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80" r:id="rId3"/>
    <p:sldId id="281" r:id="rId4"/>
    <p:sldId id="276" r:id="rId5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89A92-6649-4DF3-A638-B145420F9D08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A8094-D946-4981-9B3B-2EB87E3221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91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64455-9D98-4DFA-85C6-A81EFF73928D}" type="slidenum">
              <a:rPr lang="it-IT" smtClean="0">
                <a:ea typeface="ヒラギノ角ゴ Pro W3"/>
                <a:cs typeface="ヒラギノ角ゴ Pro W3"/>
              </a:rPr>
              <a:pPr/>
              <a:t>2</a:t>
            </a:fld>
            <a:endParaRPr lang="it-IT">
              <a:ea typeface="ヒラギノ角ゴ Pro W3"/>
              <a:cs typeface="ヒラギノ角ゴ Pro W3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550864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64455-9D98-4DFA-85C6-A81EFF73928D}" type="slidenum">
              <a:rPr lang="it-IT" smtClean="0">
                <a:ea typeface="ヒラギノ角ゴ Pro W3"/>
                <a:cs typeface="ヒラギノ角ゴ Pro W3"/>
              </a:rPr>
              <a:pPr/>
              <a:t>3</a:t>
            </a:fld>
            <a:endParaRPr lang="it-IT">
              <a:ea typeface="ヒラギノ角ゴ Pro W3"/>
              <a:cs typeface="ヒラギノ角ゴ Pro W3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2659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815" y="1011428"/>
            <a:ext cx="9002369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8739" y="4020058"/>
            <a:ext cx="8986520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72429" y="2105660"/>
            <a:ext cx="3579495" cy="4411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C0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07B0F-8422-4FA7-BFAF-9C3C9D9252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8732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007744"/>
          </a:xfrm>
          <a:custGeom>
            <a:avLst/>
            <a:gdLst/>
            <a:ahLst/>
            <a:cxnLst/>
            <a:rect l="l" t="t" r="r" b="b"/>
            <a:pathLst>
              <a:path w="9144000" h="1007744">
                <a:moveTo>
                  <a:pt x="0" y="0"/>
                </a:moveTo>
                <a:lnTo>
                  <a:pt x="0" y="1007363"/>
                </a:lnTo>
                <a:lnTo>
                  <a:pt x="9143999" y="1007363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B3071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1459" y="295066"/>
            <a:ext cx="790156" cy="43087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077769" y="288297"/>
            <a:ext cx="704657" cy="43089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12648" y="149961"/>
            <a:ext cx="703575" cy="70240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6250" y="1217752"/>
            <a:ext cx="8591499" cy="1002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C000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862454"/>
            <a:ext cx="8627465" cy="4293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pd.it/cercare-stage-allestero" TargetMode="External"/><Relationship Id="rId3" Type="http://schemas.openxmlformats.org/officeDocument/2006/relationships/hyperlink" Target="https://www.unipd.it/erasmus-studio" TargetMode="External"/><Relationship Id="rId7" Type="http://schemas.openxmlformats.org/officeDocument/2006/relationships/hyperlink" Target="https://www.unipd.it/erasmus-tirocini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sicologia.unipd.it/opportunit%C3%A0/stage-e-tirocini" TargetMode="External"/><Relationship Id="rId5" Type="http://schemas.openxmlformats.org/officeDocument/2006/relationships/hyperlink" Target="https://mediaspace.unipd.it/channel/Studying%2BAbroad/207343403" TargetMode="External"/><Relationship Id="rId4" Type="http://schemas.openxmlformats.org/officeDocument/2006/relationships/hyperlink" Target="https://www.unipd.it/erasmus-psicologi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7585" y="-4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3071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91639" y="1967720"/>
            <a:ext cx="1754505" cy="958215"/>
            <a:chOff x="1691639" y="1967720"/>
            <a:chExt cx="1754505" cy="958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0768" y="2728108"/>
              <a:ext cx="195932" cy="18019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91639" y="1967720"/>
              <a:ext cx="1725659" cy="95799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971446" y="2728108"/>
              <a:ext cx="196215" cy="180340"/>
            </a:xfrm>
            <a:custGeom>
              <a:avLst/>
              <a:gdLst/>
              <a:ahLst/>
              <a:cxnLst/>
              <a:rect l="l" t="t" r="r" b="b"/>
              <a:pathLst>
                <a:path w="196214" h="180339">
                  <a:moveTo>
                    <a:pt x="194089" y="0"/>
                  </a:moveTo>
                  <a:lnTo>
                    <a:pt x="166454" y="600"/>
                  </a:lnTo>
                  <a:lnTo>
                    <a:pt x="135213" y="0"/>
                  </a:lnTo>
                  <a:lnTo>
                    <a:pt x="132810" y="600"/>
                  </a:lnTo>
                  <a:lnTo>
                    <a:pt x="132810" y="4803"/>
                  </a:lnTo>
                  <a:lnTo>
                    <a:pt x="134653" y="6604"/>
                  </a:lnTo>
                  <a:lnTo>
                    <a:pt x="149632" y="8405"/>
                  </a:lnTo>
                  <a:lnTo>
                    <a:pt x="153877" y="9606"/>
                  </a:lnTo>
                  <a:lnTo>
                    <a:pt x="160911" y="54500"/>
                  </a:lnTo>
                  <a:lnTo>
                    <a:pt x="161087" y="67271"/>
                  </a:lnTo>
                  <a:lnTo>
                    <a:pt x="161087" y="133941"/>
                  </a:lnTo>
                  <a:lnTo>
                    <a:pt x="159885" y="135142"/>
                  </a:lnTo>
                  <a:lnTo>
                    <a:pt x="159244" y="135142"/>
                  </a:lnTo>
                  <a:lnTo>
                    <a:pt x="89555" y="58264"/>
                  </a:lnTo>
                  <a:lnTo>
                    <a:pt x="52618" y="13243"/>
                  </a:lnTo>
                  <a:lnTo>
                    <a:pt x="44457" y="0"/>
                  </a:lnTo>
                  <a:lnTo>
                    <a:pt x="40852" y="0"/>
                  </a:lnTo>
                  <a:lnTo>
                    <a:pt x="36687" y="600"/>
                  </a:lnTo>
                  <a:lnTo>
                    <a:pt x="10982" y="347"/>
                  </a:lnTo>
                  <a:lnTo>
                    <a:pt x="2403" y="0"/>
                  </a:lnTo>
                  <a:lnTo>
                    <a:pt x="0" y="600"/>
                  </a:lnTo>
                  <a:lnTo>
                    <a:pt x="0" y="4803"/>
                  </a:lnTo>
                  <a:lnTo>
                    <a:pt x="1842" y="6604"/>
                  </a:lnTo>
                  <a:lnTo>
                    <a:pt x="6007" y="7205"/>
                  </a:lnTo>
                  <a:lnTo>
                    <a:pt x="12656" y="7805"/>
                  </a:lnTo>
                  <a:lnTo>
                    <a:pt x="19224" y="9606"/>
                  </a:lnTo>
                  <a:lnTo>
                    <a:pt x="22829" y="13217"/>
                  </a:lnTo>
                  <a:lnTo>
                    <a:pt x="28276" y="19221"/>
                  </a:lnTo>
                  <a:lnTo>
                    <a:pt x="28307" y="121828"/>
                  </a:lnTo>
                  <a:lnTo>
                    <a:pt x="28106" y="137773"/>
                  </a:lnTo>
                  <a:lnTo>
                    <a:pt x="13217" y="168782"/>
                  </a:lnTo>
                  <a:lnTo>
                    <a:pt x="6007" y="169983"/>
                  </a:lnTo>
                  <a:lnTo>
                    <a:pt x="4806" y="171183"/>
                  </a:lnTo>
                  <a:lnTo>
                    <a:pt x="4806" y="175386"/>
                  </a:lnTo>
                  <a:lnTo>
                    <a:pt x="6648" y="176587"/>
                  </a:lnTo>
                  <a:lnTo>
                    <a:pt x="26755" y="175490"/>
                  </a:lnTo>
                  <a:lnTo>
                    <a:pt x="34284" y="175386"/>
                  </a:lnTo>
                  <a:lnTo>
                    <a:pt x="41530" y="175490"/>
                  </a:lnTo>
                  <a:lnTo>
                    <a:pt x="65524" y="176587"/>
                  </a:lnTo>
                  <a:lnTo>
                    <a:pt x="67366" y="175386"/>
                  </a:lnTo>
                  <a:lnTo>
                    <a:pt x="67366" y="171784"/>
                  </a:lnTo>
                  <a:lnTo>
                    <a:pt x="66165" y="169983"/>
                  </a:lnTo>
                  <a:lnTo>
                    <a:pt x="57674" y="168782"/>
                  </a:lnTo>
                  <a:lnTo>
                    <a:pt x="51105" y="168782"/>
                  </a:lnTo>
                  <a:lnTo>
                    <a:pt x="45658" y="166980"/>
                  </a:lnTo>
                  <a:lnTo>
                    <a:pt x="39717" y="121828"/>
                  </a:lnTo>
                  <a:lnTo>
                    <a:pt x="39651" y="37242"/>
                  </a:lnTo>
                  <a:lnTo>
                    <a:pt x="40852" y="34239"/>
                  </a:lnTo>
                  <a:lnTo>
                    <a:pt x="41493" y="34239"/>
                  </a:lnTo>
                  <a:lnTo>
                    <a:pt x="47537" y="40958"/>
                  </a:lnTo>
                  <a:lnTo>
                    <a:pt x="65092" y="61603"/>
                  </a:lnTo>
                  <a:lnTo>
                    <a:pt x="133451" y="139954"/>
                  </a:lnTo>
                  <a:lnTo>
                    <a:pt x="158213" y="168181"/>
                  </a:lnTo>
                  <a:lnTo>
                    <a:pt x="164350" y="175596"/>
                  </a:lnTo>
                  <a:lnTo>
                    <a:pt x="167655" y="180198"/>
                  </a:lnTo>
                  <a:lnTo>
                    <a:pt x="170699" y="180198"/>
                  </a:lnTo>
                  <a:lnTo>
                    <a:pt x="171901" y="178396"/>
                  </a:lnTo>
                  <a:lnTo>
                    <a:pt x="172461" y="177188"/>
                  </a:lnTo>
                  <a:lnTo>
                    <a:pt x="172137" y="168011"/>
                  </a:lnTo>
                  <a:lnTo>
                    <a:pt x="171901" y="130339"/>
                  </a:lnTo>
                  <a:lnTo>
                    <a:pt x="171876" y="54762"/>
                  </a:lnTo>
                  <a:lnTo>
                    <a:pt x="176707" y="10207"/>
                  </a:lnTo>
                  <a:lnTo>
                    <a:pt x="194730" y="6604"/>
                  </a:lnTo>
                  <a:lnTo>
                    <a:pt x="195932" y="4803"/>
                  </a:lnTo>
                  <a:lnTo>
                    <a:pt x="195932" y="1200"/>
                  </a:lnTo>
                  <a:lnTo>
                    <a:pt x="194089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47049" y="2728108"/>
              <a:ext cx="70891" cy="1765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901195" y="2262566"/>
              <a:ext cx="545465" cy="393700"/>
            </a:xfrm>
            <a:custGeom>
              <a:avLst/>
              <a:gdLst/>
              <a:ahLst/>
              <a:cxnLst/>
              <a:rect l="l" t="t" r="r" b="b"/>
              <a:pathLst>
                <a:path w="545464" h="393700">
                  <a:moveTo>
                    <a:pt x="285407" y="0"/>
                  </a:moveTo>
                  <a:lnTo>
                    <a:pt x="231995" y="2112"/>
                  </a:lnTo>
                  <a:lnTo>
                    <a:pt x="183015" y="13325"/>
                  </a:lnTo>
                  <a:lnTo>
                    <a:pt x="138892" y="32543"/>
                  </a:lnTo>
                  <a:lnTo>
                    <a:pt x="100052" y="58673"/>
                  </a:lnTo>
                  <a:lnTo>
                    <a:pt x="66920" y="90621"/>
                  </a:lnTo>
                  <a:lnTo>
                    <a:pt x="39923" y="127293"/>
                  </a:lnTo>
                  <a:lnTo>
                    <a:pt x="19487" y="167596"/>
                  </a:lnTo>
                  <a:lnTo>
                    <a:pt x="6037" y="210434"/>
                  </a:lnTo>
                  <a:lnTo>
                    <a:pt x="0" y="254714"/>
                  </a:lnTo>
                  <a:lnTo>
                    <a:pt x="647" y="291004"/>
                  </a:lnTo>
                  <a:lnTo>
                    <a:pt x="6077" y="326563"/>
                  </a:lnTo>
                  <a:lnTo>
                    <a:pt x="16119" y="360884"/>
                  </a:lnTo>
                  <a:lnTo>
                    <a:pt x="30599" y="393459"/>
                  </a:lnTo>
                  <a:lnTo>
                    <a:pt x="124960" y="393459"/>
                  </a:lnTo>
                  <a:lnTo>
                    <a:pt x="117200" y="362998"/>
                  </a:lnTo>
                  <a:lnTo>
                    <a:pt x="112024" y="330394"/>
                  </a:lnTo>
                  <a:lnTo>
                    <a:pt x="109550" y="295987"/>
                  </a:lnTo>
                  <a:lnTo>
                    <a:pt x="109901" y="260118"/>
                  </a:lnTo>
                  <a:lnTo>
                    <a:pt x="116004" y="204907"/>
                  </a:lnTo>
                  <a:lnTo>
                    <a:pt x="128546" y="153304"/>
                  </a:lnTo>
                  <a:lnTo>
                    <a:pt x="147423" y="107219"/>
                  </a:lnTo>
                  <a:lnTo>
                    <a:pt x="172531" y="68561"/>
                  </a:lnTo>
                  <a:lnTo>
                    <a:pt x="203766" y="39241"/>
                  </a:lnTo>
                  <a:lnTo>
                    <a:pt x="241026" y="21167"/>
                  </a:lnTo>
                  <a:lnTo>
                    <a:pt x="284205" y="16251"/>
                  </a:lnTo>
                  <a:lnTo>
                    <a:pt x="326753" y="25096"/>
                  </a:lnTo>
                  <a:lnTo>
                    <a:pt x="362268" y="45956"/>
                  </a:lnTo>
                  <a:lnTo>
                    <a:pt x="390770" y="77318"/>
                  </a:lnTo>
                  <a:lnTo>
                    <a:pt x="412278" y="117670"/>
                  </a:lnTo>
                  <a:lnTo>
                    <a:pt x="426813" y="165499"/>
                  </a:lnTo>
                  <a:lnTo>
                    <a:pt x="434393" y="219293"/>
                  </a:lnTo>
                  <a:lnTo>
                    <a:pt x="435039" y="277538"/>
                  </a:lnTo>
                  <a:lnTo>
                    <a:pt x="432326" y="307308"/>
                  </a:lnTo>
                  <a:lnTo>
                    <a:pt x="427750" y="336852"/>
                  </a:lnTo>
                  <a:lnTo>
                    <a:pt x="421251" y="365720"/>
                  </a:lnTo>
                  <a:lnTo>
                    <a:pt x="412770" y="393459"/>
                  </a:lnTo>
                  <a:lnTo>
                    <a:pt x="515543" y="393459"/>
                  </a:lnTo>
                  <a:lnTo>
                    <a:pt x="526895" y="367896"/>
                  </a:lnTo>
                  <a:lnTo>
                    <a:pt x="535649" y="340755"/>
                  </a:lnTo>
                  <a:lnTo>
                    <a:pt x="541699" y="312036"/>
                  </a:lnTo>
                  <a:lnTo>
                    <a:pt x="544940" y="281741"/>
                  </a:lnTo>
                  <a:lnTo>
                    <a:pt x="543350" y="235809"/>
                  </a:lnTo>
                  <a:lnTo>
                    <a:pt x="534325" y="191192"/>
                  </a:lnTo>
                  <a:lnTo>
                    <a:pt x="518133" y="148893"/>
                  </a:lnTo>
                  <a:lnTo>
                    <a:pt x="495039" y="109916"/>
                  </a:lnTo>
                  <a:lnTo>
                    <a:pt x="465312" y="75265"/>
                  </a:lnTo>
                  <a:lnTo>
                    <a:pt x="429218" y="45944"/>
                  </a:lnTo>
                  <a:lnTo>
                    <a:pt x="387025" y="22956"/>
                  </a:lnTo>
                  <a:lnTo>
                    <a:pt x="338999" y="7307"/>
                  </a:lnTo>
                  <a:lnTo>
                    <a:pt x="285407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749259" y="1952669"/>
            <a:ext cx="1499870" cy="238760"/>
            <a:chOff x="5749259" y="1952669"/>
            <a:chExt cx="1499870" cy="23876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49259" y="1952669"/>
              <a:ext cx="380970" cy="23848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151854" y="2006155"/>
              <a:ext cx="675640" cy="184150"/>
            </a:xfrm>
            <a:custGeom>
              <a:avLst/>
              <a:gdLst/>
              <a:ahLst/>
              <a:cxnLst/>
              <a:rect l="l" t="t" r="r" b="b"/>
              <a:pathLst>
                <a:path w="675640" h="184150">
                  <a:moveTo>
                    <a:pt x="72085" y="5372"/>
                  </a:moveTo>
                  <a:lnTo>
                    <a:pt x="0" y="5372"/>
                  </a:lnTo>
                  <a:lnTo>
                    <a:pt x="0" y="10452"/>
                  </a:lnTo>
                  <a:lnTo>
                    <a:pt x="20980" y="10452"/>
                  </a:lnTo>
                  <a:lnTo>
                    <a:pt x="20980" y="172961"/>
                  </a:lnTo>
                  <a:lnTo>
                    <a:pt x="0" y="172961"/>
                  </a:lnTo>
                  <a:lnTo>
                    <a:pt x="0" y="179311"/>
                  </a:lnTo>
                  <a:lnTo>
                    <a:pt x="72085" y="179311"/>
                  </a:lnTo>
                  <a:lnTo>
                    <a:pt x="72085" y="172961"/>
                  </a:lnTo>
                  <a:lnTo>
                    <a:pt x="50457" y="172961"/>
                  </a:lnTo>
                  <a:lnTo>
                    <a:pt x="50457" y="10452"/>
                  </a:lnTo>
                  <a:lnTo>
                    <a:pt x="72085" y="10452"/>
                  </a:lnTo>
                  <a:lnTo>
                    <a:pt x="72085" y="5372"/>
                  </a:lnTo>
                  <a:close/>
                </a:path>
                <a:path w="675640" h="184150">
                  <a:moveTo>
                    <a:pt x="234302" y="4800"/>
                  </a:moveTo>
                  <a:lnTo>
                    <a:pt x="189280" y="4800"/>
                  </a:lnTo>
                  <a:lnTo>
                    <a:pt x="189280" y="10807"/>
                  </a:lnTo>
                  <a:lnTo>
                    <a:pt x="210908" y="10807"/>
                  </a:lnTo>
                  <a:lnTo>
                    <a:pt x="170053" y="136334"/>
                  </a:lnTo>
                  <a:lnTo>
                    <a:pt x="126161" y="10807"/>
                  </a:lnTo>
                  <a:lnTo>
                    <a:pt x="147789" y="10807"/>
                  </a:lnTo>
                  <a:lnTo>
                    <a:pt x="147789" y="4800"/>
                  </a:lnTo>
                  <a:lnTo>
                    <a:pt x="79298" y="4800"/>
                  </a:lnTo>
                  <a:lnTo>
                    <a:pt x="79298" y="10807"/>
                  </a:lnTo>
                  <a:lnTo>
                    <a:pt x="95478" y="10807"/>
                  </a:lnTo>
                  <a:lnTo>
                    <a:pt x="156197" y="181965"/>
                  </a:lnTo>
                  <a:lnTo>
                    <a:pt x="162852" y="181965"/>
                  </a:lnTo>
                  <a:lnTo>
                    <a:pt x="177736" y="136334"/>
                  </a:lnTo>
                  <a:lnTo>
                    <a:pt x="218681" y="10807"/>
                  </a:lnTo>
                  <a:lnTo>
                    <a:pt x="234302" y="10807"/>
                  </a:lnTo>
                  <a:lnTo>
                    <a:pt x="234302" y="4800"/>
                  </a:lnTo>
                  <a:close/>
                </a:path>
                <a:path w="675640" h="184150">
                  <a:moveTo>
                    <a:pt x="380961" y="123685"/>
                  </a:moveTo>
                  <a:lnTo>
                    <a:pt x="376161" y="123685"/>
                  </a:lnTo>
                  <a:lnTo>
                    <a:pt x="371182" y="143306"/>
                  </a:lnTo>
                  <a:lnTo>
                    <a:pt x="363524" y="158940"/>
                  </a:lnTo>
                  <a:lnTo>
                    <a:pt x="349097" y="169265"/>
                  </a:lnTo>
                  <a:lnTo>
                    <a:pt x="323850" y="172999"/>
                  </a:lnTo>
                  <a:lnTo>
                    <a:pt x="295579" y="172999"/>
                  </a:lnTo>
                  <a:lnTo>
                    <a:pt x="295579" y="93103"/>
                  </a:lnTo>
                  <a:lnTo>
                    <a:pt x="303987" y="93103"/>
                  </a:lnTo>
                  <a:lnTo>
                    <a:pt x="321106" y="95567"/>
                  </a:lnTo>
                  <a:lnTo>
                    <a:pt x="329615" y="102463"/>
                  </a:lnTo>
                  <a:lnTo>
                    <a:pt x="332816" y="113093"/>
                  </a:lnTo>
                  <a:lnTo>
                    <a:pt x="334022" y="126720"/>
                  </a:lnTo>
                  <a:lnTo>
                    <a:pt x="338836" y="126720"/>
                  </a:lnTo>
                  <a:lnTo>
                    <a:pt x="338836" y="56438"/>
                  </a:lnTo>
                  <a:lnTo>
                    <a:pt x="334022" y="56438"/>
                  </a:lnTo>
                  <a:lnTo>
                    <a:pt x="332803" y="70345"/>
                  </a:lnTo>
                  <a:lnTo>
                    <a:pt x="329539" y="79870"/>
                  </a:lnTo>
                  <a:lnTo>
                    <a:pt x="320865" y="85344"/>
                  </a:lnTo>
                  <a:lnTo>
                    <a:pt x="303428" y="87096"/>
                  </a:lnTo>
                  <a:lnTo>
                    <a:pt x="295579" y="87096"/>
                  </a:lnTo>
                  <a:lnTo>
                    <a:pt x="295579" y="10807"/>
                  </a:lnTo>
                  <a:lnTo>
                    <a:pt x="328663" y="10807"/>
                  </a:lnTo>
                  <a:lnTo>
                    <a:pt x="346354" y="14008"/>
                  </a:lnTo>
                  <a:lnTo>
                    <a:pt x="357581" y="22885"/>
                  </a:lnTo>
                  <a:lnTo>
                    <a:pt x="364413" y="36372"/>
                  </a:lnTo>
                  <a:lnTo>
                    <a:pt x="368947" y="53390"/>
                  </a:lnTo>
                  <a:lnTo>
                    <a:pt x="373761" y="53390"/>
                  </a:lnTo>
                  <a:lnTo>
                    <a:pt x="371919" y="4800"/>
                  </a:lnTo>
                  <a:lnTo>
                    <a:pt x="244551" y="4800"/>
                  </a:lnTo>
                  <a:lnTo>
                    <a:pt x="244551" y="10807"/>
                  </a:lnTo>
                  <a:lnTo>
                    <a:pt x="266179" y="10807"/>
                  </a:lnTo>
                  <a:lnTo>
                    <a:pt x="266179" y="172999"/>
                  </a:lnTo>
                  <a:lnTo>
                    <a:pt x="244551" y="172999"/>
                  </a:lnTo>
                  <a:lnTo>
                    <a:pt x="244551" y="179006"/>
                  </a:lnTo>
                  <a:lnTo>
                    <a:pt x="376720" y="179006"/>
                  </a:lnTo>
                  <a:lnTo>
                    <a:pt x="380961" y="123685"/>
                  </a:lnTo>
                  <a:close/>
                </a:path>
                <a:path w="675640" h="184150">
                  <a:moveTo>
                    <a:pt x="547979" y="175958"/>
                  </a:moveTo>
                  <a:lnTo>
                    <a:pt x="546658" y="172999"/>
                  </a:lnTo>
                  <a:lnTo>
                    <a:pt x="545579" y="170599"/>
                  </a:lnTo>
                  <a:lnTo>
                    <a:pt x="543737" y="171157"/>
                  </a:lnTo>
                  <a:lnTo>
                    <a:pt x="540131" y="172999"/>
                  </a:lnTo>
                  <a:lnTo>
                    <a:pt x="532358" y="172999"/>
                  </a:lnTo>
                  <a:lnTo>
                    <a:pt x="525716" y="171792"/>
                  </a:lnTo>
                  <a:lnTo>
                    <a:pt x="525716" y="160909"/>
                  </a:lnTo>
                  <a:lnTo>
                    <a:pt x="524738" y="142189"/>
                  </a:lnTo>
                  <a:lnTo>
                    <a:pt x="511289" y="102069"/>
                  </a:lnTo>
                  <a:lnTo>
                    <a:pt x="475894" y="88861"/>
                  </a:lnTo>
                  <a:lnTo>
                    <a:pt x="475894" y="88303"/>
                  </a:lnTo>
                  <a:lnTo>
                    <a:pt x="523163" y="66217"/>
                  </a:lnTo>
                  <a:lnTo>
                    <a:pt x="529323" y="43789"/>
                  </a:lnTo>
                  <a:lnTo>
                    <a:pt x="521284" y="21247"/>
                  </a:lnTo>
                  <a:lnTo>
                    <a:pt x="502373" y="9677"/>
                  </a:lnTo>
                  <a:lnTo>
                    <a:pt x="497522" y="8737"/>
                  </a:lnTo>
                  <a:lnTo>
                    <a:pt x="497522" y="47396"/>
                  </a:lnTo>
                  <a:lnTo>
                    <a:pt x="494296" y="67995"/>
                  </a:lnTo>
                  <a:lnTo>
                    <a:pt x="485711" y="78740"/>
                  </a:lnTo>
                  <a:lnTo>
                    <a:pt x="473417" y="82842"/>
                  </a:lnTo>
                  <a:lnTo>
                    <a:pt x="459066" y="83502"/>
                  </a:lnTo>
                  <a:lnTo>
                    <a:pt x="445211" y="83502"/>
                  </a:lnTo>
                  <a:lnTo>
                    <a:pt x="445211" y="10807"/>
                  </a:lnTo>
                  <a:lnTo>
                    <a:pt x="462026" y="10807"/>
                  </a:lnTo>
                  <a:lnTo>
                    <a:pt x="475183" y="11455"/>
                  </a:lnTo>
                  <a:lnTo>
                    <a:pt x="486537" y="15582"/>
                  </a:lnTo>
                  <a:lnTo>
                    <a:pt x="494512" y="26479"/>
                  </a:lnTo>
                  <a:lnTo>
                    <a:pt x="497522" y="47396"/>
                  </a:lnTo>
                  <a:lnTo>
                    <a:pt x="497522" y="8737"/>
                  </a:lnTo>
                  <a:lnTo>
                    <a:pt x="480415" y="5410"/>
                  </a:lnTo>
                  <a:lnTo>
                    <a:pt x="463232" y="4800"/>
                  </a:lnTo>
                  <a:lnTo>
                    <a:pt x="394741" y="4800"/>
                  </a:lnTo>
                  <a:lnTo>
                    <a:pt x="394741" y="10807"/>
                  </a:lnTo>
                  <a:lnTo>
                    <a:pt x="416369" y="10807"/>
                  </a:lnTo>
                  <a:lnTo>
                    <a:pt x="416369" y="172999"/>
                  </a:lnTo>
                  <a:lnTo>
                    <a:pt x="394741" y="172999"/>
                  </a:lnTo>
                  <a:lnTo>
                    <a:pt x="394741" y="179006"/>
                  </a:lnTo>
                  <a:lnTo>
                    <a:pt x="466839" y="179006"/>
                  </a:lnTo>
                  <a:lnTo>
                    <a:pt x="466839" y="172999"/>
                  </a:lnTo>
                  <a:lnTo>
                    <a:pt x="445211" y="172999"/>
                  </a:lnTo>
                  <a:lnTo>
                    <a:pt x="445211" y="89496"/>
                  </a:lnTo>
                  <a:lnTo>
                    <a:pt x="454825" y="89496"/>
                  </a:lnTo>
                  <a:lnTo>
                    <a:pt x="464019" y="90106"/>
                  </a:lnTo>
                  <a:lnTo>
                    <a:pt x="492112" y="121894"/>
                  </a:lnTo>
                  <a:lnTo>
                    <a:pt x="493229" y="144043"/>
                  </a:lnTo>
                  <a:lnTo>
                    <a:pt x="494474" y="154343"/>
                  </a:lnTo>
                  <a:lnTo>
                    <a:pt x="498360" y="165519"/>
                  </a:lnTo>
                  <a:lnTo>
                    <a:pt x="505167" y="174244"/>
                  </a:lnTo>
                  <a:lnTo>
                    <a:pt x="514438" y="179933"/>
                  </a:lnTo>
                  <a:lnTo>
                    <a:pt x="525716" y="181965"/>
                  </a:lnTo>
                  <a:lnTo>
                    <a:pt x="536524" y="181965"/>
                  </a:lnTo>
                  <a:lnTo>
                    <a:pt x="542531" y="179565"/>
                  </a:lnTo>
                  <a:lnTo>
                    <a:pt x="547979" y="175958"/>
                  </a:lnTo>
                  <a:close/>
                </a:path>
                <a:path w="675640" h="184150">
                  <a:moveTo>
                    <a:pt x="675347" y="122478"/>
                  </a:moveTo>
                  <a:lnTo>
                    <a:pt x="653313" y="79781"/>
                  </a:lnTo>
                  <a:lnTo>
                    <a:pt x="601827" y="64871"/>
                  </a:lnTo>
                  <a:lnTo>
                    <a:pt x="587413" y="57035"/>
                  </a:lnTo>
                  <a:lnTo>
                    <a:pt x="581621" y="39624"/>
                  </a:lnTo>
                  <a:lnTo>
                    <a:pt x="584161" y="27520"/>
                  </a:lnTo>
                  <a:lnTo>
                    <a:pt x="591159" y="16725"/>
                  </a:lnTo>
                  <a:lnTo>
                    <a:pt x="601624" y="8966"/>
                  </a:lnTo>
                  <a:lnTo>
                    <a:pt x="614629" y="6007"/>
                  </a:lnTo>
                  <a:lnTo>
                    <a:pt x="633298" y="10693"/>
                  </a:lnTo>
                  <a:lnTo>
                    <a:pt x="645248" y="21907"/>
                  </a:lnTo>
                  <a:lnTo>
                    <a:pt x="652119" y="35382"/>
                  </a:lnTo>
                  <a:lnTo>
                    <a:pt x="655561" y="46824"/>
                  </a:lnTo>
                  <a:lnTo>
                    <a:pt x="660920" y="46824"/>
                  </a:lnTo>
                  <a:lnTo>
                    <a:pt x="660920" y="1193"/>
                  </a:lnTo>
                  <a:lnTo>
                    <a:pt x="655561" y="1193"/>
                  </a:lnTo>
                  <a:lnTo>
                    <a:pt x="647153" y="12001"/>
                  </a:lnTo>
                  <a:lnTo>
                    <a:pt x="641642" y="8102"/>
                  </a:lnTo>
                  <a:lnTo>
                    <a:pt x="634733" y="4203"/>
                  </a:lnTo>
                  <a:lnTo>
                    <a:pt x="625906" y="1193"/>
                  </a:lnTo>
                  <a:lnTo>
                    <a:pt x="614629" y="0"/>
                  </a:lnTo>
                  <a:lnTo>
                    <a:pt x="596747" y="4165"/>
                  </a:lnTo>
                  <a:lnTo>
                    <a:pt x="581380" y="15303"/>
                  </a:lnTo>
                  <a:lnTo>
                    <a:pt x="570611" y="31407"/>
                  </a:lnTo>
                  <a:lnTo>
                    <a:pt x="566559" y="50431"/>
                  </a:lnTo>
                  <a:lnTo>
                    <a:pt x="568655" y="67297"/>
                  </a:lnTo>
                  <a:lnTo>
                    <a:pt x="597242" y="97269"/>
                  </a:lnTo>
                  <a:lnTo>
                    <a:pt x="638263" y="105816"/>
                  </a:lnTo>
                  <a:lnTo>
                    <a:pt x="654050" y="115341"/>
                  </a:lnTo>
                  <a:lnTo>
                    <a:pt x="660361" y="136893"/>
                  </a:lnTo>
                  <a:lnTo>
                    <a:pt x="657555" y="152400"/>
                  </a:lnTo>
                  <a:lnTo>
                    <a:pt x="649617" y="165455"/>
                  </a:lnTo>
                  <a:lnTo>
                    <a:pt x="637286" y="174447"/>
                  </a:lnTo>
                  <a:lnTo>
                    <a:pt x="621271" y="177800"/>
                  </a:lnTo>
                  <a:lnTo>
                    <a:pt x="598601" y="171157"/>
                  </a:lnTo>
                  <a:lnTo>
                    <a:pt x="584238" y="155790"/>
                  </a:lnTo>
                  <a:lnTo>
                    <a:pt x="576072" y="138493"/>
                  </a:lnTo>
                  <a:lnTo>
                    <a:pt x="572008" y="126085"/>
                  </a:lnTo>
                  <a:lnTo>
                    <a:pt x="566559" y="126085"/>
                  </a:lnTo>
                  <a:lnTo>
                    <a:pt x="566559" y="181406"/>
                  </a:lnTo>
                  <a:lnTo>
                    <a:pt x="572008" y="181406"/>
                  </a:lnTo>
                  <a:lnTo>
                    <a:pt x="582828" y="168198"/>
                  </a:lnTo>
                  <a:lnTo>
                    <a:pt x="588733" y="172897"/>
                  </a:lnTo>
                  <a:lnTo>
                    <a:pt x="596849" y="178015"/>
                  </a:lnTo>
                  <a:lnTo>
                    <a:pt x="607568" y="182118"/>
                  </a:lnTo>
                  <a:lnTo>
                    <a:pt x="621271" y="183807"/>
                  </a:lnTo>
                  <a:lnTo>
                    <a:pt x="643686" y="179044"/>
                  </a:lnTo>
                  <a:lnTo>
                    <a:pt x="660717" y="165989"/>
                  </a:lnTo>
                  <a:lnTo>
                    <a:pt x="671550" y="146519"/>
                  </a:lnTo>
                  <a:lnTo>
                    <a:pt x="675347" y="12247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47071" y="1961075"/>
              <a:ext cx="401956" cy="224387"/>
            </a:xfrm>
            <a:prstGeom prst="rect">
              <a:avLst/>
            </a:prstGeom>
          </p:spPr>
        </p:pic>
      </p:grpSp>
      <p:sp>
        <p:nvSpPr>
          <p:cNvPr id="13" name="object 13"/>
          <p:cNvSpPr/>
          <p:nvPr/>
        </p:nvSpPr>
        <p:spPr>
          <a:xfrm>
            <a:off x="5746851" y="2366479"/>
            <a:ext cx="706120" cy="184150"/>
          </a:xfrm>
          <a:custGeom>
            <a:avLst/>
            <a:gdLst/>
            <a:ahLst/>
            <a:cxnLst/>
            <a:rect l="l" t="t" r="r" b="b"/>
            <a:pathLst>
              <a:path w="706120" h="184150">
                <a:moveTo>
                  <a:pt x="156845" y="90144"/>
                </a:moveTo>
                <a:lnTo>
                  <a:pt x="153822" y="67691"/>
                </a:lnTo>
                <a:lnTo>
                  <a:pt x="145351" y="46532"/>
                </a:lnTo>
                <a:lnTo>
                  <a:pt x="132232" y="28409"/>
                </a:lnTo>
                <a:lnTo>
                  <a:pt x="122555" y="20764"/>
                </a:lnTo>
                <a:lnTo>
                  <a:pt x="122555" y="91338"/>
                </a:lnTo>
                <a:lnTo>
                  <a:pt x="120408" y="129794"/>
                </a:lnTo>
                <a:lnTo>
                  <a:pt x="112064" y="155232"/>
                </a:lnTo>
                <a:lnTo>
                  <a:pt x="94716" y="169303"/>
                </a:lnTo>
                <a:lnTo>
                  <a:pt x="65519" y="173634"/>
                </a:lnTo>
                <a:lnTo>
                  <a:pt x="51104" y="173634"/>
                </a:lnTo>
                <a:lnTo>
                  <a:pt x="51104" y="10896"/>
                </a:lnTo>
                <a:lnTo>
                  <a:pt x="65519" y="10896"/>
                </a:lnTo>
                <a:lnTo>
                  <a:pt x="96977" y="15608"/>
                </a:lnTo>
                <a:lnTo>
                  <a:pt x="114071" y="30162"/>
                </a:lnTo>
                <a:lnTo>
                  <a:pt x="121158" y="55206"/>
                </a:lnTo>
                <a:lnTo>
                  <a:pt x="122555" y="91338"/>
                </a:lnTo>
                <a:lnTo>
                  <a:pt x="122555" y="20764"/>
                </a:lnTo>
                <a:lnTo>
                  <a:pt x="73977" y="4965"/>
                </a:lnTo>
                <a:lnTo>
                  <a:pt x="59512" y="4813"/>
                </a:lnTo>
                <a:lnTo>
                  <a:pt x="0" y="4813"/>
                </a:lnTo>
                <a:lnTo>
                  <a:pt x="0" y="10896"/>
                </a:lnTo>
                <a:lnTo>
                  <a:pt x="21628" y="10896"/>
                </a:lnTo>
                <a:lnTo>
                  <a:pt x="21628" y="173634"/>
                </a:lnTo>
                <a:lnTo>
                  <a:pt x="0" y="173634"/>
                </a:lnTo>
                <a:lnTo>
                  <a:pt x="0" y="179641"/>
                </a:lnTo>
                <a:lnTo>
                  <a:pt x="59512" y="179641"/>
                </a:lnTo>
                <a:lnTo>
                  <a:pt x="73977" y="179298"/>
                </a:lnTo>
                <a:lnTo>
                  <a:pt x="114782" y="168833"/>
                </a:lnTo>
                <a:lnTo>
                  <a:pt x="145034" y="137134"/>
                </a:lnTo>
                <a:lnTo>
                  <a:pt x="153733" y="114935"/>
                </a:lnTo>
                <a:lnTo>
                  <a:pt x="156845" y="90144"/>
                </a:lnTo>
                <a:close/>
              </a:path>
              <a:path w="706120" h="184150">
                <a:moveTo>
                  <a:pt x="310642" y="123774"/>
                </a:moveTo>
                <a:lnTo>
                  <a:pt x="305269" y="123774"/>
                </a:lnTo>
                <a:lnTo>
                  <a:pt x="300291" y="143471"/>
                </a:lnTo>
                <a:lnTo>
                  <a:pt x="292633" y="159296"/>
                </a:lnTo>
                <a:lnTo>
                  <a:pt x="278218" y="169811"/>
                </a:lnTo>
                <a:lnTo>
                  <a:pt x="252958" y="173634"/>
                </a:lnTo>
                <a:lnTo>
                  <a:pt x="225323" y="173634"/>
                </a:lnTo>
                <a:lnTo>
                  <a:pt x="225323" y="93141"/>
                </a:lnTo>
                <a:lnTo>
                  <a:pt x="233184" y="93141"/>
                </a:lnTo>
                <a:lnTo>
                  <a:pt x="250380" y="95694"/>
                </a:lnTo>
                <a:lnTo>
                  <a:pt x="259016" y="102755"/>
                </a:lnTo>
                <a:lnTo>
                  <a:pt x="262242" y="113423"/>
                </a:lnTo>
                <a:lnTo>
                  <a:pt x="263220" y="126784"/>
                </a:lnTo>
                <a:lnTo>
                  <a:pt x="268020" y="126784"/>
                </a:lnTo>
                <a:lnTo>
                  <a:pt x="268020" y="56502"/>
                </a:lnTo>
                <a:lnTo>
                  <a:pt x="263220" y="56502"/>
                </a:lnTo>
                <a:lnTo>
                  <a:pt x="262229" y="70408"/>
                </a:lnTo>
                <a:lnTo>
                  <a:pt x="258927" y="79933"/>
                </a:lnTo>
                <a:lnTo>
                  <a:pt x="250101" y="85394"/>
                </a:lnTo>
                <a:lnTo>
                  <a:pt x="232537" y="87134"/>
                </a:lnTo>
                <a:lnTo>
                  <a:pt x="225323" y="87134"/>
                </a:lnTo>
                <a:lnTo>
                  <a:pt x="225323" y="10896"/>
                </a:lnTo>
                <a:lnTo>
                  <a:pt x="257771" y="10896"/>
                </a:lnTo>
                <a:lnTo>
                  <a:pt x="275729" y="14097"/>
                </a:lnTo>
                <a:lnTo>
                  <a:pt x="286931" y="22974"/>
                </a:lnTo>
                <a:lnTo>
                  <a:pt x="293611" y="36461"/>
                </a:lnTo>
                <a:lnTo>
                  <a:pt x="298056" y="53505"/>
                </a:lnTo>
                <a:lnTo>
                  <a:pt x="303428" y="53505"/>
                </a:lnTo>
                <a:lnTo>
                  <a:pt x="301028" y="4813"/>
                </a:lnTo>
                <a:lnTo>
                  <a:pt x="174218" y="4813"/>
                </a:lnTo>
                <a:lnTo>
                  <a:pt x="174218" y="10896"/>
                </a:lnTo>
                <a:lnTo>
                  <a:pt x="195846" y="10896"/>
                </a:lnTo>
                <a:lnTo>
                  <a:pt x="195846" y="173634"/>
                </a:lnTo>
                <a:lnTo>
                  <a:pt x="174218" y="173634"/>
                </a:lnTo>
                <a:lnTo>
                  <a:pt x="174218" y="179641"/>
                </a:lnTo>
                <a:lnTo>
                  <a:pt x="305828" y="179641"/>
                </a:lnTo>
                <a:lnTo>
                  <a:pt x="310642" y="123774"/>
                </a:lnTo>
                <a:close/>
              </a:path>
              <a:path w="706120" h="184150">
                <a:moveTo>
                  <a:pt x="482460" y="118364"/>
                </a:moveTo>
                <a:lnTo>
                  <a:pt x="408609" y="118364"/>
                </a:lnTo>
                <a:lnTo>
                  <a:pt x="408609" y="124371"/>
                </a:lnTo>
                <a:lnTo>
                  <a:pt x="435597" y="124371"/>
                </a:lnTo>
                <a:lnTo>
                  <a:pt x="434746" y="143116"/>
                </a:lnTo>
                <a:lnTo>
                  <a:pt x="430568" y="160337"/>
                </a:lnTo>
                <a:lnTo>
                  <a:pt x="420662" y="172948"/>
                </a:lnTo>
                <a:lnTo>
                  <a:pt x="402602" y="177838"/>
                </a:lnTo>
                <a:lnTo>
                  <a:pt x="377913" y="170573"/>
                </a:lnTo>
                <a:lnTo>
                  <a:pt x="365239" y="151333"/>
                </a:lnTo>
                <a:lnTo>
                  <a:pt x="360565" y="123863"/>
                </a:lnTo>
                <a:lnTo>
                  <a:pt x="359905" y="91948"/>
                </a:lnTo>
                <a:lnTo>
                  <a:pt x="360565" y="60274"/>
                </a:lnTo>
                <a:lnTo>
                  <a:pt x="365239" y="32753"/>
                </a:lnTo>
                <a:lnTo>
                  <a:pt x="377913" y="13360"/>
                </a:lnTo>
                <a:lnTo>
                  <a:pt x="402602" y="6007"/>
                </a:lnTo>
                <a:lnTo>
                  <a:pt x="424903" y="11468"/>
                </a:lnTo>
                <a:lnTo>
                  <a:pt x="439153" y="24358"/>
                </a:lnTo>
                <a:lnTo>
                  <a:pt x="447446" y="39509"/>
                </a:lnTo>
                <a:lnTo>
                  <a:pt x="451866" y="51701"/>
                </a:lnTo>
                <a:lnTo>
                  <a:pt x="456666" y="51701"/>
                </a:lnTo>
                <a:lnTo>
                  <a:pt x="455460" y="3048"/>
                </a:lnTo>
                <a:lnTo>
                  <a:pt x="451866" y="3048"/>
                </a:lnTo>
                <a:lnTo>
                  <a:pt x="442252" y="15697"/>
                </a:lnTo>
                <a:lnTo>
                  <a:pt x="435279" y="10439"/>
                </a:lnTo>
                <a:lnTo>
                  <a:pt x="426681" y="5359"/>
                </a:lnTo>
                <a:lnTo>
                  <a:pt x="415950" y="1524"/>
                </a:lnTo>
                <a:lnTo>
                  <a:pt x="402602" y="0"/>
                </a:lnTo>
                <a:lnTo>
                  <a:pt x="372745" y="8458"/>
                </a:lnTo>
                <a:lnTo>
                  <a:pt x="348056" y="30213"/>
                </a:lnTo>
                <a:lnTo>
                  <a:pt x="331254" y="59842"/>
                </a:lnTo>
                <a:lnTo>
                  <a:pt x="325056" y="91948"/>
                </a:lnTo>
                <a:lnTo>
                  <a:pt x="330492" y="124294"/>
                </a:lnTo>
                <a:lnTo>
                  <a:pt x="346011" y="153885"/>
                </a:lnTo>
                <a:lnTo>
                  <a:pt x="370446" y="175475"/>
                </a:lnTo>
                <a:lnTo>
                  <a:pt x="402602" y="183832"/>
                </a:lnTo>
                <a:lnTo>
                  <a:pt x="432130" y="178854"/>
                </a:lnTo>
                <a:lnTo>
                  <a:pt x="451408" y="165595"/>
                </a:lnTo>
                <a:lnTo>
                  <a:pt x="461899" y="146583"/>
                </a:lnTo>
                <a:lnTo>
                  <a:pt x="465074" y="124371"/>
                </a:lnTo>
                <a:lnTo>
                  <a:pt x="482460" y="124371"/>
                </a:lnTo>
                <a:lnTo>
                  <a:pt x="482460" y="118364"/>
                </a:lnTo>
                <a:close/>
              </a:path>
              <a:path w="706120" h="184150">
                <a:moveTo>
                  <a:pt x="619518" y="123774"/>
                </a:moveTo>
                <a:lnTo>
                  <a:pt x="614705" y="123774"/>
                </a:lnTo>
                <a:lnTo>
                  <a:pt x="609358" y="143471"/>
                </a:lnTo>
                <a:lnTo>
                  <a:pt x="600875" y="159296"/>
                </a:lnTo>
                <a:lnTo>
                  <a:pt x="585622" y="169811"/>
                </a:lnTo>
                <a:lnTo>
                  <a:pt x="559993" y="173634"/>
                </a:lnTo>
                <a:lnTo>
                  <a:pt x="540778" y="173634"/>
                </a:lnTo>
                <a:lnTo>
                  <a:pt x="540778" y="10896"/>
                </a:lnTo>
                <a:lnTo>
                  <a:pt x="562406" y="10896"/>
                </a:lnTo>
                <a:lnTo>
                  <a:pt x="562406" y="4813"/>
                </a:lnTo>
                <a:lnTo>
                  <a:pt x="489673" y="4813"/>
                </a:lnTo>
                <a:lnTo>
                  <a:pt x="489673" y="10896"/>
                </a:lnTo>
                <a:lnTo>
                  <a:pt x="511378" y="10896"/>
                </a:lnTo>
                <a:lnTo>
                  <a:pt x="511378" y="173634"/>
                </a:lnTo>
                <a:lnTo>
                  <a:pt x="489673" y="173634"/>
                </a:lnTo>
                <a:lnTo>
                  <a:pt x="489673" y="179641"/>
                </a:lnTo>
                <a:lnTo>
                  <a:pt x="615264" y="179641"/>
                </a:lnTo>
                <a:lnTo>
                  <a:pt x="619518" y="123774"/>
                </a:lnTo>
                <a:close/>
              </a:path>
              <a:path w="706120" h="184150">
                <a:moveTo>
                  <a:pt x="706031" y="4356"/>
                </a:moveTo>
                <a:lnTo>
                  <a:pt x="633298" y="4356"/>
                </a:lnTo>
                <a:lnTo>
                  <a:pt x="633298" y="10706"/>
                </a:lnTo>
                <a:lnTo>
                  <a:pt x="654926" y="10706"/>
                </a:lnTo>
                <a:lnTo>
                  <a:pt x="654926" y="173215"/>
                </a:lnTo>
                <a:lnTo>
                  <a:pt x="633298" y="173215"/>
                </a:lnTo>
                <a:lnTo>
                  <a:pt x="633298" y="179565"/>
                </a:lnTo>
                <a:lnTo>
                  <a:pt x="706031" y="179565"/>
                </a:lnTo>
                <a:lnTo>
                  <a:pt x="706031" y="173215"/>
                </a:lnTo>
                <a:lnTo>
                  <a:pt x="684403" y="173215"/>
                </a:lnTo>
                <a:lnTo>
                  <a:pt x="684403" y="10706"/>
                </a:lnTo>
                <a:lnTo>
                  <a:pt x="706031" y="10706"/>
                </a:lnTo>
                <a:lnTo>
                  <a:pt x="706031" y="435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6562225" y="2307077"/>
            <a:ext cx="749300" cy="244475"/>
            <a:chOff x="6562225" y="2307077"/>
            <a:chExt cx="749300" cy="244475"/>
          </a:xfrm>
        </p:grpSpPr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62225" y="2307077"/>
              <a:ext cx="144826" cy="24443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29239" y="2371282"/>
              <a:ext cx="489749" cy="17902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238771" y="2370835"/>
              <a:ext cx="73025" cy="175260"/>
            </a:xfrm>
            <a:custGeom>
              <a:avLst/>
              <a:gdLst/>
              <a:ahLst/>
              <a:cxnLst/>
              <a:rect l="l" t="t" r="r" b="b"/>
              <a:pathLst>
                <a:path w="73025" h="175260">
                  <a:moveTo>
                    <a:pt x="72732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1628" y="6350"/>
                  </a:lnTo>
                  <a:lnTo>
                    <a:pt x="21628" y="168859"/>
                  </a:lnTo>
                  <a:lnTo>
                    <a:pt x="0" y="168859"/>
                  </a:lnTo>
                  <a:lnTo>
                    <a:pt x="0" y="175209"/>
                  </a:lnTo>
                  <a:lnTo>
                    <a:pt x="72732" y="175209"/>
                  </a:lnTo>
                  <a:lnTo>
                    <a:pt x="72732" y="168859"/>
                  </a:lnTo>
                  <a:lnTo>
                    <a:pt x="51104" y="168859"/>
                  </a:lnTo>
                  <a:lnTo>
                    <a:pt x="51104" y="6350"/>
                  </a:lnTo>
                  <a:lnTo>
                    <a:pt x="72732" y="6350"/>
                  </a:lnTo>
                  <a:lnTo>
                    <a:pt x="72732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5746856" y="2731403"/>
            <a:ext cx="249554" cy="175260"/>
            <a:chOff x="5746856" y="2731403"/>
            <a:chExt cx="249554" cy="175260"/>
          </a:xfrm>
        </p:grpSpPr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46856" y="2731711"/>
              <a:ext cx="156841" cy="17479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923483" y="2731414"/>
              <a:ext cx="73025" cy="175260"/>
            </a:xfrm>
            <a:custGeom>
              <a:avLst/>
              <a:gdLst/>
              <a:ahLst/>
              <a:cxnLst/>
              <a:rect l="l" t="t" r="r" b="b"/>
              <a:pathLst>
                <a:path w="73025" h="175260">
                  <a:moveTo>
                    <a:pt x="72732" y="0"/>
                  </a:moveTo>
                  <a:lnTo>
                    <a:pt x="0" y="0"/>
                  </a:lnTo>
                  <a:lnTo>
                    <a:pt x="0" y="6337"/>
                  </a:lnTo>
                  <a:lnTo>
                    <a:pt x="21628" y="6337"/>
                  </a:lnTo>
                  <a:lnTo>
                    <a:pt x="21628" y="168859"/>
                  </a:lnTo>
                  <a:lnTo>
                    <a:pt x="0" y="168859"/>
                  </a:lnTo>
                  <a:lnTo>
                    <a:pt x="0" y="175209"/>
                  </a:lnTo>
                  <a:lnTo>
                    <a:pt x="72732" y="175209"/>
                  </a:lnTo>
                  <a:lnTo>
                    <a:pt x="72732" y="168859"/>
                  </a:lnTo>
                  <a:lnTo>
                    <a:pt x="51104" y="168859"/>
                  </a:lnTo>
                  <a:lnTo>
                    <a:pt x="51104" y="6337"/>
                  </a:lnTo>
                  <a:lnTo>
                    <a:pt x="72732" y="6337"/>
                  </a:lnTo>
                  <a:lnTo>
                    <a:pt x="72732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092340" y="2673446"/>
            <a:ext cx="939165" cy="237490"/>
            <a:chOff x="6092340" y="2673446"/>
            <a:chExt cx="939165" cy="237490"/>
          </a:xfrm>
        </p:grpSpPr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92340" y="2673446"/>
              <a:ext cx="480137" cy="23305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94667" y="2727508"/>
              <a:ext cx="436801" cy="183200"/>
            </a:xfrm>
            <a:prstGeom prst="rect">
              <a:avLst/>
            </a:prstGeom>
          </p:spPr>
        </p:pic>
      </p:grpSp>
      <p:pic>
        <p:nvPicPr>
          <p:cNvPr id="24" name="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25905" y="1650538"/>
            <a:ext cx="1562249" cy="155628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271975" y="3251422"/>
            <a:ext cx="885444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5"/>
              </a:spcBef>
            </a:pPr>
            <a:r>
              <a:rPr lang="it-IT" sz="2800" spc="-50" dirty="0">
                <a:solidFill>
                  <a:srgbClr val="FFFFFF"/>
                </a:solidFill>
                <a:latin typeface="Arial MT"/>
                <a:cs typeface="Arial MT"/>
              </a:rPr>
              <a:t>Esperienze di Mobilità Internazionale</a:t>
            </a:r>
          </a:p>
        </p:txBody>
      </p:sp>
      <p:pic>
        <p:nvPicPr>
          <p:cNvPr id="26" name="object 26"/>
          <p:cNvPicPr/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37391" y="3823152"/>
            <a:ext cx="4727405" cy="301609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4822648" y="6079005"/>
            <a:ext cx="3260646" cy="4558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Area</a:t>
            </a:r>
            <a:r>
              <a:rPr sz="1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lang="it-IT" sz="1400" spc="-5" dirty="0">
                <a:solidFill>
                  <a:srgbClr val="FFFFFF"/>
                </a:solidFill>
                <a:latin typeface="Arial MT"/>
                <a:cs typeface="Arial MT"/>
              </a:rPr>
              <a:t>Ricerca e Rapporti con le imprese</a:t>
            </a:r>
            <a:endParaRPr lang="it-IT" sz="1400" spc="15" dirty="0">
              <a:solidFill>
                <a:srgbClr val="FFFFFF"/>
              </a:solidFill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it-IT" sz="1400" spc="-5" dirty="0">
                <a:solidFill>
                  <a:srgbClr val="FFFFFF"/>
                </a:solidFill>
                <a:latin typeface="Arial MT"/>
                <a:cs typeface="Arial MT"/>
              </a:rPr>
              <a:t>Ufficio Career Service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28" name="object 27"/>
          <p:cNvSpPr txBox="1"/>
          <p:nvPr/>
        </p:nvSpPr>
        <p:spPr>
          <a:xfrm>
            <a:off x="1645827" y="6079005"/>
            <a:ext cx="2932149" cy="6713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Area</a:t>
            </a:r>
            <a:r>
              <a:rPr sz="1400" spc="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 err="1">
                <a:solidFill>
                  <a:srgbClr val="FFFFFF"/>
                </a:solidFill>
                <a:latin typeface="Arial MT"/>
                <a:cs typeface="Arial MT"/>
              </a:rPr>
              <a:t>Relazioni</a:t>
            </a:r>
            <a:r>
              <a:rPr sz="1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 err="1">
                <a:solidFill>
                  <a:srgbClr val="FFFFFF"/>
                </a:solidFill>
                <a:latin typeface="Arial MT"/>
                <a:cs typeface="Arial MT"/>
              </a:rPr>
              <a:t>Internazionali</a:t>
            </a:r>
            <a:endParaRPr lang="it-IT" sz="1400" spc="15" dirty="0">
              <a:solidFill>
                <a:srgbClr val="FFFFFF"/>
              </a:solidFill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Projects</a:t>
            </a:r>
            <a:r>
              <a:rPr sz="1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sz="1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Mobility</a:t>
            </a:r>
            <a:r>
              <a:rPr sz="140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Office</a:t>
            </a:r>
            <a:endParaRPr sz="14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Mobility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Unit</a:t>
            </a:r>
            <a:r>
              <a:rPr sz="1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Scuola</a:t>
            </a:r>
            <a:r>
              <a:rPr sz="14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MT"/>
                <a:cs typeface="Arial MT"/>
              </a:rPr>
              <a:t>Psicologia</a:t>
            </a:r>
            <a:endParaRPr sz="1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0" y="1268413"/>
            <a:ext cx="7235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it-IT">
              <a:solidFill>
                <a:srgbClr val="CC0000"/>
              </a:solidFill>
            </a:endParaRPr>
          </a:p>
        </p:txBody>
      </p:sp>
      <p:sp>
        <p:nvSpPr>
          <p:cNvPr id="3079" name="CasellaDiTesto 9"/>
          <p:cNvSpPr txBox="1">
            <a:spLocks noChangeArrowheads="1"/>
          </p:cNvSpPr>
          <p:nvPr/>
        </p:nvSpPr>
        <p:spPr bwMode="auto">
          <a:xfrm>
            <a:off x="381000" y="4868863"/>
            <a:ext cx="8763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300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it-IT" sz="3000">
              <a:solidFill>
                <a:srgbClr val="3199D3"/>
              </a:solidFill>
              <a:latin typeface="Frutiger55Roman"/>
            </a:endParaRPr>
          </a:p>
        </p:txBody>
      </p:sp>
      <p:sp>
        <p:nvSpPr>
          <p:cNvPr id="3080" name="CasellaDiTesto 8"/>
          <p:cNvSpPr txBox="1">
            <a:spLocks noChangeArrowheads="1"/>
          </p:cNvSpPr>
          <p:nvPr/>
        </p:nvSpPr>
        <p:spPr bwMode="auto">
          <a:xfrm>
            <a:off x="827584" y="2349500"/>
            <a:ext cx="3096716" cy="584775"/>
          </a:xfrm>
          <a:prstGeom prst="rect">
            <a:avLst/>
          </a:prstGeom>
          <a:noFill/>
          <a:ln w="38100">
            <a:solidFill>
              <a:srgbClr val="B3071B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Relazioni Internazionali</a:t>
            </a:r>
          </a:p>
          <a:p>
            <a:pPr algn="ctr"/>
            <a:r>
              <a:rPr lang="it-IT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Settore </a:t>
            </a:r>
            <a:r>
              <a:rPr lang="it-IT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lang="it-IT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1" name="CasellaDiTesto 9"/>
          <p:cNvSpPr txBox="1">
            <a:spLocks noChangeArrowheads="1"/>
          </p:cNvSpPr>
          <p:nvPr/>
        </p:nvSpPr>
        <p:spPr bwMode="auto">
          <a:xfrm>
            <a:off x="4876800" y="2349500"/>
            <a:ext cx="3962400" cy="584775"/>
          </a:xfrm>
          <a:prstGeom prst="rect">
            <a:avLst/>
          </a:prstGeom>
          <a:noFill/>
          <a:ln w="38100">
            <a:solidFill>
              <a:srgbClr val="B3071B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Ricerca e Rapporti con le Imprese</a:t>
            </a:r>
          </a:p>
          <a:p>
            <a:pPr algn="ctr"/>
            <a:r>
              <a:rPr lang="it-IT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Ufficio Career Service</a:t>
            </a:r>
          </a:p>
        </p:txBody>
      </p:sp>
      <p:sp>
        <p:nvSpPr>
          <p:cNvPr id="3082" name="CasellaDiTesto 10"/>
          <p:cNvSpPr txBox="1">
            <a:spLocks noChangeArrowheads="1"/>
          </p:cNvSpPr>
          <p:nvPr/>
        </p:nvSpPr>
        <p:spPr bwMode="auto">
          <a:xfrm>
            <a:off x="827584" y="3573016"/>
            <a:ext cx="1150938" cy="830997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ERASMUS+ STUDIO/</a:t>
            </a:r>
          </a:p>
          <a:p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ARQUS</a:t>
            </a:r>
          </a:p>
        </p:txBody>
      </p:sp>
      <p:sp>
        <p:nvSpPr>
          <p:cNvPr id="3083" name="CasellaDiTesto 12"/>
          <p:cNvSpPr txBox="1">
            <a:spLocks noChangeArrowheads="1"/>
          </p:cNvSpPr>
          <p:nvPr/>
        </p:nvSpPr>
        <p:spPr bwMode="auto">
          <a:xfrm>
            <a:off x="1979712" y="3573016"/>
            <a:ext cx="720725" cy="5842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SEMP</a:t>
            </a:r>
          </a:p>
          <a:p>
            <a:endParaRPr lang="it-IT" sz="16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84" name="CasellaDiTesto 14"/>
          <p:cNvSpPr txBox="1">
            <a:spLocks noChangeArrowheads="1"/>
          </p:cNvSpPr>
          <p:nvPr/>
        </p:nvSpPr>
        <p:spPr bwMode="auto">
          <a:xfrm flipH="1">
            <a:off x="2699792" y="3573016"/>
            <a:ext cx="1152525" cy="5847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BANDO ULISSE</a:t>
            </a:r>
          </a:p>
        </p:txBody>
      </p:sp>
      <p:sp>
        <p:nvSpPr>
          <p:cNvPr id="3086" name="CasellaDiTesto 16"/>
          <p:cNvSpPr txBox="1">
            <a:spLocks noChangeArrowheads="1"/>
          </p:cNvSpPr>
          <p:nvPr/>
        </p:nvSpPr>
        <p:spPr bwMode="auto">
          <a:xfrm>
            <a:off x="1043608" y="1213652"/>
            <a:ext cx="7175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ESPERIENZE DI MOBILITA’ INTERNAZIONALE</a:t>
            </a:r>
          </a:p>
        </p:txBody>
      </p:sp>
      <p:sp>
        <p:nvSpPr>
          <p:cNvPr id="3087" name="Freccia in giù 17"/>
          <p:cNvSpPr>
            <a:spLocks noChangeArrowheads="1"/>
          </p:cNvSpPr>
          <p:nvPr/>
        </p:nvSpPr>
        <p:spPr bwMode="auto">
          <a:xfrm>
            <a:off x="2215458" y="3055037"/>
            <a:ext cx="360362" cy="36036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8793"/>
          </a:solidFill>
          <a:ln w="9525" algn="ctr">
            <a:solidFill>
              <a:srgbClr val="B3071B"/>
            </a:solidFill>
            <a:round/>
            <a:headEnd/>
            <a:tailEnd/>
          </a:ln>
        </p:spPr>
        <p:txBody>
          <a:bodyPr/>
          <a:lstStyle/>
          <a:p>
            <a:endParaRPr lang="it-IT" sz="1800">
              <a:solidFill>
                <a:srgbClr val="C00000"/>
              </a:solidFill>
            </a:endParaRPr>
          </a:p>
        </p:txBody>
      </p:sp>
      <p:sp>
        <p:nvSpPr>
          <p:cNvPr id="3088" name="Freccia in giù 18"/>
          <p:cNvSpPr>
            <a:spLocks noChangeArrowheads="1"/>
          </p:cNvSpPr>
          <p:nvPr/>
        </p:nvSpPr>
        <p:spPr bwMode="auto">
          <a:xfrm>
            <a:off x="6677818" y="3070800"/>
            <a:ext cx="360363" cy="36036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D98793"/>
          </a:solidFill>
          <a:ln w="9525" algn="ctr">
            <a:solidFill>
              <a:srgbClr val="B3071B"/>
            </a:solidFill>
            <a:round/>
            <a:headEnd/>
            <a:tailEnd/>
          </a:ln>
        </p:spPr>
        <p:txBody>
          <a:bodyPr/>
          <a:lstStyle/>
          <a:p>
            <a:endParaRPr lang="it-IT" sz="1800">
              <a:solidFill>
                <a:srgbClr val="C00000"/>
              </a:solidFill>
            </a:endParaRPr>
          </a:p>
        </p:txBody>
      </p:sp>
      <p:sp>
        <p:nvSpPr>
          <p:cNvPr id="3089" name="CasellaDiTesto 19"/>
          <p:cNvSpPr txBox="1">
            <a:spLocks noChangeArrowheads="1"/>
          </p:cNvSpPr>
          <p:nvPr/>
        </p:nvSpPr>
        <p:spPr bwMode="auto">
          <a:xfrm>
            <a:off x="5342027" y="3567688"/>
            <a:ext cx="1343348" cy="5847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ERASMUS+ TRAINEESHIP</a:t>
            </a:r>
          </a:p>
        </p:txBody>
      </p:sp>
      <p:sp>
        <p:nvSpPr>
          <p:cNvPr id="3090" name="Parentesi graffa chiusa 20"/>
          <p:cNvSpPr>
            <a:spLocks/>
          </p:cNvSpPr>
          <p:nvPr/>
        </p:nvSpPr>
        <p:spPr bwMode="auto">
          <a:xfrm rot="5400000">
            <a:off x="2966367" y="3969272"/>
            <a:ext cx="647700" cy="1151483"/>
          </a:xfrm>
          <a:prstGeom prst="rightBrace">
            <a:avLst>
              <a:gd name="adj1" fmla="val 8337"/>
              <a:gd name="adj2" fmla="val 50000"/>
            </a:avLst>
          </a:prstGeom>
          <a:solidFill>
            <a:schemeClr val="bg1"/>
          </a:solidFill>
          <a:ln w="2857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t-IT" sz="1800">
              <a:solidFill>
                <a:srgbClr val="C00000"/>
              </a:solidFill>
            </a:endParaRPr>
          </a:p>
        </p:txBody>
      </p:sp>
      <p:sp>
        <p:nvSpPr>
          <p:cNvPr id="3091" name="Parentesi graffa chiusa 21"/>
          <p:cNvSpPr>
            <a:spLocks/>
          </p:cNvSpPr>
          <p:nvPr/>
        </p:nvSpPr>
        <p:spPr bwMode="auto">
          <a:xfrm rot="5400000">
            <a:off x="1512094" y="4127229"/>
            <a:ext cx="647700" cy="1223962"/>
          </a:xfrm>
          <a:prstGeom prst="rightBrace">
            <a:avLst>
              <a:gd name="adj1" fmla="val 8337"/>
              <a:gd name="adj2" fmla="val 50000"/>
            </a:avLst>
          </a:prstGeom>
          <a:noFill/>
          <a:ln w="2857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t-IT" sz="1800">
              <a:solidFill>
                <a:srgbClr val="C00000"/>
              </a:solidFill>
            </a:endParaRPr>
          </a:p>
        </p:txBody>
      </p:sp>
      <p:sp>
        <p:nvSpPr>
          <p:cNvPr id="3092" name="CasellaDiTesto 22"/>
          <p:cNvSpPr txBox="1">
            <a:spLocks noChangeArrowheads="1"/>
          </p:cNvSpPr>
          <p:nvPr/>
        </p:nvSpPr>
        <p:spPr bwMode="auto">
          <a:xfrm>
            <a:off x="43915" y="5057373"/>
            <a:ext cx="2555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Desk di Scuola</a:t>
            </a:r>
          </a:p>
          <a:p>
            <a:pPr>
              <a:buFont typeface="Arial" pitchFamily="34" charset="0"/>
              <a:buChar char="•"/>
            </a:pP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 (ufficio centrale)</a:t>
            </a:r>
          </a:p>
          <a:p>
            <a:pPr>
              <a:buFont typeface="Arial" pitchFamily="34" charset="0"/>
              <a:buChar char="•"/>
            </a:pPr>
            <a:endParaRPr lang="it-IT" sz="16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93" name="CasellaDiTesto 23"/>
          <p:cNvSpPr txBox="1">
            <a:spLocks noChangeArrowheads="1"/>
          </p:cNvSpPr>
          <p:nvPr/>
        </p:nvSpPr>
        <p:spPr bwMode="auto">
          <a:xfrm>
            <a:off x="2519822" y="5073363"/>
            <a:ext cx="28089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 (ufficio centrale</a:t>
            </a:r>
            <a:r>
              <a:rPr lang="it-IT" sz="1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094" name="Parentesi graffa chiusa 24"/>
          <p:cNvSpPr>
            <a:spLocks/>
          </p:cNvSpPr>
          <p:nvPr/>
        </p:nvSpPr>
        <p:spPr bwMode="auto">
          <a:xfrm rot="5400000">
            <a:off x="6611149" y="3486603"/>
            <a:ext cx="528778" cy="1976436"/>
          </a:xfrm>
          <a:prstGeom prst="rightBrace">
            <a:avLst>
              <a:gd name="adj1" fmla="val 8337"/>
              <a:gd name="adj2" fmla="val 50000"/>
            </a:avLst>
          </a:prstGeom>
          <a:solidFill>
            <a:schemeClr val="bg1"/>
          </a:solidFill>
          <a:ln w="2857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t-IT" sz="1800">
              <a:solidFill>
                <a:srgbClr val="C00000"/>
              </a:solidFill>
            </a:endParaRPr>
          </a:p>
        </p:txBody>
      </p:sp>
      <p:sp>
        <p:nvSpPr>
          <p:cNvPr id="3095" name="CasellaDiTesto 25"/>
          <p:cNvSpPr txBox="1">
            <a:spLocks noChangeArrowheads="1"/>
          </p:cNvSpPr>
          <p:nvPr/>
        </p:nvSpPr>
        <p:spPr bwMode="auto">
          <a:xfrm>
            <a:off x="5791200" y="5057373"/>
            <a:ext cx="3167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Service (palazzo Storione)</a:t>
            </a:r>
          </a:p>
          <a:p>
            <a:pPr>
              <a:buFont typeface="Arial" pitchFamily="34" charset="0"/>
              <a:buChar char="•"/>
            </a:pPr>
            <a:r>
              <a:rPr lang="it-IT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Ufficio Tirocini di Scuola</a:t>
            </a:r>
          </a:p>
        </p:txBody>
      </p:sp>
      <p:sp>
        <p:nvSpPr>
          <p:cNvPr id="19" name="CasellaDiTesto 19"/>
          <p:cNvSpPr txBox="1">
            <a:spLocks noChangeArrowheads="1"/>
          </p:cNvSpPr>
          <p:nvPr/>
        </p:nvSpPr>
        <p:spPr bwMode="auto">
          <a:xfrm>
            <a:off x="7038181" y="3573224"/>
            <a:ext cx="1651150" cy="5847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STAGE E TIROCINI ALL’ESTERO </a:t>
            </a:r>
          </a:p>
        </p:txBody>
      </p:sp>
    </p:spTree>
    <p:extLst>
      <p:ext uri="{BB962C8B-B14F-4D97-AF65-F5344CB8AC3E}">
        <p14:creationId xmlns:p14="http://schemas.microsoft.com/office/powerpoint/2010/main" val="406865847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0" y="1268413"/>
            <a:ext cx="72358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it-IT">
              <a:solidFill>
                <a:srgbClr val="CC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88912" y="1219200"/>
            <a:ext cx="369728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COSA?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Bando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Erasmus+Studio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/SEMP</a:t>
            </a: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DOVE?</a:t>
            </a:r>
          </a:p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Solo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in Atenei europei e Svizzeri che siano convenzionati con la Scuola di Psicologia. La lista con gli accordi viene pubblicata ogni anno con i Bandi.</a:t>
            </a:r>
          </a:p>
          <a:p>
            <a:endParaRPr lang="it-IT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PERCHE’?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Corsi ed esami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Corsi ed esami + tesi e/o tirocinio</a:t>
            </a: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CHI?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Studentesse e studenti dei 3 cicli di studio, regolarmente iscritti, che svolgano la mobilità fino a che sono iscritti.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QUANDO?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Candidature a partire dal 1 anno triennale.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Vincitori e vincitrici scelgono quando partire in base al calendario accademico dell’Università ospitante.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COME?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Candidandosi in un dato A.A. per mobilità nell’A.A. successivo.  Il Bando 22/23 è già stato pubblicato.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https://www.unipd.it/erasmus-studio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https://www.unipd.it/erasmus-psicologia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https://mediaspace.unipd.it/channel/Studying%2BAbroad/207343403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llout 13 3"/>
          <p:cNvSpPr/>
          <p:nvPr/>
        </p:nvSpPr>
        <p:spPr>
          <a:xfrm>
            <a:off x="2514600" y="2659638"/>
            <a:ext cx="1447800" cy="584775"/>
          </a:xfrm>
          <a:prstGeom prst="accentBorderCallout1">
            <a:avLst>
              <a:gd name="adj1" fmla="val 51383"/>
              <a:gd name="adj2" fmla="val -5933"/>
              <a:gd name="adj3" fmla="val 111140"/>
              <a:gd name="adj4" fmla="val -4025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4600" y="2659639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 solo </a:t>
            </a:r>
            <a:r>
              <a:rPr lang="it-IT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un Ateneo partner lo permette a livello accademico e amministrativo. </a:t>
            </a:r>
            <a:r>
              <a:rPr lang="it-IT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Casi molto rari!</a:t>
            </a:r>
          </a:p>
        </p:txBody>
      </p:sp>
      <p:sp>
        <p:nvSpPr>
          <p:cNvPr id="7" name="Rettangolo 6"/>
          <p:cNvSpPr/>
          <p:nvPr/>
        </p:nvSpPr>
        <p:spPr>
          <a:xfrm>
            <a:off x="1447800" y="3305419"/>
            <a:ext cx="1066800" cy="1351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5145088" y="1219200"/>
            <a:ext cx="385445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COSA?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Bando Erasmus+ Tirocinio (Ateneo + consorzi)</a:t>
            </a: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DOVE?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organizzazione pubblica o privata attiva nel mercato del lavoro o nel campo dell'istruzione, della formazione, della gioventù, della ricerca e dell'innovazione con sede in uno dei paesi elencati nel bando. </a:t>
            </a:r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 sono </a:t>
            </a:r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ammissibili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 istituzioni e altri organi dell'UE, organizzazioni che gestiscono programmi UE.</a:t>
            </a:r>
          </a:p>
          <a:p>
            <a:endParaRPr lang="it-IT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PERCHE’?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Tirocinio curriculare</a:t>
            </a: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https://www.psicologia.unipd.it/opportunit%C3%A0/stage-e-tirocini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Tesi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Stage libero (no CFU)</a:t>
            </a: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CHI?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Studentesse e studenti regolarmente iscritti: la mobilità deve concludersi almeno 30 giorni prima del conseguimento del titolo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Neolaureati: la domanda va presentata prima del conseguimento del titolo + la mobilità deve concludersi entro 12 mesi dalla laurea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e COME?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Durante l’intero A.A. rispettando le finestre di mobilità indicate nel bando. </a:t>
            </a:r>
          </a:p>
          <a:p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Candidandosi al bando per l’A.A. di svolgimento della mobilità. Il bando per l’A.A. successivo viene generalmente pubblicato in estate.</a:t>
            </a: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https://www.unipd.it/erasmus-tirocinio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9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https://www.unipd.it/cercare-stage-allestero</a:t>
            </a:r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286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3071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331975" y="2912231"/>
            <a:ext cx="1952625" cy="1068070"/>
            <a:chOff x="1331975" y="2912231"/>
            <a:chExt cx="1952625" cy="10680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6844" y="3759417"/>
              <a:ext cx="217992" cy="20076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1975" y="2912231"/>
              <a:ext cx="1919335" cy="106745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755881" y="3759417"/>
              <a:ext cx="218440" cy="201295"/>
            </a:xfrm>
            <a:custGeom>
              <a:avLst/>
              <a:gdLst/>
              <a:ahLst/>
              <a:cxnLst/>
              <a:rect l="l" t="t" r="r" b="b"/>
              <a:pathLst>
                <a:path w="218439" h="201295">
                  <a:moveTo>
                    <a:pt x="215943" y="0"/>
                  </a:moveTo>
                  <a:lnTo>
                    <a:pt x="185195" y="668"/>
                  </a:lnTo>
                  <a:lnTo>
                    <a:pt x="150438" y="0"/>
                  </a:lnTo>
                  <a:lnTo>
                    <a:pt x="147764" y="668"/>
                  </a:lnTo>
                  <a:lnTo>
                    <a:pt x="147764" y="5351"/>
                  </a:lnTo>
                  <a:lnTo>
                    <a:pt x="149814" y="7358"/>
                  </a:lnTo>
                  <a:lnTo>
                    <a:pt x="166480" y="9365"/>
                  </a:lnTo>
                  <a:lnTo>
                    <a:pt x="171203" y="10703"/>
                  </a:lnTo>
                  <a:lnTo>
                    <a:pt x="179029" y="60721"/>
                  </a:lnTo>
                  <a:lnTo>
                    <a:pt x="179224" y="74950"/>
                  </a:lnTo>
                  <a:lnTo>
                    <a:pt x="179224" y="149231"/>
                  </a:lnTo>
                  <a:lnTo>
                    <a:pt x="177887" y="150568"/>
                  </a:lnTo>
                  <a:lnTo>
                    <a:pt x="177174" y="150568"/>
                  </a:lnTo>
                  <a:lnTo>
                    <a:pt x="99638" y="64915"/>
                  </a:lnTo>
                  <a:lnTo>
                    <a:pt x="73314" y="33712"/>
                  </a:lnTo>
                  <a:lnTo>
                    <a:pt x="49462" y="0"/>
                  </a:lnTo>
                  <a:lnTo>
                    <a:pt x="45452" y="0"/>
                  </a:lnTo>
                  <a:lnTo>
                    <a:pt x="40817" y="668"/>
                  </a:lnTo>
                  <a:lnTo>
                    <a:pt x="12219" y="386"/>
                  </a:lnTo>
                  <a:lnTo>
                    <a:pt x="2673" y="0"/>
                  </a:lnTo>
                  <a:lnTo>
                    <a:pt x="0" y="668"/>
                  </a:lnTo>
                  <a:lnTo>
                    <a:pt x="0" y="5351"/>
                  </a:lnTo>
                  <a:lnTo>
                    <a:pt x="2049" y="7358"/>
                  </a:lnTo>
                  <a:lnTo>
                    <a:pt x="6684" y="8027"/>
                  </a:lnTo>
                  <a:lnTo>
                    <a:pt x="14081" y="8696"/>
                  </a:lnTo>
                  <a:lnTo>
                    <a:pt x="21389" y="10703"/>
                  </a:lnTo>
                  <a:lnTo>
                    <a:pt x="25399" y="14725"/>
                  </a:lnTo>
                  <a:lnTo>
                    <a:pt x="31460" y="21415"/>
                  </a:lnTo>
                  <a:lnTo>
                    <a:pt x="31494" y="135734"/>
                  </a:lnTo>
                  <a:lnTo>
                    <a:pt x="31270" y="153500"/>
                  </a:lnTo>
                  <a:lnTo>
                    <a:pt x="14705" y="188048"/>
                  </a:lnTo>
                  <a:lnTo>
                    <a:pt x="6684" y="189386"/>
                  </a:lnTo>
                  <a:lnTo>
                    <a:pt x="5347" y="190724"/>
                  </a:lnTo>
                  <a:lnTo>
                    <a:pt x="5347" y="195406"/>
                  </a:lnTo>
                  <a:lnTo>
                    <a:pt x="7397" y="196744"/>
                  </a:lnTo>
                  <a:lnTo>
                    <a:pt x="29768" y="195521"/>
                  </a:lnTo>
                  <a:lnTo>
                    <a:pt x="38144" y="195406"/>
                  </a:lnTo>
                  <a:lnTo>
                    <a:pt x="46207" y="195521"/>
                  </a:lnTo>
                  <a:lnTo>
                    <a:pt x="72901" y="196744"/>
                  </a:lnTo>
                  <a:lnTo>
                    <a:pt x="74951" y="195406"/>
                  </a:lnTo>
                  <a:lnTo>
                    <a:pt x="74951" y="191393"/>
                  </a:lnTo>
                  <a:lnTo>
                    <a:pt x="73614" y="189386"/>
                  </a:lnTo>
                  <a:lnTo>
                    <a:pt x="64167" y="188048"/>
                  </a:lnTo>
                  <a:lnTo>
                    <a:pt x="56859" y="188048"/>
                  </a:lnTo>
                  <a:lnTo>
                    <a:pt x="50799" y="186041"/>
                  </a:lnTo>
                  <a:lnTo>
                    <a:pt x="44189" y="135734"/>
                  </a:lnTo>
                  <a:lnTo>
                    <a:pt x="44115" y="41493"/>
                  </a:lnTo>
                  <a:lnTo>
                    <a:pt x="45452" y="38148"/>
                  </a:lnTo>
                  <a:lnTo>
                    <a:pt x="46165" y="38148"/>
                  </a:lnTo>
                  <a:lnTo>
                    <a:pt x="52889" y="45633"/>
                  </a:lnTo>
                  <a:lnTo>
                    <a:pt x="72421" y="68635"/>
                  </a:lnTo>
                  <a:lnTo>
                    <a:pt x="148477" y="155929"/>
                  </a:lnTo>
                  <a:lnTo>
                    <a:pt x="176027" y="187379"/>
                  </a:lnTo>
                  <a:lnTo>
                    <a:pt x="182855" y="195640"/>
                  </a:lnTo>
                  <a:lnTo>
                    <a:pt x="186532" y="200767"/>
                  </a:lnTo>
                  <a:lnTo>
                    <a:pt x="189919" y="200767"/>
                  </a:lnTo>
                  <a:lnTo>
                    <a:pt x="191256" y="198760"/>
                  </a:lnTo>
                  <a:lnTo>
                    <a:pt x="191880" y="197413"/>
                  </a:lnTo>
                  <a:lnTo>
                    <a:pt x="191519" y="187189"/>
                  </a:lnTo>
                  <a:lnTo>
                    <a:pt x="191256" y="145217"/>
                  </a:lnTo>
                  <a:lnTo>
                    <a:pt x="191228" y="61014"/>
                  </a:lnTo>
                  <a:lnTo>
                    <a:pt x="196603" y="11372"/>
                  </a:lnTo>
                  <a:lnTo>
                    <a:pt x="216656" y="7358"/>
                  </a:lnTo>
                  <a:lnTo>
                    <a:pt x="217992" y="5351"/>
                  </a:lnTo>
                  <a:lnTo>
                    <a:pt x="217992" y="1337"/>
                  </a:lnTo>
                  <a:lnTo>
                    <a:pt x="215943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73774" y="3759417"/>
              <a:ext cx="78873" cy="1967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677720" y="3240734"/>
              <a:ext cx="606425" cy="438784"/>
            </a:xfrm>
            <a:custGeom>
              <a:avLst/>
              <a:gdLst/>
              <a:ahLst/>
              <a:cxnLst/>
              <a:rect l="l" t="t" r="r" b="b"/>
              <a:pathLst>
                <a:path w="606425" h="438785">
                  <a:moveTo>
                    <a:pt x="317542" y="0"/>
                  </a:moveTo>
                  <a:lnTo>
                    <a:pt x="263845" y="1642"/>
                  </a:lnTo>
                  <a:lnTo>
                    <a:pt x="214104" y="11595"/>
                  </a:lnTo>
                  <a:lnTo>
                    <a:pt x="168663" y="28970"/>
                  </a:lnTo>
                  <a:lnTo>
                    <a:pt x="127867" y="52879"/>
                  </a:lnTo>
                  <a:lnTo>
                    <a:pt x="92063" y="82434"/>
                  </a:lnTo>
                  <a:lnTo>
                    <a:pt x="61595" y="116746"/>
                  </a:lnTo>
                  <a:lnTo>
                    <a:pt x="36809" y="154925"/>
                  </a:lnTo>
                  <a:lnTo>
                    <a:pt x="18051" y="196085"/>
                  </a:lnTo>
                  <a:lnTo>
                    <a:pt x="5666" y="239336"/>
                  </a:lnTo>
                  <a:lnTo>
                    <a:pt x="0" y="283789"/>
                  </a:lnTo>
                  <a:lnTo>
                    <a:pt x="719" y="324222"/>
                  </a:lnTo>
                  <a:lnTo>
                    <a:pt x="6762" y="363840"/>
                  </a:lnTo>
                  <a:lnTo>
                    <a:pt x="17934" y="402078"/>
                  </a:lnTo>
                  <a:lnTo>
                    <a:pt x="34044" y="438372"/>
                  </a:lnTo>
                  <a:lnTo>
                    <a:pt x="139030" y="438372"/>
                  </a:lnTo>
                  <a:lnTo>
                    <a:pt x="130396" y="404434"/>
                  </a:lnTo>
                  <a:lnTo>
                    <a:pt x="124637" y="368108"/>
                  </a:lnTo>
                  <a:lnTo>
                    <a:pt x="121885" y="329774"/>
                  </a:lnTo>
                  <a:lnTo>
                    <a:pt x="122275" y="289810"/>
                  </a:lnTo>
                  <a:lnTo>
                    <a:pt x="127823" y="235810"/>
                  </a:lnTo>
                  <a:lnTo>
                    <a:pt x="138866" y="184684"/>
                  </a:lnTo>
                  <a:lnTo>
                    <a:pt x="155327" y="137857"/>
                  </a:lnTo>
                  <a:lnTo>
                    <a:pt x="177130" y="96755"/>
                  </a:lnTo>
                  <a:lnTo>
                    <a:pt x="204196" y="62804"/>
                  </a:lnTo>
                  <a:lnTo>
                    <a:pt x="236449" y="37428"/>
                  </a:lnTo>
                  <a:lnTo>
                    <a:pt x="273811" y="22054"/>
                  </a:lnTo>
                  <a:lnTo>
                    <a:pt x="316205" y="18106"/>
                  </a:lnTo>
                  <a:lnTo>
                    <a:pt x="358054" y="25962"/>
                  </a:lnTo>
                  <a:lnTo>
                    <a:pt x="393911" y="44228"/>
                  </a:lnTo>
                  <a:lnTo>
                    <a:pt x="423790" y="71776"/>
                  </a:lnTo>
                  <a:lnTo>
                    <a:pt x="447705" y="107476"/>
                  </a:lnTo>
                  <a:lnTo>
                    <a:pt x="465671" y="150200"/>
                  </a:lnTo>
                  <a:lnTo>
                    <a:pt x="477703" y="198817"/>
                  </a:lnTo>
                  <a:lnTo>
                    <a:pt x="483815" y="252200"/>
                  </a:lnTo>
                  <a:lnTo>
                    <a:pt x="484022" y="309218"/>
                  </a:lnTo>
                  <a:lnTo>
                    <a:pt x="481003" y="342387"/>
                  </a:lnTo>
                  <a:lnTo>
                    <a:pt x="475912" y="375304"/>
                  </a:lnTo>
                  <a:lnTo>
                    <a:pt x="468682" y="407466"/>
                  </a:lnTo>
                  <a:lnTo>
                    <a:pt x="459246" y="438372"/>
                  </a:lnTo>
                  <a:lnTo>
                    <a:pt x="573590" y="438372"/>
                  </a:lnTo>
                  <a:lnTo>
                    <a:pt x="586220" y="409891"/>
                  </a:lnTo>
                  <a:lnTo>
                    <a:pt x="595960" y="379652"/>
                  </a:lnTo>
                  <a:lnTo>
                    <a:pt x="602691" y="347655"/>
                  </a:lnTo>
                  <a:lnTo>
                    <a:pt x="606298" y="313901"/>
                  </a:lnTo>
                  <a:lnTo>
                    <a:pt x="605083" y="267797"/>
                  </a:lnTo>
                  <a:lnTo>
                    <a:pt x="597143" y="222788"/>
                  </a:lnTo>
                  <a:lnTo>
                    <a:pt x="582696" y="179690"/>
                  </a:lnTo>
                  <a:lnTo>
                    <a:pt x="561958" y="139318"/>
                  </a:lnTo>
                  <a:lnTo>
                    <a:pt x="535145" y="102487"/>
                  </a:lnTo>
                  <a:lnTo>
                    <a:pt x="502474" y="70014"/>
                  </a:lnTo>
                  <a:lnTo>
                    <a:pt x="464162" y="42713"/>
                  </a:lnTo>
                  <a:lnTo>
                    <a:pt x="420424" y="21400"/>
                  </a:lnTo>
                  <a:lnTo>
                    <a:pt x="371479" y="6890"/>
                  </a:lnTo>
                  <a:lnTo>
                    <a:pt x="317542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846459" y="2895463"/>
            <a:ext cx="1668780" cy="266065"/>
            <a:chOff x="5846459" y="2895463"/>
            <a:chExt cx="1668780" cy="266065"/>
          </a:xfrm>
        </p:grpSpPr>
        <p:sp>
          <p:nvSpPr>
            <p:cNvPr id="10" name="object 10"/>
            <p:cNvSpPr/>
            <p:nvPr/>
          </p:nvSpPr>
          <p:spPr>
            <a:xfrm>
              <a:off x="5846459" y="2895463"/>
              <a:ext cx="231140" cy="266065"/>
            </a:xfrm>
            <a:custGeom>
              <a:avLst/>
              <a:gdLst/>
              <a:ahLst/>
              <a:cxnLst/>
              <a:rect l="l" t="t" r="r" b="b"/>
              <a:pathLst>
                <a:path w="231139" h="266064">
                  <a:moveTo>
                    <a:pt x="230648" y="0"/>
                  </a:moveTo>
                  <a:lnTo>
                    <a:pt x="157746" y="0"/>
                  </a:lnTo>
                  <a:lnTo>
                    <a:pt x="157746" y="8651"/>
                  </a:lnTo>
                  <a:lnTo>
                    <a:pt x="191167" y="8651"/>
                  </a:lnTo>
                  <a:lnTo>
                    <a:pt x="191167" y="166615"/>
                  </a:lnTo>
                  <a:lnTo>
                    <a:pt x="188785" y="204132"/>
                  </a:lnTo>
                  <a:lnTo>
                    <a:pt x="180138" y="231882"/>
                  </a:lnTo>
                  <a:lnTo>
                    <a:pt x="162968" y="249097"/>
                  </a:lnTo>
                  <a:lnTo>
                    <a:pt x="135020" y="255006"/>
                  </a:lnTo>
                  <a:lnTo>
                    <a:pt x="95933" y="245184"/>
                  </a:lnTo>
                  <a:lnTo>
                    <a:pt x="78327" y="221112"/>
                  </a:lnTo>
                  <a:lnTo>
                    <a:pt x="73872" y="190887"/>
                  </a:lnTo>
                  <a:lnTo>
                    <a:pt x="74238" y="162601"/>
                  </a:lnTo>
                  <a:lnTo>
                    <a:pt x="74238" y="8651"/>
                  </a:lnTo>
                  <a:lnTo>
                    <a:pt x="106946" y="8651"/>
                  </a:lnTo>
                  <a:lnTo>
                    <a:pt x="106946" y="0"/>
                  </a:lnTo>
                  <a:lnTo>
                    <a:pt x="0" y="0"/>
                  </a:lnTo>
                  <a:lnTo>
                    <a:pt x="0" y="8651"/>
                  </a:lnTo>
                  <a:lnTo>
                    <a:pt x="30747" y="8651"/>
                  </a:lnTo>
                  <a:lnTo>
                    <a:pt x="30747" y="162601"/>
                  </a:lnTo>
                  <a:lnTo>
                    <a:pt x="31572" y="196209"/>
                  </a:lnTo>
                  <a:lnTo>
                    <a:pt x="40361" y="229708"/>
                  </a:lnTo>
                  <a:lnTo>
                    <a:pt x="66578" y="255431"/>
                  </a:lnTo>
                  <a:lnTo>
                    <a:pt x="119691" y="265709"/>
                  </a:lnTo>
                  <a:lnTo>
                    <a:pt x="167195" y="256284"/>
                  </a:lnTo>
                  <a:lnTo>
                    <a:pt x="191590" y="231983"/>
                  </a:lnTo>
                  <a:lnTo>
                    <a:pt x="200577" y="198768"/>
                  </a:lnTo>
                  <a:lnTo>
                    <a:pt x="201861" y="162601"/>
                  </a:lnTo>
                  <a:lnTo>
                    <a:pt x="201861" y="8651"/>
                  </a:lnTo>
                  <a:lnTo>
                    <a:pt x="230648" y="8651"/>
                  </a:lnTo>
                  <a:lnTo>
                    <a:pt x="230648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91813" y="2960396"/>
              <a:ext cx="178511" cy="19676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294386" y="2960090"/>
              <a:ext cx="610235" cy="198120"/>
            </a:xfrm>
            <a:custGeom>
              <a:avLst/>
              <a:gdLst/>
              <a:ahLst/>
              <a:cxnLst/>
              <a:rect l="l" t="t" r="r" b="b"/>
              <a:pathLst>
                <a:path w="610234" h="198119">
                  <a:moveTo>
                    <a:pt x="802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3342" y="7620"/>
                  </a:lnTo>
                  <a:lnTo>
                    <a:pt x="23342" y="188036"/>
                  </a:lnTo>
                  <a:lnTo>
                    <a:pt x="0" y="188036"/>
                  </a:lnTo>
                  <a:lnTo>
                    <a:pt x="0" y="194386"/>
                  </a:lnTo>
                  <a:lnTo>
                    <a:pt x="80200" y="194386"/>
                  </a:lnTo>
                  <a:lnTo>
                    <a:pt x="80200" y="188036"/>
                  </a:lnTo>
                  <a:lnTo>
                    <a:pt x="56146" y="188036"/>
                  </a:lnTo>
                  <a:lnTo>
                    <a:pt x="56146" y="7620"/>
                  </a:lnTo>
                  <a:lnTo>
                    <a:pt x="80200" y="7620"/>
                  </a:lnTo>
                  <a:lnTo>
                    <a:pt x="80200" y="0"/>
                  </a:lnTo>
                  <a:close/>
                </a:path>
                <a:path w="610234" h="198119">
                  <a:moveTo>
                    <a:pt x="260680" y="317"/>
                  </a:moveTo>
                  <a:lnTo>
                    <a:pt x="210591" y="317"/>
                  </a:lnTo>
                  <a:lnTo>
                    <a:pt x="210591" y="6997"/>
                  </a:lnTo>
                  <a:lnTo>
                    <a:pt x="234657" y="6997"/>
                  </a:lnTo>
                  <a:lnTo>
                    <a:pt x="189204" y="146862"/>
                  </a:lnTo>
                  <a:lnTo>
                    <a:pt x="140360" y="6997"/>
                  </a:lnTo>
                  <a:lnTo>
                    <a:pt x="164426" y="6997"/>
                  </a:lnTo>
                  <a:lnTo>
                    <a:pt x="164426" y="317"/>
                  </a:lnTo>
                  <a:lnTo>
                    <a:pt x="88226" y="317"/>
                  </a:lnTo>
                  <a:lnTo>
                    <a:pt x="88226" y="6997"/>
                  </a:lnTo>
                  <a:lnTo>
                    <a:pt x="106222" y="6997"/>
                  </a:lnTo>
                  <a:lnTo>
                    <a:pt x="173786" y="197700"/>
                  </a:lnTo>
                  <a:lnTo>
                    <a:pt x="181178" y="197700"/>
                  </a:lnTo>
                  <a:lnTo>
                    <a:pt x="197739" y="146862"/>
                  </a:lnTo>
                  <a:lnTo>
                    <a:pt x="243293" y="6997"/>
                  </a:lnTo>
                  <a:lnTo>
                    <a:pt x="260680" y="6997"/>
                  </a:lnTo>
                  <a:lnTo>
                    <a:pt x="260680" y="317"/>
                  </a:lnTo>
                  <a:close/>
                </a:path>
                <a:path w="610234" h="198119">
                  <a:moveTo>
                    <a:pt x="423862" y="132765"/>
                  </a:moveTo>
                  <a:lnTo>
                    <a:pt x="418515" y="132765"/>
                  </a:lnTo>
                  <a:lnTo>
                    <a:pt x="412978" y="154635"/>
                  </a:lnTo>
                  <a:lnTo>
                    <a:pt x="404456" y="172046"/>
                  </a:lnTo>
                  <a:lnTo>
                    <a:pt x="388404" y="183553"/>
                  </a:lnTo>
                  <a:lnTo>
                    <a:pt x="360311" y="187706"/>
                  </a:lnTo>
                  <a:lnTo>
                    <a:pt x="328853" y="187706"/>
                  </a:lnTo>
                  <a:lnTo>
                    <a:pt x="328853" y="98691"/>
                  </a:lnTo>
                  <a:lnTo>
                    <a:pt x="338213" y="98691"/>
                  </a:lnTo>
                  <a:lnTo>
                    <a:pt x="357263" y="101434"/>
                  </a:lnTo>
                  <a:lnTo>
                    <a:pt x="366725" y="109131"/>
                  </a:lnTo>
                  <a:lnTo>
                    <a:pt x="370281" y="120967"/>
                  </a:lnTo>
                  <a:lnTo>
                    <a:pt x="371640" y="136156"/>
                  </a:lnTo>
                  <a:lnTo>
                    <a:pt x="376986" y="136156"/>
                  </a:lnTo>
                  <a:lnTo>
                    <a:pt x="376986" y="57848"/>
                  </a:lnTo>
                  <a:lnTo>
                    <a:pt x="371640" y="57848"/>
                  </a:lnTo>
                  <a:lnTo>
                    <a:pt x="370281" y="73342"/>
                  </a:lnTo>
                  <a:lnTo>
                    <a:pt x="366649" y="83959"/>
                  </a:lnTo>
                  <a:lnTo>
                    <a:pt x="356997" y="90055"/>
                  </a:lnTo>
                  <a:lnTo>
                    <a:pt x="337591" y="91998"/>
                  </a:lnTo>
                  <a:lnTo>
                    <a:pt x="328853" y="91998"/>
                  </a:lnTo>
                  <a:lnTo>
                    <a:pt x="328853" y="6997"/>
                  </a:lnTo>
                  <a:lnTo>
                    <a:pt x="365658" y="6997"/>
                  </a:lnTo>
                  <a:lnTo>
                    <a:pt x="385356" y="10566"/>
                  </a:lnTo>
                  <a:lnTo>
                    <a:pt x="397840" y="20459"/>
                  </a:lnTo>
                  <a:lnTo>
                    <a:pt x="405447" y="35483"/>
                  </a:lnTo>
                  <a:lnTo>
                    <a:pt x="410489" y="54457"/>
                  </a:lnTo>
                  <a:lnTo>
                    <a:pt x="415836" y="54457"/>
                  </a:lnTo>
                  <a:lnTo>
                    <a:pt x="413791" y="317"/>
                  </a:lnTo>
                  <a:lnTo>
                    <a:pt x="272084" y="317"/>
                  </a:lnTo>
                  <a:lnTo>
                    <a:pt x="272084" y="6997"/>
                  </a:lnTo>
                  <a:lnTo>
                    <a:pt x="296151" y="6997"/>
                  </a:lnTo>
                  <a:lnTo>
                    <a:pt x="296151" y="187706"/>
                  </a:lnTo>
                  <a:lnTo>
                    <a:pt x="272084" y="187706"/>
                  </a:lnTo>
                  <a:lnTo>
                    <a:pt x="272084" y="194398"/>
                  </a:lnTo>
                  <a:lnTo>
                    <a:pt x="419138" y="194398"/>
                  </a:lnTo>
                  <a:lnTo>
                    <a:pt x="423862" y="132765"/>
                  </a:lnTo>
                  <a:close/>
                </a:path>
                <a:path w="610234" h="198119">
                  <a:moveTo>
                    <a:pt x="609676" y="191008"/>
                  </a:moveTo>
                  <a:lnTo>
                    <a:pt x="608203" y="187706"/>
                  </a:lnTo>
                  <a:lnTo>
                    <a:pt x="607009" y="185039"/>
                  </a:lnTo>
                  <a:lnTo>
                    <a:pt x="604951" y="185661"/>
                  </a:lnTo>
                  <a:lnTo>
                    <a:pt x="600951" y="187706"/>
                  </a:lnTo>
                  <a:lnTo>
                    <a:pt x="592302" y="187706"/>
                  </a:lnTo>
                  <a:lnTo>
                    <a:pt x="584898" y="186372"/>
                  </a:lnTo>
                  <a:lnTo>
                    <a:pt x="584898" y="174244"/>
                  </a:lnTo>
                  <a:lnTo>
                    <a:pt x="583831" y="153390"/>
                  </a:lnTo>
                  <a:lnTo>
                    <a:pt x="568858" y="108686"/>
                  </a:lnTo>
                  <a:lnTo>
                    <a:pt x="533298" y="94678"/>
                  </a:lnTo>
                  <a:lnTo>
                    <a:pt x="529475" y="93967"/>
                  </a:lnTo>
                  <a:lnTo>
                    <a:pt x="529475" y="93345"/>
                  </a:lnTo>
                  <a:lnTo>
                    <a:pt x="546087" y="90576"/>
                  </a:lnTo>
                  <a:lnTo>
                    <a:pt x="553123" y="87985"/>
                  </a:lnTo>
                  <a:lnTo>
                    <a:pt x="565708" y="83362"/>
                  </a:lnTo>
                  <a:lnTo>
                    <a:pt x="582066" y="68745"/>
                  </a:lnTo>
                  <a:lnTo>
                    <a:pt x="588911" y="43751"/>
                  </a:lnTo>
                  <a:lnTo>
                    <a:pt x="579970" y="18643"/>
                  </a:lnTo>
                  <a:lnTo>
                    <a:pt x="558939" y="5740"/>
                  </a:lnTo>
                  <a:lnTo>
                    <a:pt x="553529" y="4699"/>
                  </a:lnTo>
                  <a:lnTo>
                    <a:pt x="553529" y="47764"/>
                  </a:lnTo>
                  <a:lnTo>
                    <a:pt x="549948" y="70713"/>
                  </a:lnTo>
                  <a:lnTo>
                    <a:pt x="540397" y="82689"/>
                  </a:lnTo>
                  <a:lnTo>
                    <a:pt x="526719" y="87261"/>
                  </a:lnTo>
                  <a:lnTo>
                    <a:pt x="510755" y="87985"/>
                  </a:lnTo>
                  <a:lnTo>
                    <a:pt x="495338" y="87985"/>
                  </a:lnTo>
                  <a:lnTo>
                    <a:pt x="495338" y="6997"/>
                  </a:lnTo>
                  <a:lnTo>
                    <a:pt x="514057" y="6997"/>
                  </a:lnTo>
                  <a:lnTo>
                    <a:pt x="528675" y="7721"/>
                  </a:lnTo>
                  <a:lnTo>
                    <a:pt x="541312" y="12331"/>
                  </a:lnTo>
                  <a:lnTo>
                    <a:pt x="550189" y="24460"/>
                  </a:lnTo>
                  <a:lnTo>
                    <a:pt x="553529" y="47764"/>
                  </a:lnTo>
                  <a:lnTo>
                    <a:pt x="553529" y="4699"/>
                  </a:lnTo>
                  <a:lnTo>
                    <a:pt x="534504" y="990"/>
                  </a:lnTo>
                  <a:lnTo>
                    <a:pt x="515391" y="317"/>
                  </a:lnTo>
                  <a:lnTo>
                    <a:pt x="439191" y="317"/>
                  </a:lnTo>
                  <a:lnTo>
                    <a:pt x="439191" y="6997"/>
                  </a:lnTo>
                  <a:lnTo>
                    <a:pt x="463257" y="6997"/>
                  </a:lnTo>
                  <a:lnTo>
                    <a:pt x="463257" y="187706"/>
                  </a:lnTo>
                  <a:lnTo>
                    <a:pt x="439191" y="187706"/>
                  </a:lnTo>
                  <a:lnTo>
                    <a:pt x="439191" y="194398"/>
                  </a:lnTo>
                  <a:lnTo>
                    <a:pt x="519404" y="194398"/>
                  </a:lnTo>
                  <a:lnTo>
                    <a:pt x="519404" y="187706"/>
                  </a:lnTo>
                  <a:lnTo>
                    <a:pt x="495338" y="187706"/>
                  </a:lnTo>
                  <a:lnTo>
                    <a:pt x="495338" y="94678"/>
                  </a:lnTo>
                  <a:lnTo>
                    <a:pt x="506031" y="94678"/>
                  </a:lnTo>
                  <a:lnTo>
                    <a:pt x="516267" y="95351"/>
                  </a:lnTo>
                  <a:lnTo>
                    <a:pt x="546138" y="120103"/>
                  </a:lnTo>
                  <a:lnTo>
                    <a:pt x="548767" y="155448"/>
                  </a:lnTo>
                  <a:lnTo>
                    <a:pt x="550151" y="166928"/>
                  </a:lnTo>
                  <a:lnTo>
                    <a:pt x="554469" y="179374"/>
                  </a:lnTo>
                  <a:lnTo>
                    <a:pt x="562038" y="189103"/>
                  </a:lnTo>
                  <a:lnTo>
                    <a:pt x="572350" y="195440"/>
                  </a:lnTo>
                  <a:lnTo>
                    <a:pt x="584898" y="197700"/>
                  </a:lnTo>
                  <a:lnTo>
                    <a:pt x="593001" y="197218"/>
                  </a:lnTo>
                  <a:lnTo>
                    <a:pt x="599528" y="195859"/>
                  </a:lnTo>
                  <a:lnTo>
                    <a:pt x="604939" y="193751"/>
                  </a:lnTo>
                  <a:lnTo>
                    <a:pt x="609676" y="19100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24749" y="2955045"/>
              <a:ext cx="121027" cy="20479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67879" y="2904828"/>
              <a:ext cx="447215" cy="249654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5843786" y="3356509"/>
            <a:ext cx="786130" cy="205104"/>
            <a:chOff x="5843786" y="3356509"/>
            <a:chExt cx="786130" cy="205104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43786" y="3361860"/>
              <a:ext cx="174501" cy="19478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037618" y="3356521"/>
              <a:ext cx="591820" cy="205104"/>
            </a:xfrm>
            <a:custGeom>
              <a:avLst/>
              <a:gdLst/>
              <a:ahLst/>
              <a:cxnLst/>
              <a:rect l="l" t="t" r="r" b="b"/>
              <a:pathLst>
                <a:path w="591820" h="205104">
                  <a:moveTo>
                    <a:pt x="151777" y="137883"/>
                  </a:moveTo>
                  <a:lnTo>
                    <a:pt x="145808" y="137883"/>
                  </a:lnTo>
                  <a:lnTo>
                    <a:pt x="140271" y="159842"/>
                  </a:lnTo>
                  <a:lnTo>
                    <a:pt x="131749" y="177457"/>
                  </a:lnTo>
                  <a:lnTo>
                    <a:pt x="115697" y="189179"/>
                  </a:lnTo>
                  <a:lnTo>
                    <a:pt x="87604" y="193433"/>
                  </a:lnTo>
                  <a:lnTo>
                    <a:pt x="56857" y="193433"/>
                  </a:lnTo>
                  <a:lnTo>
                    <a:pt x="56857" y="103759"/>
                  </a:lnTo>
                  <a:lnTo>
                    <a:pt x="65595" y="103759"/>
                  </a:lnTo>
                  <a:lnTo>
                    <a:pt x="84734" y="106603"/>
                  </a:lnTo>
                  <a:lnTo>
                    <a:pt x="94335" y="114477"/>
                  </a:lnTo>
                  <a:lnTo>
                    <a:pt x="97929" y="126352"/>
                  </a:lnTo>
                  <a:lnTo>
                    <a:pt x="99021" y="141236"/>
                  </a:lnTo>
                  <a:lnTo>
                    <a:pt x="104368" y="141236"/>
                  </a:lnTo>
                  <a:lnTo>
                    <a:pt x="104368" y="62941"/>
                  </a:lnTo>
                  <a:lnTo>
                    <a:pt x="99021" y="62941"/>
                  </a:lnTo>
                  <a:lnTo>
                    <a:pt x="97917" y="78435"/>
                  </a:lnTo>
                  <a:lnTo>
                    <a:pt x="94246" y="89039"/>
                  </a:lnTo>
                  <a:lnTo>
                    <a:pt x="84429" y="95123"/>
                  </a:lnTo>
                  <a:lnTo>
                    <a:pt x="64884" y="97078"/>
                  </a:lnTo>
                  <a:lnTo>
                    <a:pt x="56857" y="97078"/>
                  </a:lnTo>
                  <a:lnTo>
                    <a:pt x="56857" y="12128"/>
                  </a:lnTo>
                  <a:lnTo>
                    <a:pt x="92951" y="12128"/>
                  </a:lnTo>
                  <a:lnTo>
                    <a:pt x="112941" y="15684"/>
                  </a:lnTo>
                  <a:lnTo>
                    <a:pt x="125399" y="25577"/>
                  </a:lnTo>
                  <a:lnTo>
                    <a:pt x="132842" y="40614"/>
                  </a:lnTo>
                  <a:lnTo>
                    <a:pt x="137782" y="59588"/>
                  </a:lnTo>
                  <a:lnTo>
                    <a:pt x="143751" y="59588"/>
                  </a:lnTo>
                  <a:lnTo>
                    <a:pt x="141084" y="5346"/>
                  </a:lnTo>
                  <a:lnTo>
                    <a:pt x="0" y="5346"/>
                  </a:lnTo>
                  <a:lnTo>
                    <a:pt x="0" y="12128"/>
                  </a:lnTo>
                  <a:lnTo>
                    <a:pt x="24066" y="12128"/>
                  </a:lnTo>
                  <a:lnTo>
                    <a:pt x="24066" y="193433"/>
                  </a:lnTo>
                  <a:lnTo>
                    <a:pt x="0" y="193433"/>
                  </a:lnTo>
                  <a:lnTo>
                    <a:pt x="0" y="200126"/>
                  </a:lnTo>
                  <a:lnTo>
                    <a:pt x="146431" y="200126"/>
                  </a:lnTo>
                  <a:lnTo>
                    <a:pt x="151777" y="137883"/>
                  </a:lnTo>
                  <a:close/>
                </a:path>
                <a:path w="591820" h="205104">
                  <a:moveTo>
                    <a:pt x="342950" y="131864"/>
                  </a:moveTo>
                  <a:lnTo>
                    <a:pt x="260769" y="131864"/>
                  </a:lnTo>
                  <a:lnTo>
                    <a:pt x="260769" y="138557"/>
                  </a:lnTo>
                  <a:lnTo>
                    <a:pt x="290804" y="138557"/>
                  </a:lnTo>
                  <a:lnTo>
                    <a:pt x="289864" y="159448"/>
                  </a:lnTo>
                  <a:lnTo>
                    <a:pt x="285216" y="178625"/>
                  </a:lnTo>
                  <a:lnTo>
                    <a:pt x="274193" y="192671"/>
                  </a:lnTo>
                  <a:lnTo>
                    <a:pt x="254088" y="198120"/>
                  </a:lnTo>
                  <a:lnTo>
                    <a:pt x="226631" y="190042"/>
                  </a:lnTo>
                  <a:lnTo>
                    <a:pt x="212521" y="168592"/>
                  </a:lnTo>
                  <a:lnTo>
                    <a:pt x="207327" y="137985"/>
                  </a:lnTo>
                  <a:lnTo>
                    <a:pt x="206590" y="102425"/>
                  </a:lnTo>
                  <a:lnTo>
                    <a:pt x="207327" y="67132"/>
                  </a:lnTo>
                  <a:lnTo>
                    <a:pt x="212521" y="36487"/>
                  </a:lnTo>
                  <a:lnTo>
                    <a:pt x="226631" y="14871"/>
                  </a:lnTo>
                  <a:lnTo>
                    <a:pt x="254088" y="6680"/>
                  </a:lnTo>
                  <a:lnTo>
                    <a:pt x="278904" y="12763"/>
                  </a:lnTo>
                  <a:lnTo>
                    <a:pt x="294767" y="27127"/>
                  </a:lnTo>
                  <a:lnTo>
                    <a:pt x="303987" y="44005"/>
                  </a:lnTo>
                  <a:lnTo>
                    <a:pt x="308902" y="57581"/>
                  </a:lnTo>
                  <a:lnTo>
                    <a:pt x="314248" y="57581"/>
                  </a:lnTo>
                  <a:lnTo>
                    <a:pt x="312915" y="3378"/>
                  </a:lnTo>
                  <a:lnTo>
                    <a:pt x="308902" y="3378"/>
                  </a:lnTo>
                  <a:lnTo>
                    <a:pt x="298208" y="17475"/>
                  </a:lnTo>
                  <a:lnTo>
                    <a:pt x="290461" y="11620"/>
                  </a:lnTo>
                  <a:lnTo>
                    <a:pt x="280898" y="5956"/>
                  </a:lnTo>
                  <a:lnTo>
                    <a:pt x="268947" y="1689"/>
                  </a:lnTo>
                  <a:lnTo>
                    <a:pt x="254088" y="0"/>
                  </a:lnTo>
                  <a:lnTo>
                    <a:pt x="220865" y="9410"/>
                  </a:lnTo>
                  <a:lnTo>
                    <a:pt x="193408" y="33642"/>
                  </a:lnTo>
                  <a:lnTo>
                    <a:pt x="174713" y="66662"/>
                  </a:lnTo>
                  <a:lnTo>
                    <a:pt x="167817" y="102425"/>
                  </a:lnTo>
                  <a:lnTo>
                    <a:pt x="173863" y="138468"/>
                  </a:lnTo>
                  <a:lnTo>
                    <a:pt x="191135" y="171437"/>
                  </a:lnTo>
                  <a:lnTo>
                    <a:pt x="218313" y="195491"/>
                  </a:lnTo>
                  <a:lnTo>
                    <a:pt x="254088" y="204812"/>
                  </a:lnTo>
                  <a:lnTo>
                    <a:pt x="286943" y="199263"/>
                  </a:lnTo>
                  <a:lnTo>
                    <a:pt x="308394" y="184480"/>
                  </a:lnTo>
                  <a:lnTo>
                    <a:pt x="320078" y="163309"/>
                  </a:lnTo>
                  <a:lnTo>
                    <a:pt x="323608" y="138557"/>
                  </a:lnTo>
                  <a:lnTo>
                    <a:pt x="342950" y="138557"/>
                  </a:lnTo>
                  <a:lnTo>
                    <a:pt x="342950" y="131864"/>
                  </a:lnTo>
                  <a:close/>
                </a:path>
                <a:path w="591820" h="205104">
                  <a:moveTo>
                    <a:pt x="495427" y="137883"/>
                  </a:moveTo>
                  <a:lnTo>
                    <a:pt x="490080" y="137883"/>
                  </a:lnTo>
                  <a:lnTo>
                    <a:pt x="484136" y="159842"/>
                  </a:lnTo>
                  <a:lnTo>
                    <a:pt x="474687" y="177457"/>
                  </a:lnTo>
                  <a:lnTo>
                    <a:pt x="457720" y="189179"/>
                  </a:lnTo>
                  <a:lnTo>
                    <a:pt x="429209" y="193433"/>
                  </a:lnTo>
                  <a:lnTo>
                    <a:pt x="407822" y="193433"/>
                  </a:lnTo>
                  <a:lnTo>
                    <a:pt x="407822" y="12128"/>
                  </a:lnTo>
                  <a:lnTo>
                    <a:pt x="431888" y="12128"/>
                  </a:lnTo>
                  <a:lnTo>
                    <a:pt x="431888" y="5346"/>
                  </a:lnTo>
                  <a:lnTo>
                    <a:pt x="350964" y="5346"/>
                  </a:lnTo>
                  <a:lnTo>
                    <a:pt x="350964" y="12128"/>
                  </a:lnTo>
                  <a:lnTo>
                    <a:pt x="375119" y="12128"/>
                  </a:lnTo>
                  <a:lnTo>
                    <a:pt x="375119" y="193433"/>
                  </a:lnTo>
                  <a:lnTo>
                    <a:pt x="350964" y="193433"/>
                  </a:lnTo>
                  <a:lnTo>
                    <a:pt x="350964" y="200126"/>
                  </a:lnTo>
                  <a:lnTo>
                    <a:pt x="490715" y="200126"/>
                  </a:lnTo>
                  <a:lnTo>
                    <a:pt x="495427" y="137883"/>
                  </a:lnTo>
                  <a:close/>
                </a:path>
                <a:path w="591820" h="205104">
                  <a:moveTo>
                    <a:pt x="591680" y="5054"/>
                  </a:moveTo>
                  <a:lnTo>
                    <a:pt x="510755" y="5054"/>
                  </a:lnTo>
                  <a:lnTo>
                    <a:pt x="510755" y="12674"/>
                  </a:lnTo>
                  <a:lnTo>
                    <a:pt x="534822" y="12674"/>
                  </a:lnTo>
                  <a:lnTo>
                    <a:pt x="534822" y="193090"/>
                  </a:lnTo>
                  <a:lnTo>
                    <a:pt x="510755" y="193090"/>
                  </a:lnTo>
                  <a:lnTo>
                    <a:pt x="510755" y="200710"/>
                  </a:lnTo>
                  <a:lnTo>
                    <a:pt x="591680" y="200710"/>
                  </a:lnTo>
                  <a:lnTo>
                    <a:pt x="591680" y="193090"/>
                  </a:lnTo>
                  <a:lnTo>
                    <a:pt x="567626" y="193090"/>
                  </a:lnTo>
                  <a:lnTo>
                    <a:pt x="567626" y="12674"/>
                  </a:lnTo>
                  <a:lnTo>
                    <a:pt x="591680" y="12674"/>
                  </a:lnTo>
                  <a:lnTo>
                    <a:pt x="591680" y="505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6750952" y="3290328"/>
            <a:ext cx="831215" cy="272415"/>
          </a:xfrm>
          <a:custGeom>
            <a:avLst/>
            <a:gdLst/>
            <a:ahLst/>
            <a:cxnLst/>
            <a:rect l="l" t="t" r="r" b="b"/>
            <a:pathLst>
              <a:path w="831215" h="272414">
                <a:moveTo>
                  <a:pt x="161137" y="182003"/>
                </a:moveTo>
                <a:lnTo>
                  <a:pt x="145757" y="135242"/>
                </a:lnTo>
                <a:lnTo>
                  <a:pt x="106324" y="107035"/>
                </a:lnTo>
                <a:lnTo>
                  <a:pt x="51917" y="96266"/>
                </a:lnTo>
                <a:lnTo>
                  <a:pt x="30657" y="84556"/>
                </a:lnTo>
                <a:lnTo>
                  <a:pt x="22110" y="58877"/>
                </a:lnTo>
                <a:lnTo>
                  <a:pt x="25958" y="40868"/>
                </a:lnTo>
                <a:lnTo>
                  <a:pt x="36449" y="24739"/>
                </a:lnTo>
                <a:lnTo>
                  <a:pt x="51955" y="13119"/>
                </a:lnTo>
                <a:lnTo>
                  <a:pt x="70853" y="8661"/>
                </a:lnTo>
                <a:lnTo>
                  <a:pt x="98882" y="15722"/>
                </a:lnTo>
                <a:lnTo>
                  <a:pt x="116560" y="32499"/>
                </a:lnTo>
                <a:lnTo>
                  <a:pt x="126619" y="52412"/>
                </a:lnTo>
                <a:lnTo>
                  <a:pt x="131724" y="68859"/>
                </a:lnTo>
                <a:lnTo>
                  <a:pt x="139750" y="68859"/>
                </a:lnTo>
                <a:lnTo>
                  <a:pt x="139750" y="1968"/>
                </a:lnTo>
                <a:lnTo>
                  <a:pt x="131724" y="1968"/>
                </a:lnTo>
                <a:lnTo>
                  <a:pt x="119697" y="17399"/>
                </a:lnTo>
                <a:lnTo>
                  <a:pt x="111696" y="11861"/>
                </a:lnTo>
                <a:lnTo>
                  <a:pt x="101384" y="6197"/>
                </a:lnTo>
                <a:lnTo>
                  <a:pt x="88188" y="1778"/>
                </a:lnTo>
                <a:lnTo>
                  <a:pt x="71564" y="0"/>
                </a:lnTo>
                <a:lnTo>
                  <a:pt x="44856" y="6159"/>
                </a:lnTo>
                <a:lnTo>
                  <a:pt x="21983" y="22644"/>
                </a:lnTo>
                <a:lnTo>
                  <a:pt x="6007" y="46545"/>
                </a:lnTo>
                <a:lnTo>
                  <a:pt x="0" y="74930"/>
                </a:lnTo>
                <a:lnTo>
                  <a:pt x="3162" y="99999"/>
                </a:lnTo>
                <a:lnTo>
                  <a:pt x="26809" y="134112"/>
                </a:lnTo>
                <a:lnTo>
                  <a:pt x="76174" y="151371"/>
                </a:lnTo>
                <a:lnTo>
                  <a:pt x="106375" y="157149"/>
                </a:lnTo>
                <a:lnTo>
                  <a:pt x="129692" y="171348"/>
                </a:lnTo>
                <a:lnTo>
                  <a:pt x="139039" y="203415"/>
                </a:lnTo>
                <a:lnTo>
                  <a:pt x="134835" y="226377"/>
                </a:lnTo>
                <a:lnTo>
                  <a:pt x="123012" y="245579"/>
                </a:lnTo>
                <a:lnTo>
                  <a:pt x="104673" y="258749"/>
                </a:lnTo>
                <a:lnTo>
                  <a:pt x="80924" y="263639"/>
                </a:lnTo>
                <a:lnTo>
                  <a:pt x="47434" y="253796"/>
                </a:lnTo>
                <a:lnTo>
                  <a:pt x="26250" y="231025"/>
                </a:lnTo>
                <a:lnTo>
                  <a:pt x="14351" y="205486"/>
                </a:lnTo>
                <a:lnTo>
                  <a:pt x="8737" y="187363"/>
                </a:lnTo>
                <a:lnTo>
                  <a:pt x="711" y="187363"/>
                </a:lnTo>
                <a:lnTo>
                  <a:pt x="711" y="268998"/>
                </a:lnTo>
                <a:lnTo>
                  <a:pt x="7404" y="268998"/>
                </a:lnTo>
                <a:lnTo>
                  <a:pt x="24066" y="250253"/>
                </a:lnTo>
                <a:lnTo>
                  <a:pt x="32969" y="256819"/>
                </a:lnTo>
                <a:lnTo>
                  <a:pt x="44970" y="264058"/>
                </a:lnTo>
                <a:lnTo>
                  <a:pt x="60744" y="269925"/>
                </a:lnTo>
                <a:lnTo>
                  <a:pt x="80924" y="272338"/>
                </a:lnTo>
                <a:lnTo>
                  <a:pt x="114020" y="265379"/>
                </a:lnTo>
                <a:lnTo>
                  <a:pt x="139306" y="246240"/>
                </a:lnTo>
                <a:lnTo>
                  <a:pt x="155460" y="217576"/>
                </a:lnTo>
                <a:lnTo>
                  <a:pt x="161137" y="182003"/>
                </a:lnTo>
                <a:close/>
              </a:path>
              <a:path w="831215" h="272414">
                <a:moveTo>
                  <a:pt x="348297" y="133146"/>
                </a:moveTo>
                <a:lnTo>
                  <a:pt x="346329" y="71539"/>
                </a:lnTo>
                <a:lnTo>
                  <a:pt x="187871" y="71539"/>
                </a:lnTo>
                <a:lnTo>
                  <a:pt x="185826" y="133146"/>
                </a:lnTo>
                <a:lnTo>
                  <a:pt x="190550" y="133146"/>
                </a:lnTo>
                <a:lnTo>
                  <a:pt x="196735" y="111302"/>
                </a:lnTo>
                <a:lnTo>
                  <a:pt x="204622" y="93929"/>
                </a:lnTo>
                <a:lnTo>
                  <a:pt x="217665" y="82461"/>
                </a:lnTo>
                <a:lnTo>
                  <a:pt x="239293" y="78320"/>
                </a:lnTo>
                <a:lnTo>
                  <a:pt x="250698" y="78320"/>
                </a:lnTo>
                <a:lnTo>
                  <a:pt x="250698" y="259626"/>
                </a:lnTo>
                <a:lnTo>
                  <a:pt x="223964" y="259626"/>
                </a:lnTo>
                <a:lnTo>
                  <a:pt x="223964" y="266319"/>
                </a:lnTo>
                <a:lnTo>
                  <a:pt x="310235" y="266319"/>
                </a:lnTo>
                <a:lnTo>
                  <a:pt x="310235" y="259626"/>
                </a:lnTo>
                <a:lnTo>
                  <a:pt x="283502" y="259626"/>
                </a:lnTo>
                <a:lnTo>
                  <a:pt x="283502" y="78320"/>
                </a:lnTo>
                <a:lnTo>
                  <a:pt x="294817" y="78320"/>
                </a:lnTo>
                <a:lnTo>
                  <a:pt x="316179" y="82461"/>
                </a:lnTo>
                <a:lnTo>
                  <a:pt x="329171" y="93929"/>
                </a:lnTo>
                <a:lnTo>
                  <a:pt x="337032" y="111302"/>
                </a:lnTo>
                <a:lnTo>
                  <a:pt x="342950" y="133146"/>
                </a:lnTo>
                <a:lnTo>
                  <a:pt x="348297" y="133146"/>
                </a:lnTo>
                <a:close/>
              </a:path>
              <a:path w="831215" h="272414">
                <a:moveTo>
                  <a:pt x="537502" y="71539"/>
                </a:moveTo>
                <a:lnTo>
                  <a:pt x="482688" y="71539"/>
                </a:lnTo>
                <a:lnTo>
                  <a:pt x="482688" y="78320"/>
                </a:lnTo>
                <a:lnTo>
                  <a:pt x="507377" y="78320"/>
                </a:lnTo>
                <a:lnTo>
                  <a:pt x="507377" y="196723"/>
                </a:lnTo>
                <a:lnTo>
                  <a:pt x="505701" y="224866"/>
                </a:lnTo>
                <a:lnTo>
                  <a:pt x="499452" y="245656"/>
                </a:lnTo>
                <a:lnTo>
                  <a:pt x="486803" y="258559"/>
                </a:lnTo>
                <a:lnTo>
                  <a:pt x="465937" y="262978"/>
                </a:lnTo>
                <a:lnTo>
                  <a:pt x="436473" y="255587"/>
                </a:lnTo>
                <a:lnTo>
                  <a:pt x="423113" y="237540"/>
                </a:lnTo>
                <a:lnTo>
                  <a:pt x="419633" y="214985"/>
                </a:lnTo>
                <a:lnTo>
                  <a:pt x="419862" y="194043"/>
                </a:lnTo>
                <a:lnTo>
                  <a:pt x="419862" y="78320"/>
                </a:lnTo>
                <a:lnTo>
                  <a:pt x="444538" y="78320"/>
                </a:lnTo>
                <a:lnTo>
                  <a:pt x="444538" y="71539"/>
                </a:lnTo>
                <a:lnTo>
                  <a:pt x="364337" y="71539"/>
                </a:lnTo>
                <a:lnTo>
                  <a:pt x="364337" y="78320"/>
                </a:lnTo>
                <a:lnTo>
                  <a:pt x="387057" y="78320"/>
                </a:lnTo>
                <a:lnTo>
                  <a:pt x="387057" y="194043"/>
                </a:lnTo>
                <a:lnTo>
                  <a:pt x="387743" y="219062"/>
                </a:lnTo>
                <a:lnTo>
                  <a:pt x="394500" y="244068"/>
                </a:lnTo>
                <a:lnTo>
                  <a:pt x="414426" y="263309"/>
                </a:lnTo>
                <a:lnTo>
                  <a:pt x="454609" y="271005"/>
                </a:lnTo>
                <a:lnTo>
                  <a:pt x="490169" y="263867"/>
                </a:lnTo>
                <a:lnTo>
                  <a:pt x="508419" y="245579"/>
                </a:lnTo>
                <a:lnTo>
                  <a:pt x="515150" y="220751"/>
                </a:lnTo>
                <a:lnTo>
                  <a:pt x="516115" y="194043"/>
                </a:lnTo>
                <a:lnTo>
                  <a:pt x="516115" y="78320"/>
                </a:lnTo>
                <a:lnTo>
                  <a:pt x="537502" y="78320"/>
                </a:lnTo>
                <a:lnTo>
                  <a:pt x="537502" y="71539"/>
                </a:lnTo>
                <a:close/>
              </a:path>
              <a:path w="831215" h="272414">
                <a:moveTo>
                  <a:pt x="730719" y="166611"/>
                </a:moveTo>
                <a:lnTo>
                  <a:pt x="727265" y="141592"/>
                </a:lnTo>
                <a:lnTo>
                  <a:pt x="717664" y="118021"/>
                </a:lnTo>
                <a:lnTo>
                  <a:pt x="703046" y="97828"/>
                </a:lnTo>
                <a:lnTo>
                  <a:pt x="692569" y="89408"/>
                </a:lnTo>
                <a:lnTo>
                  <a:pt x="692569" y="167944"/>
                </a:lnTo>
                <a:lnTo>
                  <a:pt x="690181" y="210794"/>
                </a:lnTo>
                <a:lnTo>
                  <a:pt x="680897" y="239141"/>
                </a:lnTo>
                <a:lnTo>
                  <a:pt x="661593" y="254812"/>
                </a:lnTo>
                <a:lnTo>
                  <a:pt x="629119" y="259626"/>
                </a:lnTo>
                <a:lnTo>
                  <a:pt x="612355" y="259626"/>
                </a:lnTo>
                <a:lnTo>
                  <a:pt x="612355" y="78320"/>
                </a:lnTo>
                <a:lnTo>
                  <a:pt x="629119" y="78320"/>
                </a:lnTo>
                <a:lnTo>
                  <a:pt x="664108" y="83566"/>
                </a:lnTo>
                <a:lnTo>
                  <a:pt x="683133" y="99783"/>
                </a:lnTo>
                <a:lnTo>
                  <a:pt x="691019" y="127685"/>
                </a:lnTo>
                <a:lnTo>
                  <a:pt x="692569" y="167944"/>
                </a:lnTo>
                <a:lnTo>
                  <a:pt x="692569" y="89408"/>
                </a:lnTo>
                <a:lnTo>
                  <a:pt x="653999" y="72961"/>
                </a:lnTo>
                <a:lnTo>
                  <a:pt x="622427" y="71539"/>
                </a:lnTo>
                <a:lnTo>
                  <a:pt x="556209" y="71539"/>
                </a:lnTo>
                <a:lnTo>
                  <a:pt x="556209" y="78320"/>
                </a:lnTo>
                <a:lnTo>
                  <a:pt x="579653" y="78320"/>
                </a:lnTo>
                <a:lnTo>
                  <a:pt x="579653" y="259626"/>
                </a:lnTo>
                <a:lnTo>
                  <a:pt x="556209" y="259626"/>
                </a:lnTo>
                <a:lnTo>
                  <a:pt x="556209" y="266319"/>
                </a:lnTo>
                <a:lnTo>
                  <a:pt x="622427" y="266319"/>
                </a:lnTo>
                <a:lnTo>
                  <a:pt x="638517" y="265950"/>
                </a:lnTo>
                <a:lnTo>
                  <a:pt x="683933" y="254279"/>
                </a:lnTo>
                <a:lnTo>
                  <a:pt x="717575" y="218973"/>
                </a:lnTo>
                <a:lnTo>
                  <a:pt x="727252" y="194233"/>
                </a:lnTo>
                <a:lnTo>
                  <a:pt x="730719" y="166611"/>
                </a:lnTo>
                <a:close/>
              </a:path>
              <a:path w="831215" h="272414">
                <a:moveTo>
                  <a:pt x="830948" y="71539"/>
                </a:moveTo>
                <a:lnTo>
                  <a:pt x="752729" y="71539"/>
                </a:lnTo>
                <a:lnTo>
                  <a:pt x="752729" y="78320"/>
                </a:lnTo>
                <a:lnTo>
                  <a:pt x="776795" y="78320"/>
                </a:lnTo>
                <a:lnTo>
                  <a:pt x="776795" y="259626"/>
                </a:lnTo>
                <a:lnTo>
                  <a:pt x="752729" y="259626"/>
                </a:lnTo>
                <a:lnTo>
                  <a:pt x="752729" y="266319"/>
                </a:lnTo>
                <a:lnTo>
                  <a:pt x="830948" y="266319"/>
                </a:lnTo>
                <a:lnTo>
                  <a:pt x="830948" y="259626"/>
                </a:lnTo>
                <a:lnTo>
                  <a:pt x="809586" y="259626"/>
                </a:lnTo>
                <a:lnTo>
                  <a:pt x="809586" y="78320"/>
                </a:lnTo>
                <a:lnTo>
                  <a:pt x="830948" y="78320"/>
                </a:lnTo>
                <a:lnTo>
                  <a:pt x="830948" y="7153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5843786" y="3763047"/>
            <a:ext cx="277495" cy="196215"/>
            <a:chOff x="5843786" y="3763047"/>
            <a:chExt cx="277495" cy="196215"/>
          </a:xfrm>
        </p:grpSpPr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43786" y="3763431"/>
              <a:ext cx="174501" cy="19474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040297" y="3763047"/>
              <a:ext cx="81280" cy="196215"/>
            </a:xfrm>
            <a:custGeom>
              <a:avLst/>
              <a:gdLst/>
              <a:ahLst/>
              <a:cxnLst/>
              <a:rect l="l" t="t" r="r" b="b"/>
              <a:pathLst>
                <a:path w="81279" h="196214">
                  <a:moveTo>
                    <a:pt x="80924" y="0"/>
                  </a:moveTo>
                  <a:lnTo>
                    <a:pt x="0" y="0"/>
                  </a:lnTo>
                  <a:lnTo>
                    <a:pt x="0" y="7632"/>
                  </a:lnTo>
                  <a:lnTo>
                    <a:pt x="24053" y="7632"/>
                  </a:lnTo>
                  <a:lnTo>
                    <a:pt x="24053" y="188036"/>
                  </a:lnTo>
                  <a:lnTo>
                    <a:pt x="0" y="188036"/>
                  </a:lnTo>
                  <a:lnTo>
                    <a:pt x="0" y="195668"/>
                  </a:lnTo>
                  <a:lnTo>
                    <a:pt x="80924" y="195668"/>
                  </a:lnTo>
                  <a:lnTo>
                    <a:pt x="80924" y="188036"/>
                  </a:lnTo>
                  <a:lnTo>
                    <a:pt x="56857" y="188036"/>
                  </a:lnTo>
                  <a:lnTo>
                    <a:pt x="56857" y="7632"/>
                  </a:lnTo>
                  <a:lnTo>
                    <a:pt x="80924" y="7632"/>
                  </a:lnTo>
                  <a:lnTo>
                    <a:pt x="80924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228170" y="3698515"/>
            <a:ext cx="1045210" cy="264795"/>
            <a:chOff x="6228170" y="3698515"/>
            <a:chExt cx="1045210" cy="264795"/>
          </a:xfrm>
        </p:grpSpPr>
        <p:sp>
          <p:nvSpPr>
            <p:cNvPr id="23" name="object 23"/>
            <p:cNvSpPr/>
            <p:nvPr/>
          </p:nvSpPr>
          <p:spPr>
            <a:xfrm>
              <a:off x="6228170" y="3698515"/>
              <a:ext cx="205104" cy="259715"/>
            </a:xfrm>
            <a:custGeom>
              <a:avLst/>
              <a:gdLst/>
              <a:ahLst/>
              <a:cxnLst/>
              <a:rect l="l" t="t" r="r" b="b"/>
              <a:pathLst>
                <a:path w="205104" h="259714">
                  <a:moveTo>
                    <a:pt x="107659" y="250957"/>
                  </a:moveTo>
                  <a:lnTo>
                    <a:pt x="0" y="250957"/>
                  </a:lnTo>
                  <a:lnTo>
                    <a:pt x="0" y="259662"/>
                  </a:lnTo>
                  <a:lnTo>
                    <a:pt x="107659" y="259662"/>
                  </a:lnTo>
                  <a:lnTo>
                    <a:pt x="107659" y="250957"/>
                  </a:lnTo>
                  <a:close/>
                </a:path>
                <a:path w="205104" h="259714">
                  <a:moveTo>
                    <a:pt x="75575" y="8705"/>
                  </a:moveTo>
                  <a:lnTo>
                    <a:pt x="32083" y="8705"/>
                  </a:lnTo>
                  <a:lnTo>
                    <a:pt x="32083" y="250957"/>
                  </a:lnTo>
                  <a:lnTo>
                    <a:pt x="75575" y="250957"/>
                  </a:lnTo>
                  <a:lnTo>
                    <a:pt x="75575" y="134513"/>
                  </a:lnTo>
                  <a:lnTo>
                    <a:pt x="108996" y="134513"/>
                  </a:lnTo>
                  <a:lnTo>
                    <a:pt x="138037" y="132088"/>
                  </a:lnTo>
                  <a:lnTo>
                    <a:pt x="157761" y="125817"/>
                  </a:lnTo>
                  <a:lnTo>
                    <a:pt x="75575" y="125817"/>
                  </a:lnTo>
                  <a:lnTo>
                    <a:pt x="75575" y="8705"/>
                  </a:lnTo>
                  <a:close/>
                </a:path>
                <a:path w="205104" h="259714">
                  <a:moveTo>
                    <a:pt x="108996" y="0"/>
                  </a:moveTo>
                  <a:lnTo>
                    <a:pt x="0" y="0"/>
                  </a:lnTo>
                  <a:lnTo>
                    <a:pt x="0" y="8705"/>
                  </a:lnTo>
                  <a:lnTo>
                    <a:pt x="103649" y="8705"/>
                  </a:lnTo>
                  <a:lnTo>
                    <a:pt x="122871" y="9782"/>
                  </a:lnTo>
                  <a:lnTo>
                    <a:pt x="139788" y="16316"/>
                  </a:lnTo>
                  <a:lnTo>
                    <a:pt x="151825" y="33265"/>
                  </a:lnTo>
                  <a:lnTo>
                    <a:pt x="156409" y="65584"/>
                  </a:lnTo>
                  <a:lnTo>
                    <a:pt x="152389" y="99560"/>
                  </a:lnTo>
                  <a:lnTo>
                    <a:pt x="141292" y="117535"/>
                  </a:lnTo>
                  <a:lnTo>
                    <a:pt x="124563" y="124594"/>
                  </a:lnTo>
                  <a:lnTo>
                    <a:pt x="103649" y="125817"/>
                  </a:lnTo>
                  <a:lnTo>
                    <a:pt x="157761" y="125817"/>
                  </a:lnTo>
                  <a:lnTo>
                    <a:pt x="169343" y="122134"/>
                  </a:lnTo>
                  <a:lnTo>
                    <a:pt x="194382" y="100636"/>
                  </a:lnTo>
                  <a:lnTo>
                    <a:pt x="204624" y="63577"/>
                  </a:lnTo>
                  <a:lnTo>
                    <a:pt x="192966" y="29083"/>
                  </a:lnTo>
                  <a:lnTo>
                    <a:pt x="165566" y="9957"/>
                  </a:lnTo>
                  <a:lnTo>
                    <a:pt x="133789" y="1747"/>
                  </a:lnTo>
                  <a:lnTo>
                    <a:pt x="108996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97948" y="3760755"/>
              <a:ext cx="364420" cy="19742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87055" y="3758748"/>
              <a:ext cx="485983" cy="204112"/>
            </a:xfrm>
            <a:prstGeom prst="rect">
              <a:avLst/>
            </a:prstGeom>
          </p:spPr>
        </p:pic>
      </p:grpSp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706547" y="2558844"/>
            <a:ext cx="1738149" cy="17339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465</Words>
  <Application>Microsoft Office PowerPoint</Application>
  <PresentationFormat>Presentazione su schermo (4:3)</PresentationFormat>
  <Paragraphs>78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Arial MT</vt:lpstr>
      <vt:lpstr>Calibri</vt:lpstr>
      <vt:lpstr>Frutiger55Roman</vt:lpstr>
      <vt:lpstr>ヒラギノ角ゴ Pro W3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moe</cp:lastModifiedBy>
  <cp:revision>38</cp:revision>
  <cp:lastPrinted>2021-12-13T12:59:37Z</cp:lastPrinted>
  <dcterms:created xsi:type="dcterms:W3CDTF">2021-09-30T09:07:18Z</dcterms:created>
  <dcterms:modified xsi:type="dcterms:W3CDTF">2021-12-14T16:15:58Z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2021-09-30T00:00:00Z</vt:filetime>
  </property>
</Properties>
</file>