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081" r:id="rId2"/>
    <p:sldId id="1063" r:id="rId3"/>
    <p:sldId id="1062" r:id="rId4"/>
    <p:sldId id="1064" r:id="rId5"/>
    <p:sldId id="1065" r:id="rId6"/>
    <p:sldId id="1080" r:id="rId7"/>
    <p:sldId id="1079" r:id="rId8"/>
    <p:sldId id="1078" r:id="rId9"/>
    <p:sldId id="1067" r:id="rId10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 autoAdjust="0"/>
    <p:restoredTop sz="93620" autoAdjust="0"/>
  </p:normalViewPr>
  <p:slideViewPr>
    <p:cSldViewPr>
      <p:cViewPr>
        <p:scale>
          <a:sx n="116" d="100"/>
          <a:sy n="116" d="100"/>
        </p:scale>
        <p:origin x="14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getbodysmart.com/spinal-cord/spinal-nerve-roots&amp;psig=AOvVaw2kx8X8bxUN5-Pgff3XwprK&amp;ust=1609515480715000&amp;source=images&amp;cd=vfe&amp;ved=0CAIQjRxqFwoTCJCam8rG-O0CFQAAAAAdAAAAABAP" TargetMode="Externa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getbodysmart.com/spinal-cord/spinal-nerve-roots&amp;psig=AOvVaw2kx8X8bxUN5-Pgff3XwprK&amp;ust=1609515480715000&amp;source=images&amp;cd=vfe&amp;ved=0CAIQjRxqFwoTCJCam8rG-O0CFQAAAAAdAAAAABAP" TargetMode="Externa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healthproductsforyou.com/ar-overcoming-complications-of-quadriplegia.html&amp;psig=AOvVaw0kIbQr0-TztYoEpuj2yi93&amp;ust=1609516377642000&amp;source=images&amp;cd=vfe&amp;ved=0CAIQjRxqFwoTCPDEhPjJ-O0CFQAAAAAdAAAAABAU" TargetMode="Externa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7544" y="3068960"/>
            <a:ext cx="8198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SPINAL CORD</a:t>
            </a:r>
            <a:endParaRPr lang="it-IT" sz="4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8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054119"/>
            <a:ext cx="583264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making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up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upper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2/3 of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column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shorter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column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itself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stops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growing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earlier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child's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development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bones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column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Running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down the center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central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canal,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CSF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circulates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endParaRPr lang="it-IT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1087112"/>
            <a:ext cx="81989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weighs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2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percent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much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brain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9512" y="5661248"/>
            <a:ext cx="8895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exit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between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bones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vertebral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column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bones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cushioned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disks.</a:t>
            </a:r>
          </a:p>
        </p:txBody>
      </p:sp>
      <p:pic>
        <p:nvPicPr>
          <p:cNvPr id="8" name="Picture 6" descr="C02F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4" b="38130"/>
          <a:stretch/>
        </p:blipFill>
        <p:spPr bwMode="auto">
          <a:xfrm>
            <a:off x="5868144" y="1832600"/>
            <a:ext cx="327585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9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-62554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98" y="486823"/>
            <a:ext cx="4860032" cy="637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4499992" y="980728"/>
            <a:ext cx="17281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b="1" dirty="0" smtClean="0">
                <a:latin typeface="Tahoma" charset="0"/>
                <a:ea typeface="Tahoma" charset="0"/>
                <a:cs typeface="Tahoma" charset="0"/>
              </a:rPr>
              <a:t>31 </a:t>
            </a:r>
            <a:r>
              <a:rPr lang="it-IT" sz="1900" b="1" dirty="0" err="1" smtClean="0">
                <a:latin typeface="Tahoma" charset="0"/>
                <a:ea typeface="Tahoma" charset="0"/>
                <a:cs typeface="Tahoma" charset="0"/>
              </a:rPr>
              <a:t>spinal</a:t>
            </a:r>
            <a:endParaRPr lang="it-IT" sz="19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13990" y="2636912"/>
            <a:ext cx="4575394" cy="422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07997" y="1640830"/>
            <a:ext cx="8716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large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tracts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carrying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and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the brain. 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25257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What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‘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white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’?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990" y="350264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position,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temperature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travel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up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dorsal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-3394" y="53139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travel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ventral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parts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11" name="Picture 2" descr="pinal Nerve Roo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7" y="3100334"/>
            <a:ext cx="4217181" cy="317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 rot="20267607">
            <a:off x="5250594" y="4071807"/>
            <a:ext cx="121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latin typeface="Tahoma" charset="0"/>
                <a:ea typeface="Tahoma" charset="0"/>
                <a:cs typeface="Tahoma" charset="0"/>
              </a:rPr>
              <a:t>Dorsal</a:t>
            </a:r>
            <a:endParaRPr lang="it-IT" sz="2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 rot="19346945">
            <a:off x="7304286" y="5025973"/>
            <a:ext cx="121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latin typeface="Tahoma" charset="0"/>
                <a:ea typeface="Tahoma" charset="0"/>
                <a:cs typeface="Tahoma" charset="0"/>
              </a:rPr>
              <a:t>Ventral</a:t>
            </a:r>
            <a:endParaRPr lang="it-IT" sz="20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8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568606" y="2628291"/>
            <a:ext cx="4575394" cy="422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5257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What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‘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gray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’?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2" descr="pinal Nerve Roo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7" y="3204355"/>
            <a:ext cx="407892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39713" y="1492848"/>
            <a:ext cx="85517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There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appears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be 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butterfly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letter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center of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matter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consists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primarily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made up of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bodies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it-IT" sz="2200" dirty="0"/>
          </a:p>
        </p:txBody>
      </p:sp>
      <p:sp>
        <p:nvSpPr>
          <p:cNvPr id="10" name="Rettangolo 9"/>
          <p:cNvSpPr/>
          <p:nvPr/>
        </p:nvSpPr>
        <p:spPr>
          <a:xfrm>
            <a:off x="140051" y="4005064"/>
            <a:ext cx="43599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dorsal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horns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receive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input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ventral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horns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pass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information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to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muscles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 rot="20267607">
            <a:off x="5250594" y="4071807"/>
            <a:ext cx="121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latin typeface="Tahoma" charset="0"/>
                <a:ea typeface="Tahoma" charset="0"/>
                <a:cs typeface="Tahoma" charset="0"/>
              </a:rPr>
              <a:t>Dorsal</a:t>
            </a:r>
            <a:endParaRPr lang="it-IT" sz="20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 rot="19346945">
            <a:off x="7304286" y="5025973"/>
            <a:ext cx="121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latin typeface="Tahoma" charset="0"/>
                <a:ea typeface="Tahoma" charset="0"/>
                <a:cs typeface="Tahoma" charset="0"/>
              </a:rPr>
              <a:t>Ventral</a:t>
            </a:r>
            <a:endParaRPr lang="it-IT" sz="20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inal Cord 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844824"/>
            <a:ext cx="8128000" cy="4572000"/>
          </a:xfrm>
          <a:prstGeom prst="rect">
            <a:avLst/>
          </a:prstGeom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5257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 model of the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Paraplegic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/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tetraplegic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patient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220" name="Picture 4" descr="earn How to Overcome Complications of Quadriplegia | HPF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71961"/>
            <a:ext cx="5387305" cy="53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059" y="4662088"/>
            <a:ext cx="59794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cervical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quadriplegic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/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tetraplegic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quad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meaning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"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:'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indicating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loss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control over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four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limbs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ability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arms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legs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torso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lost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Paraplegic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/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tetraplegic</a:t>
            </a:r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patient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9752" y="2060848"/>
            <a:ext cx="6480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lumbar-level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paraplegic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Use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arms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torso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maintained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torso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legs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lost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06" y="4380200"/>
            <a:ext cx="2621518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ttps://www.schoen-clinic.com/dimaex/image-thumb__3460__auto_d6d4a79742c3743be91c83ba5dba86cc/1036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8" r="11527"/>
          <a:stretch/>
        </p:blipFill>
        <p:spPr bwMode="auto">
          <a:xfrm>
            <a:off x="179512" y="1634906"/>
            <a:ext cx="216024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uroanatomy - The spinal-VideoIndirelim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052736"/>
            <a:ext cx="9144000" cy="5143500"/>
          </a:xfrm>
          <a:prstGeom prst="rect">
            <a:avLst/>
          </a:prstGeom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-49517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The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spinal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cord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335</Words>
  <Application>Microsoft Macintosh PowerPoint</Application>
  <PresentationFormat>Presentazione su schermo (4:3)</PresentationFormat>
  <Paragraphs>35</Paragraphs>
  <Slides>9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Tahoma</vt:lpstr>
      <vt:lpstr>Arial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203</cp:revision>
  <dcterms:created xsi:type="dcterms:W3CDTF">2016-02-23T15:39:41Z</dcterms:created>
  <dcterms:modified xsi:type="dcterms:W3CDTF">2021-03-10T19:31:47Z</dcterms:modified>
</cp:coreProperties>
</file>