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658" r:id="rId2"/>
    <p:sldId id="823" r:id="rId3"/>
    <p:sldId id="660" r:id="rId4"/>
    <p:sldId id="670" r:id="rId5"/>
    <p:sldId id="659" r:id="rId6"/>
    <p:sldId id="861" r:id="rId7"/>
    <p:sldId id="641" r:id="rId8"/>
    <p:sldId id="642" r:id="rId9"/>
    <p:sldId id="643" r:id="rId10"/>
    <p:sldId id="644" r:id="rId11"/>
    <p:sldId id="645" r:id="rId12"/>
    <p:sldId id="646" r:id="rId13"/>
    <p:sldId id="647" r:id="rId14"/>
    <p:sldId id="648" r:id="rId15"/>
    <p:sldId id="651" r:id="rId16"/>
    <p:sldId id="650" r:id="rId17"/>
    <p:sldId id="886" r:id="rId18"/>
    <p:sldId id="703" r:id="rId19"/>
    <p:sldId id="826" r:id="rId20"/>
    <p:sldId id="827" r:id="rId21"/>
    <p:sldId id="884" r:id="rId22"/>
    <p:sldId id="828" r:id="rId23"/>
    <p:sldId id="789" r:id="rId24"/>
    <p:sldId id="693" r:id="rId25"/>
    <p:sldId id="696" r:id="rId26"/>
    <p:sldId id="749" r:id="rId27"/>
    <p:sldId id="672" r:id="rId28"/>
    <p:sldId id="824" r:id="rId29"/>
    <p:sldId id="599" r:id="rId30"/>
    <p:sldId id="618" r:id="rId31"/>
    <p:sldId id="640" r:id="rId32"/>
    <p:sldId id="708" r:id="rId33"/>
    <p:sldId id="707" r:id="rId34"/>
    <p:sldId id="614" r:id="rId35"/>
    <p:sldId id="825" r:id="rId36"/>
    <p:sldId id="615" r:id="rId37"/>
    <p:sldId id="616" r:id="rId38"/>
    <p:sldId id="882" r:id="rId39"/>
    <p:sldId id="885" r:id="rId40"/>
    <p:sldId id="621" r:id="rId41"/>
    <p:sldId id="862" r:id="rId42"/>
    <p:sldId id="666" r:id="rId43"/>
    <p:sldId id="623" r:id="rId44"/>
    <p:sldId id="631" r:id="rId45"/>
    <p:sldId id="624" r:id="rId46"/>
    <p:sldId id="625" r:id="rId47"/>
    <p:sldId id="626" r:id="rId48"/>
    <p:sldId id="628" r:id="rId49"/>
    <p:sldId id="629" r:id="rId50"/>
    <p:sldId id="829" r:id="rId51"/>
    <p:sldId id="900" r:id="rId52"/>
    <p:sldId id="575" r:id="rId53"/>
    <p:sldId id="877" r:id="rId54"/>
    <p:sldId id="887" r:id="rId55"/>
    <p:sldId id="876" r:id="rId56"/>
    <p:sldId id="580" r:id="rId57"/>
    <p:sldId id="678" r:id="rId58"/>
    <p:sldId id="679" r:id="rId59"/>
    <p:sldId id="830" r:id="rId60"/>
    <p:sldId id="680" r:id="rId61"/>
    <p:sldId id="685" r:id="rId62"/>
    <p:sldId id="577" r:id="rId63"/>
    <p:sldId id="585" r:id="rId64"/>
    <p:sldId id="567" r:id="rId65"/>
    <p:sldId id="816" r:id="rId66"/>
    <p:sldId id="883" r:id="rId67"/>
    <p:sldId id="863" r:id="rId68"/>
    <p:sldId id="865" r:id="rId69"/>
    <p:sldId id="634" r:id="rId70"/>
    <p:sldId id="635" r:id="rId71"/>
    <p:sldId id="874" r:id="rId72"/>
    <p:sldId id="875" r:id="rId73"/>
    <p:sldId id="881" r:id="rId74"/>
    <p:sldId id="817" r:id="rId75"/>
    <p:sldId id="853" r:id="rId76"/>
    <p:sldId id="609" r:id="rId77"/>
    <p:sldId id="610" r:id="rId78"/>
    <p:sldId id="872" r:id="rId79"/>
    <p:sldId id="633" r:id="rId80"/>
    <p:sldId id="866" r:id="rId81"/>
    <p:sldId id="867" r:id="rId82"/>
    <p:sldId id="669" r:id="rId83"/>
    <p:sldId id="873" r:id="rId84"/>
    <p:sldId id="607" r:id="rId85"/>
    <p:sldId id="608" r:id="rId86"/>
    <p:sldId id="637" r:id="rId87"/>
    <p:sldId id="760" r:id="rId88"/>
    <p:sldId id="868" r:id="rId89"/>
    <p:sldId id="888" r:id="rId90"/>
    <p:sldId id="692" r:id="rId91"/>
    <p:sldId id="691" r:id="rId92"/>
    <p:sldId id="915" r:id="rId93"/>
    <p:sldId id="916" r:id="rId94"/>
    <p:sldId id="700" r:id="rId95"/>
    <p:sldId id="702" r:id="rId96"/>
    <p:sldId id="701" r:id="rId97"/>
    <p:sldId id="911" r:id="rId98"/>
    <p:sldId id="727" r:id="rId99"/>
    <p:sldId id="878" r:id="rId100"/>
    <p:sldId id="728" r:id="rId101"/>
    <p:sldId id="870" r:id="rId102"/>
    <p:sldId id="869" r:id="rId103"/>
    <p:sldId id="854" r:id="rId104"/>
    <p:sldId id="855" r:id="rId105"/>
    <p:sldId id="856" r:id="rId106"/>
    <p:sldId id="857" r:id="rId107"/>
    <p:sldId id="858" r:id="rId108"/>
    <p:sldId id="859" r:id="rId109"/>
    <p:sldId id="790" r:id="rId110"/>
    <p:sldId id="818" r:id="rId111"/>
  </p:sldIdLst>
  <p:sldSz cx="9144000" cy="6858000" type="screen4x3"/>
  <p:notesSz cx="6797675" cy="9926638"/>
  <p:defaultTextStyle>
    <a:defPPr>
      <a:defRPr lang="it-IT"/>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00"/>
    <a:srgbClr val="6699FF"/>
    <a:srgbClr val="3366FF"/>
    <a:srgbClr val="CCFF33"/>
    <a:srgbClr val="FFFFFF"/>
    <a:srgbClr val="4D4D4D"/>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20" autoAdjust="0"/>
    <p:restoredTop sz="98661" autoAdjust="0"/>
  </p:normalViewPr>
  <p:slideViewPr>
    <p:cSldViewPr>
      <p:cViewPr>
        <p:scale>
          <a:sx n="73" d="100"/>
          <a:sy n="73" d="100"/>
        </p:scale>
        <p:origin x="1648" y="344"/>
      </p:cViewPr>
      <p:guideLst>
        <p:guide orient="horz" pos="2160"/>
        <p:guide pos="2880"/>
      </p:guideLst>
    </p:cSldViewPr>
  </p:slideViewPr>
  <p:outlineViewPr>
    <p:cViewPr>
      <p:scale>
        <a:sx n="33" d="100"/>
        <a:sy n="33" d="100"/>
      </p:scale>
      <p:origin x="0" y="6030"/>
    </p:cViewPr>
  </p:outlineViewPr>
  <p:notesTextViewPr>
    <p:cViewPr>
      <p:scale>
        <a:sx n="100" d="100"/>
        <a:sy n="100" d="100"/>
      </p:scale>
      <p:origin x="0" y="0"/>
    </p:cViewPr>
  </p:notesTextViewPr>
  <p:sorterViewPr>
    <p:cViewPr>
      <p:scale>
        <a:sx n="66" d="100"/>
        <a:sy n="66" d="100"/>
      </p:scale>
      <p:origin x="0" y="11064"/>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notesMaster" Target="notesMasters/notesMaster1.xml"/><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it-IT"/>
          </a:p>
        </p:txBody>
      </p:sp>
      <p:sp>
        <p:nvSpPr>
          <p:cNvPr id="5123"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it-IT"/>
          </a:p>
        </p:txBody>
      </p:sp>
      <p:sp>
        <p:nvSpPr>
          <p:cNvPr id="14340"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681038" y="4714875"/>
            <a:ext cx="543560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Click to edit Master text styles</a:t>
            </a:r>
          </a:p>
          <a:p>
            <a:pPr lvl="1"/>
            <a:r>
              <a:rPr lang="it-IT" noProof="0" smtClean="0"/>
              <a:t>Second level</a:t>
            </a:r>
          </a:p>
          <a:p>
            <a:pPr lvl="2"/>
            <a:r>
              <a:rPr lang="it-IT" noProof="0" smtClean="0"/>
              <a:t>Third level</a:t>
            </a:r>
          </a:p>
          <a:p>
            <a:pPr lvl="3"/>
            <a:r>
              <a:rPr lang="it-IT" noProof="0" smtClean="0"/>
              <a:t>Fourth level</a:t>
            </a:r>
          </a:p>
          <a:p>
            <a:pPr lvl="4"/>
            <a:r>
              <a:rPr lang="it-IT" noProof="0" smtClean="0"/>
              <a:t>Fifth level</a:t>
            </a:r>
          </a:p>
        </p:txBody>
      </p:sp>
      <p:sp>
        <p:nvSpPr>
          <p:cNvPr id="5126"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it-IT"/>
          </a:p>
        </p:txBody>
      </p:sp>
      <p:sp>
        <p:nvSpPr>
          <p:cNvPr id="5127"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2856314-EB01-0446-B226-907DF8E1CC28}" type="slidenum">
              <a:rPr lang="it-IT" altLang="it-IT"/>
              <a:pPr>
                <a:defRPr/>
              </a:pPr>
              <a:t>‹n.›</a:t>
            </a:fld>
            <a:endParaRPr lang="it-IT" altLang="it-IT"/>
          </a:p>
        </p:txBody>
      </p:sp>
    </p:spTree>
    <p:extLst>
      <p:ext uri="{BB962C8B-B14F-4D97-AF65-F5344CB8AC3E}">
        <p14:creationId xmlns:p14="http://schemas.microsoft.com/office/powerpoint/2010/main" val="6458157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p:cNvSpPr>
            <a:spLocks noGrp="1" noRot="1" noChangeAspect="1" noTextEdit="1"/>
          </p:cNvSpPr>
          <p:nvPr>
            <p:ph type="sldImg"/>
          </p:nvPr>
        </p:nvSpPr>
        <p:spPr>
          <a:ln/>
        </p:spPr>
      </p:sp>
      <p:sp>
        <p:nvSpPr>
          <p:cNvPr id="184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84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41440CE-45F7-C847-A72A-41F239FC8004}" type="slidenum">
              <a:rPr lang="it-IT" altLang="it-IT"/>
              <a:pPr>
                <a:spcBef>
                  <a:spcPct val="0"/>
                </a:spcBef>
              </a:pPr>
              <a:t>1</a:t>
            </a:fld>
            <a:endParaRPr lang="it-IT" altLang="it-IT"/>
          </a:p>
        </p:txBody>
      </p:sp>
    </p:spTree>
    <p:extLst>
      <p:ext uri="{BB962C8B-B14F-4D97-AF65-F5344CB8AC3E}">
        <p14:creationId xmlns:p14="http://schemas.microsoft.com/office/powerpoint/2010/main" val="82421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2E987BD-95AB-1547-BC4E-64210766274E}" type="slidenum">
              <a:rPr lang="it-IT" altLang="it-IT">
                <a:ea typeface="ＭＳ Ｐゴシック" charset="-128"/>
              </a:rPr>
              <a:pPr algn="r" eaLnBrk="1" hangingPunct="1">
                <a:spcBef>
                  <a:spcPct val="0"/>
                </a:spcBef>
              </a:pPr>
              <a:t>11</a:t>
            </a:fld>
            <a:endParaRPr lang="it-IT" altLang="it-IT">
              <a:ea typeface="ＭＳ Ｐゴシック" charset="-128"/>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15761915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egnaposto immagine diapositiva 1"/>
          <p:cNvSpPr>
            <a:spLocks noGrp="1" noRot="1" noChangeAspect="1" noTextEdit="1"/>
          </p:cNvSpPr>
          <p:nvPr>
            <p:ph type="sldImg"/>
          </p:nvPr>
        </p:nvSpPr>
        <p:spPr>
          <a:ln/>
        </p:spPr>
      </p:sp>
      <p:sp>
        <p:nvSpPr>
          <p:cNvPr id="25600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5600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BA2BCB5-C9DE-FA43-9AD8-58FA18EFE5ED}" type="slidenum">
              <a:rPr lang="it-IT" altLang="it-IT"/>
              <a:pPr>
                <a:spcBef>
                  <a:spcPct val="0"/>
                </a:spcBef>
              </a:pPr>
              <a:t>105</a:t>
            </a:fld>
            <a:endParaRPr lang="it-IT" altLang="it-IT"/>
          </a:p>
        </p:txBody>
      </p:sp>
    </p:spTree>
    <p:extLst>
      <p:ext uri="{BB962C8B-B14F-4D97-AF65-F5344CB8AC3E}">
        <p14:creationId xmlns:p14="http://schemas.microsoft.com/office/powerpoint/2010/main" val="6894036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egnaposto immagine diapositiva 1"/>
          <p:cNvSpPr>
            <a:spLocks noGrp="1" noRot="1" noChangeAspect="1" noTextEdit="1"/>
          </p:cNvSpPr>
          <p:nvPr>
            <p:ph type="sldImg"/>
          </p:nvPr>
        </p:nvSpPr>
        <p:spPr>
          <a:ln/>
        </p:spPr>
      </p:sp>
      <p:sp>
        <p:nvSpPr>
          <p:cNvPr id="25805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5805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FA2F435-BCE5-8C40-A17A-B0DF9CD6E938}" type="slidenum">
              <a:rPr lang="it-IT" altLang="it-IT"/>
              <a:pPr>
                <a:spcBef>
                  <a:spcPct val="0"/>
                </a:spcBef>
              </a:pPr>
              <a:t>106</a:t>
            </a:fld>
            <a:endParaRPr lang="it-IT" altLang="it-IT"/>
          </a:p>
        </p:txBody>
      </p:sp>
    </p:spTree>
    <p:extLst>
      <p:ext uri="{BB962C8B-B14F-4D97-AF65-F5344CB8AC3E}">
        <p14:creationId xmlns:p14="http://schemas.microsoft.com/office/powerpoint/2010/main" val="3823079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7420EA1-654D-2747-AA11-D9D2B4691BE9}" type="slidenum">
              <a:rPr lang="it-IT" altLang="it-IT">
                <a:ea typeface="ＭＳ Ｐゴシック" charset="-128"/>
              </a:rPr>
              <a:pPr algn="r" eaLnBrk="1" hangingPunct="1">
                <a:spcBef>
                  <a:spcPct val="0"/>
                </a:spcBef>
              </a:pPr>
              <a:t>107</a:t>
            </a:fld>
            <a:endParaRPr lang="it-IT" altLang="it-IT">
              <a:ea typeface="ＭＳ Ｐゴシック" charset="-128"/>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4179048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egnaposto immagine diapositiva 1"/>
          <p:cNvSpPr>
            <a:spLocks noGrp="1" noRot="1" noChangeAspect="1" noTextEdit="1"/>
          </p:cNvSpPr>
          <p:nvPr>
            <p:ph type="sldImg"/>
          </p:nvPr>
        </p:nvSpPr>
        <p:spPr>
          <a:ln/>
        </p:spPr>
      </p:sp>
      <p:sp>
        <p:nvSpPr>
          <p:cNvPr id="26214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6214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7D90ECC-5B3D-AC4F-851E-7B74D9AE8953}" type="slidenum">
              <a:rPr lang="it-IT" altLang="it-IT"/>
              <a:pPr>
                <a:spcBef>
                  <a:spcPct val="0"/>
                </a:spcBef>
              </a:pPr>
              <a:t>108</a:t>
            </a:fld>
            <a:endParaRPr lang="it-IT" altLang="it-IT"/>
          </a:p>
        </p:txBody>
      </p:sp>
    </p:spTree>
    <p:extLst>
      <p:ext uri="{BB962C8B-B14F-4D97-AF65-F5344CB8AC3E}">
        <p14:creationId xmlns:p14="http://schemas.microsoft.com/office/powerpoint/2010/main" val="2336010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C3852A3-C23E-FE4F-A350-283597D5C62B}" type="slidenum">
              <a:rPr lang="it-IT" altLang="it-IT">
                <a:ea typeface="ＭＳ Ｐゴシック" charset="-128"/>
              </a:rPr>
              <a:pPr algn="r" eaLnBrk="1" hangingPunct="1">
                <a:spcBef>
                  <a:spcPct val="0"/>
                </a:spcBef>
              </a:pPr>
              <a:t>109</a:t>
            </a:fld>
            <a:endParaRPr lang="it-IT" altLang="it-IT">
              <a:ea typeface="ＭＳ Ｐゴシック" charset="-128"/>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5250031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egnaposto immagine diapositiva 1"/>
          <p:cNvSpPr>
            <a:spLocks noGrp="1" noRot="1" noChangeAspect="1" noTextEdit="1"/>
          </p:cNvSpPr>
          <p:nvPr>
            <p:ph type="sldImg"/>
          </p:nvPr>
        </p:nvSpPr>
        <p:spPr>
          <a:ln/>
        </p:spPr>
      </p:sp>
      <p:sp>
        <p:nvSpPr>
          <p:cNvPr id="27238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7238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03801AD-AC41-D745-9B93-454D545CA457}" type="slidenum">
              <a:rPr lang="it-IT" altLang="it-IT"/>
              <a:pPr>
                <a:spcBef>
                  <a:spcPct val="0"/>
                </a:spcBef>
              </a:pPr>
              <a:t>110</a:t>
            </a:fld>
            <a:endParaRPr lang="it-IT" altLang="it-IT"/>
          </a:p>
        </p:txBody>
      </p:sp>
    </p:spTree>
    <p:extLst>
      <p:ext uri="{BB962C8B-B14F-4D97-AF65-F5344CB8AC3E}">
        <p14:creationId xmlns:p14="http://schemas.microsoft.com/office/powerpoint/2010/main" val="685656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757957A-0D1D-0C47-8E51-33BD37370D3E}" type="slidenum">
              <a:rPr lang="it-IT" altLang="it-IT">
                <a:ea typeface="ＭＳ Ｐゴシック" charset="-128"/>
              </a:rPr>
              <a:pPr algn="r" eaLnBrk="1" hangingPunct="1">
                <a:spcBef>
                  <a:spcPct val="0"/>
                </a:spcBef>
              </a:pPr>
              <a:t>12</a:t>
            </a:fld>
            <a:endParaRPr lang="it-IT" altLang="it-IT">
              <a:ea typeface="ＭＳ Ｐゴシック" charset="-128"/>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1840662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B7CCA15-F102-CB45-B169-1252299D883B}" type="slidenum">
              <a:rPr lang="it-IT" altLang="it-IT">
                <a:ea typeface="ＭＳ Ｐゴシック" charset="-128"/>
              </a:rPr>
              <a:pPr algn="r" eaLnBrk="1" hangingPunct="1">
                <a:spcBef>
                  <a:spcPct val="0"/>
                </a:spcBef>
              </a:pPr>
              <a:t>13</a:t>
            </a:fld>
            <a:endParaRPr lang="it-IT" altLang="it-IT">
              <a:ea typeface="ＭＳ Ｐゴシック" charset="-128"/>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150989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7884A9A-9254-1C47-B9E1-2E027AE01C34}" type="slidenum">
              <a:rPr lang="it-IT" altLang="it-IT">
                <a:ea typeface="ＭＳ Ｐゴシック" charset="-128"/>
              </a:rPr>
              <a:pPr algn="r" eaLnBrk="1" hangingPunct="1">
                <a:spcBef>
                  <a:spcPct val="0"/>
                </a:spcBef>
              </a:pPr>
              <a:t>14</a:t>
            </a:fld>
            <a:endParaRPr lang="it-IT" altLang="it-IT">
              <a:ea typeface="ＭＳ Ｐゴシック" charset="-128"/>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2706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489C1D7-CAE6-5A45-B4CD-6769B795A474}" type="slidenum">
              <a:rPr lang="it-IT" altLang="it-IT">
                <a:ea typeface="ＭＳ Ｐゴシック" charset="-128"/>
              </a:rPr>
              <a:pPr algn="r" eaLnBrk="1" hangingPunct="1">
                <a:spcBef>
                  <a:spcPct val="0"/>
                </a:spcBef>
              </a:pPr>
              <a:t>15</a:t>
            </a:fld>
            <a:endParaRPr lang="it-IT" altLang="it-IT">
              <a:ea typeface="ＭＳ Ｐゴシック" charset="-128"/>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383812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5DA291B-73F2-984D-BA01-F9B4905E2CD7}" type="slidenum">
              <a:rPr lang="it-IT" altLang="it-IT">
                <a:ea typeface="ＭＳ Ｐゴシック" charset="-128"/>
              </a:rPr>
              <a:pPr algn="r" eaLnBrk="1" hangingPunct="1">
                <a:spcBef>
                  <a:spcPct val="0"/>
                </a:spcBef>
              </a:pPr>
              <a:t>16</a:t>
            </a:fld>
            <a:endParaRPr lang="it-IT" altLang="it-IT">
              <a:ea typeface="ＭＳ Ｐゴシック" charset="-128"/>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1840337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A22B557-CED4-A84F-B14D-951A3568D69E}" type="slidenum">
              <a:rPr lang="it-IT" altLang="it-IT">
                <a:ea typeface="ＭＳ Ｐゴシック" charset="-128"/>
              </a:rPr>
              <a:pPr algn="r" eaLnBrk="1" hangingPunct="1">
                <a:spcBef>
                  <a:spcPct val="0"/>
                </a:spcBef>
              </a:pPr>
              <a:t>18</a:t>
            </a:fld>
            <a:endParaRPr lang="it-IT" altLang="it-IT">
              <a:ea typeface="ＭＳ Ｐゴシック" charset="-128"/>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1585797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egnaposto immagine diapositiva 1"/>
          <p:cNvSpPr>
            <a:spLocks noGrp="1" noRot="1" noChangeAspect="1" noTextEdit="1"/>
          </p:cNvSpPr>
          <p:nvPr>
            <p:ph type="sldImg"/>
          </p:nvPr>
        </p:nvSpPr>
        <p:spPr>
          <a:ln/>
        </p:spPr>
      </p:sp>
      <p:sp>
        <p:nvSpPr>
          <p:cNvPr id="6349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34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46A7A17-B753-F047-8192-E76892757811}" type="slidenum">
              <a:rPr lang="it-IT" altLang="it-IT"/>
              <a:pPr>
                <a:spcBef>
                  <a:spcPct val="0"/>
                </a:spcBef>
              </a:pPr>
              <a:t>19</a:t>
            </a:fld>
            <a:endParaRPr lang="it-IT" altLang="it-IT"/>
          </a:p>
        </p:txBody>
      </p:sp>
    </p:spTree>
    <p:extLst>
      <p:ext uri="{BB962C8B-B14F-4D97-AF65-F5344CB8AC3E}">
        <p14:creationId xmlns:p14="http://schemas.microsoft.com/office/powerpoint/2010/main" val="294070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22C6ECA-76FB-884E-AEA8-3C2A8D3393D4}" type="slidenum">
              <a:rPr lang="it-IT" altLang="it-IT">
                <a:ea typeface="ＭＳ Ｐゴシック" charset="-128"/>
              </a:rPr>
              <a:pPr algn="r" eaLnBrk="1" hangingPunct="1">
                <a:spcBef>
                  <a:spcPct val="0"/>
                </a:spcBef>
              </a:pPr>
              <a:t>20</a:t>
            </a:fld>
            <a:endParaRPr lang="it-IT" altLang="it-IT">
              <a:ea typeface="ＭＳ Ｐゴシック" charset="-128"/>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619551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egnaposto immagine diapositiva 1"/>
          <p:cNvSpPr>
            <a:spLocks noGrp="1" noRot="1" noChangeAspect="1" noTextEdit="1"/>
          </p:cNvSpPr>
          <p:nvPr>
            <p:ph type="sldImg"/>
          </p:nvPr>
        </p:nvSpPr>
        <p:spPr>
          <a:ln/>
        </p:spPr>
      </p:sp>
      <p:sp>
        <p:nvSpPr>
          <p:cNvPr id="696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96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5F56EE1-289E-9D49-950A-6D8E9A9EF0C5}" type="slidenum">
              <a:rPr lang="it-IT" altLang="it-IT"/>
              <a:pPr>
                <a:spcBef>
                  <a:spcPct val="0"/>
                </a:spcBef>
              </a:pPr>
              <a:t>21</a:t>
            </a:fld>
            <a:endParaRPr lang="it-IT" altLang="it-IT"/>
          </a:p>
        </p:txBody>
      </p:sp>
    </p:spTree>
    <p:extLst>
      <p:ext uri="{BB962C8B-B14F-4D97-AF65-F5344CB8AC3E}">
        <p14:creationId xmlns:p14="http://schemas.microsoft.com/office/powerpoint/2010/main" val="145946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p:cNvSpPr>
            <a:spLocks noGrp="1" noRot="1" noChangeAspect="1" noTextEdit="1"/>
          </p:cNvSpPr>
          <p:nvPr>
            <p:ph type="sldImg"/>
          </p:nvPr>
        </p:nvSpPr>
        <p:spPr>
          <a:ln/>
        </p:spPr>
      </p:sp>
      <p:sp>
        <p:nvSpPr>
          <p:cNvPr id="184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84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41440CE-45F7-C847-A72A-41F239FC8004}" type="slidenum">
              <a:rPr lang="it-IT" altLang="it-IT"/>
              <a:pPr>
                <a:spcBef>
                  <a:spcPct val="0"/>
                </a:spcBef>
              </a:pPr>
              <a:t>2</a:t>
            </a:fld>
            <a:endParaRPr lang="it-IT" altLang="it-IT"/>
          </a:p>
        </p:txBody>
      </p:sp>
    </p:spTree>
    <p:extLst>
      <p:ext uri="{BB962C8B-B14F-4D97-AF65-F5344CB8AC3E}">
        <p14:creationId xmlns:p14="http://schemas.microsoft.com/office/powerpoint/2010/main" val="2142835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p:cNvSpPr>
            <a:spLocks noGrp="1" noRot="1" noChangeAspect="1" noTextEdit="1"/>
          </p:cNvSpPr>
          <p:nvPr>
            <p:ph type="sldImg"/>
          </p:nvPr>
        </p:nvSpPr>
        <p:spPr>
          <a:ln/>
        </p:spPr>
      </p:sp>
      <p:sp>
        <p:nvSpPr>
          <p:cNvPr id="757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757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B387083-A48E-854D-85D0-CF01DE8DA528}" type="slidenum">
              <a:rPr lang="it-IT" altLang="it-IT"/>
              <a:pPr>
                <a:spcBef>
                  <a:spcPct val="0"/>
                </a:spcBef>
              </a:pPr>
              <a:t>22</a:t>
            </a:fld>
            <a:endParaRPr lang="it-IT" altLang="it-IT"/>
          </a:p>
        </p:txBody>
      </p:sp>
    </p:spTree>
    <p:extLst>
      <p:ext uri="{BB962C8B-B14F-4D97-AF65-F5344CB8AC3E}">
        <p14:creationId xmlns:p14="http://schemas.microsoft.com/office/powerpoint/2010/main" val="945473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egnaposto immagine diapositiva 1"/>
          <p:cNvSpPr>
            <a:spLocks noGrp="1" noRot="1" noChangeAspect="1" noTextEdit="1"/>
          </p:cNvSpPr>
          <p:nvPr>
            <p:ph type="sldImg"/>
          </p:nvPr>
        </p:nvSpPr>
        <p:spPr>
          <a:ln/>
        </p:spPr>
      </p:sp>
      <p:sp>
        <p:nvSpPr>
          <p:cNvPr id="5939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5939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54D2690-3AB0-C746-AF33-F31F079AE6EB}" type="slidenum">
              <a:rPr lang="it-IT" altLang="it-IT"/>
              <a:pPr>
                <a:spcBef>
                  <a:spcPct val="0"/>
                </a:spcBef>
              </a:pPr>
              <a:t>23</a:t>
            </a:fld>
            <a:endParaRPr lang="it-IT" altLang="it-IT"/>
          </a:p>
        </p:txBody>
      </p:sp>
    </p:spTree>
    <p:extLst>
      <p:ext uri="{BB962C8B-B14F-4D97-AF65-F5344CB8AC3E}">
        <p14:creationId xmlns:p14="http://schemas.microsoft.com/office/powerpoint/2010/main" val="78266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BA3996B-B986-B449-89DD-28E9CE302B47}" type="slidenum">
              <a:rPr lang="it-IT" altLang="it-IT">
                <a:ea typeface="ＭＳ Ｐゴシック" charset="-128"/>
              </a:rPr>
              <a:pPr algn="r" eaLnBrk="1" hangingPunct="1">
                <a:spcBef>
                  <a:spcPct val="0"/>
                </a:spcBef>
              </a:pPr>
              <a:t>24</a:t>
            </a:fld>
            <a:endParaRPr lang="it-IT" altLang="it-IT">
              <a:ea typeface="ＭＳ Ｐゴシック" charset="-128"/>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1406282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C0D52DD-686E-A548-AAD5-41A1208BDC9D}" type="slidenum">
              <a:rPr lang="it-IT" altLang="it-IT">
                <a:ea typeface="ＭＳ Ｐゴシック" charset="-128"/>
              </a:rPr>
              <a:pPr algn="r" eaLnBrk="1" hangingPunct="1">
                <a:spcBef>
                  <a:spcPct val="0"/>
                </a:spcBef>
              </a:pPr>
              <a:t>25</a:t>
            </a:fld>
            <a:endParaRPr lang="it-IT" altLang="it-IT">
              <a:ea typeface="ＭＳ Ｐゴシック" charset="-128"/>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187109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4548D38-E76A-2D47-B261-CF7564D4375D}" type="slidenum">
              <a:rPr lang="it-IT" altLang="it-IT">
                <a:ea typeface="ＭＳ Ｐゴシック" charset="-128"/>
              </a:rPr>
              <a:pPr algn="r" eaLnBrk="1" hangingPunct="1">
                <a:spcBef>
                  <a:spcPct val="0"/>
                </a:spcBef>
              </a:pPr>
              <a:t>26</a:t>
            </a:fld>
            <a:endParaRPr lang="it-IT" altLang="it-IT">
              <a:ea typeface="ＭＳ Ｐゴシック" charset="-128"/>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840265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egnaposto immagine diapositiva 1"/>
          <p:cNvSpPr>
            <a:spLocks noGrp="1" noRot="1" noChangeAspect="1" noTextEdit="1"/>
          </p:cNvSpPr>
          <p:nvPr>
            <p:ph type="sldImg"/>
          </p:nvPr>
        </p:nvSpPr>
        <p:spPr>
          <a:ln/>
        </p:spPr>
      </p:sp>
      <p:sp>
        <p:nvSpPr>
          <p:cNvPr id="8397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8397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FCC472E-96B3-534E-AC3A-2DFFA8CB8D8B}" type="slidenum">
              <a:rPr lang="it-IT" altLang="it-IT"/>
              <a:pPr>
                <a:spcBef>
                  <a:spcPct val="0"/>
                </a:spcBef>
              </a:pPr>
              <a:t>27</a:t>
            </a:fld>
            <a:endParaRPr lang="it-IT" altLang="it-IT"/>
          </a:p>
        </p:txBody>
      </p:sp>
    </p:spTree>
    <p:extLst>
      <p:ext uri="{BB962C8B-B14F-4D97-AF65-F5344CB8AC3E}">
        <p14:creationId xmlns:p14="http://schemas.microsoft.com/office/powerpoint/2010/main" val="487947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p:cNvSpPr>
            <a:spLocks noGrp="1" noRot="1" noChangeAspect="1" noTextEdit="1"/>
          </p:cNvSpPr>
          <p:nvPr>
            <p:ph type="sldImg"/>
          </p:nvPr>
        </p:nvSpPr>
        <p:spPr>
          <a:ln/>
        </p:spPr>
      </p:sp>
      <p:sp>
        <p:nvSpPr>
          <p:cNvPr id="184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84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41440CE-45F7-C847-A72A-41F239FC8004}" type="slidenum">
              <a:rPr lang="it-IT" altLang="it-IT"/>
              <a:pPr>
                <a:spcBef>
                  <a:spcPct val="0"/>
                </a:spcBef>
              </a:pPr>
              <a:t>28</a:t>
            </a:fld>
            <a:endParaRPr lang="it-IT" altLang="it-IT"/>
          </a:p>
        </p:txBody>
      </p:sp>
    </p:spTree>
    <p:extLst>
      <p:ext uri="{BB962C8B-B14F-4D97-AF65-F5344CB8AC3E}">
        <p14:creationId xmlns:p14="http://schemas.microsoft.com/office/powerpoint/2010/main" val="1418967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A026CE6-EA17-B54C-9C48-378FF7D11F83}" type="slidenum">
              <a:rPr lang="it-IT" altLang="it-IT">
                <a:ea typeface="ＭＳ Ｐゴシック" charset="-128"/>
              </a:rPr>
              <a:pPr algn="r" eaLnBrk="1" hangingPunct="1">
                <a:spcBef>
                  <a:spcPct val="0"/>
                </a:spcBef>
              </a:pPr>
              <a:t>29</a:t>
            </a:fld>
            <a:endParaRPr lang="it-IT" altLang="it-IT">
              <a:ea typeface="ＭＳ Ｐゴシック" charset="-128"/>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201982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5D9C578-FDE0-2D44-B0A6-CA099BD5B21E}" type="slidenum">
              <a:rPr lang="it-IT" altLang="it-IT">
                <a:ea typeface="ＭＳ Ｐゴシック" charset="-128"/>
              </a:rPr>
              <a:pPr algn="r" eaLnBrk="1" hangingPunct="1">
                <a:spcBef>
                  <a:spcPct val="0"/>
                </a:spcBef>
              </a:pPr>
              <a:t>30</a:t>
            </a:fld>
            <a:endParaRPr lang="it-IT" altLang="it-IT">
              <a:ea typeface="ＭＳ Ｐゴシック" charset="-128"/>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64492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99F6AFC-37E6-E640-A9BC-87E5A1F5805C}" type="slidenum">
              <a:rPr lang="it-IT" altLang="it-IT">
                <a:ea typeface="ＭＳ Ｐゴシック" charset="-128"/>
              </a:rPr>
              <a:pPr algn="r" eaLnBrk="1" hangingPunct="1">
                <a:spcBef>
                  <a:spcPct val="0"/>
                </a:spcBef>
              </a:pPr>
              <a:t>31</a:t>
            </a:fld>
            <a:endParaRPr lang="it-IT" altLang="it-IT">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807237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noTextEdit="1"/>
          </p:cNvSpPr>
          <p:nvPr>
            <p:ph type="sldImg"/>
          </p:nvPr>
        </p:nvSpPr>
        <p:spPr>
          <a:ln/>
        </p:spPr>
      </p:sp>
      <p:sp>
        <p:nvSpPr>
          <p:cNvPr id="2253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253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764016B-A618-F241-A5FE-8285CF976AD4}" type="slidenum">
              <a:rPr lang="it-IT" altLang="it-IT"/>
              <a:pPr>
                <a:spcBef>
                  <a:spcPct val="0"/>
                </a:spcBef>
              </a:pPr>
              <a:t>3</a:t>
            </a:fld>
            <a:endParaRPr lang="it-IT" altLang="it-IT"/>
          </a:p>
        </p:txBody>
      </p:sp>
    </p:spTree>
    <p:extLst>
      <p:ext uri="{BB962C8B-B14F-4D97-AF65-F5344CB8AC3E}">
        <p14:creationId xmlns:p14="http://schemas.microsoft.com/office/powerpoint/2010/main" val="960238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egnaposto immagine diapositiva 1"/>
          <p:cNvSpPr>
            <a:spLocks noGrp="1" noRot="1" noChangeAspect="1" noTextEdit="1"/>
          </p:cNvSpPr>
          <p:nvPr>
            <p:ph type="sldImg"/>
          </p:nvPr>
        </p:nvSpPr>
        <p:spPr>
          <a:ln/>
        </p:spPr>
      </p:sp>
      <p:sp>
        <p:nvSpPr>
          <p:cNvPr id="10240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0240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6EF4400-4DC5-6B4B-A845-D3EF5A78151B}" type="slidenum">
              <a:rPr lang="it-IT" altLang="it-IT"/>
              <a:pPr>
                <a:spcBef>
                  <a:spcPct val="0"/>
                </a:spcBef>
              </a:pPr>
              <a:t>32</a:t>
            </a:fld>
            <a:endParaRPr lang="it-IT" altLang="it-IT"/>
          </a:p>
        </p:txBody>
      </p:sp>
    </p:spTree>
    <p:extLst>
      <p:ext uri="{BB962C8B-B14F-4D97-AF65-F5344CB8AC3E}">
        <p14:creationId xmlns:p14="http://schemas.microsoft.com/office/powerpoint/2010/main" val="1584733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F16E4CE-1F12-804F-A1B0-91EBA92F60D8}" type="slidenum">
              <a:rPr lang="it-IT" altLang="it-IT">
                <a:ea typeface="ＭＳ Ｐゴシック" charset="-128"/>
              </a:rPr>
              <a:pPr algn="r" eaLnBrk="1" hangingPunct="1">
                <a:spcBef>
                  <a:spcPct val="0"/>
                </a:spcBef>
              </a:pPr>
              <a:t>33</a:t>
            </a:fld>
            <a:endParaRPr lang="it-IT" altLang="it-IT">
              <a:ea typeface="ＭＳ Ｐゴシック" charset="-128"/>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520046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F27347B-9D79-0B49-9249-2844597AE431}" type="slidenum">
              <a:rPr lang="it-IT" altLang="it-IT">
                <a:ea typeface="ＭＳ Ｐゴシック" charset="-128"/>
              </a:rPr>
              <a:pPr algn="r" eaLnBrk="1" hangingPunct="1">
                <a:spcBef>
                  <a:spcPct val="0"/>
                </a:spcBef>
              </a:pPr>
              <a:t>34</a:t>
            </a:fld>
            <a:endParaRPr lang="it-IT" altLang="it-IT">
              <a:ea typeface="ＭＳ Ｐゴシック" charset="-128"/>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2008929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BD0169E-44C7-3247-85F9-7C56D7991AE3}" type="slidenum">
              <a:rPr lang="it-IT" altLang="it-IT">
                <a:ea typeface="ＭＳ Ｐゴシック" charset="-128"/>
              </a:rPr>
              <a:pPr algn="r" eaLnBrk="1" hangingPunct="1">
                <a:spcBef>
                  <a:spcPct val="0"/>
                </a:spcBef>
              </a:pPr>
              <a:t>35</a:t>
            </a:fld>
            <a:endParaRPr lang="it-IT" altLang="it-IT">
              <a:ea typeface="ＭＳ Ｐゴシック" charset="-128"/>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997974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BD0169E-44C7-3247-85F9-7C56D7991AE3}" type="slidenum">
              <a:rPr lang="it-IT" altLang="it-IT">
                <a:ea typeface="ＭＳ Ｐゴシック" charset="-128"/>
              </a:rPr>
              <a:pPr algn="r" eaLnBrk="1" hangingPunct="1">
                <a:spcBef>
                  <a:spcPct val="0"/>
                </a:spcBef>
              </a:pPr>
              <a:t>36</a:t>
            </a:fld>
            <a:endParaRPr lang="it-IT" altLang="it-IT">
              <a:ea typeface="ＭＳ Ｐゴシック" charset="-128"/>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332998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5466DC8-1F87-C540-ADD7-7EC5A1B29315}" type="slidenum">
              <a:rPr lang="it-IT" altLang="it-IT">
                <a:ea typeface="ＭＳ Ｐゴシック" charset="-128"/>
              </a:rPr>
              <a:pPr algn="r" eaLnBrk="1" hangingPunct="1">
                <a:spcBef>
                  <a:spcPct val="0"/>
                </a:spcBef>
              </a:pPr>
              <a:t>37</a:t>
            </a:fld>
            <a:endParaRPr lang="it-IT" altLang="it-IT">
              <a:ea typeface="ＭＳ Ｐゴシック" charset="-128"/>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150720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5466DC8-1F87-C540-ADD7-7EC5A1B29315}" type="slidenum">
              <a:rPr lang="it-IT" altLang="it-IT">
                <a:ea typeface="ＭＳ Ｐゴシック" charset="-128"/>
              </a:rPr>
              <a:pPr algn="r" eaLnBrk="1" hangingPunct="1">
                <a:spcBef>
                  <a:spcPct val="0"/>
                </a:spcBef>
              </a:pPr>
              <a:t>38</a:t>
            </a:fld>
            <a:endParaRPr lang="it-IT" altLang="it-IT">
              <a:ea typeface="ＭＳ Ｐゴシック" charset="-128"/>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688017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9C4E4D3-969B-7340-A0EC-F2E5CEC12DD6}" type="slidenum">
              <a:rPr lang="it-IT" altLang="it-IT">
                <a:ea typeface="ＭＳ Ｐゴシック" charset="-128"/>
              </a:rPr>
              <a:pPr algn="r" eaLnBrk="1" hangingPunct="1">
                <a:spcBef>
                  <a:spcPct val="0"/>
                </a:spcBef>
              </a:pPr>
              <a:t>40</a:t>
            </a:fld>
            <a:endParaRPr lang="it-IT" altLang="it-IT">
              <a:ea typeface="ＭＳ Ｐゴシック" charset="-128"/>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2061420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6EA7F11-B126-774B-A838-CC93CA8A9219}" type="slidenum">
              <a:rPr lang="it-IT" altLang="it-IT">
                <a:ea typeface="ＭＳ Ｐゴシック" charset="-128"/>
              </a:rPr>
              <a:pPr algn="r" eaLnBrk="1" hangingPunct="1">
                <a:spcBef>
                  <a:spcPct val="0"/>
                </a:spcBef>
              </a:pPr>
              <a:t>42</a:t>
            </a:fld>
            <a:endParaRPr lang="it-IT" altLang="it-IT">
              <a:ea typeface="ＭＳ Ｐゴシック" charset="-128"/>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673591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218E407-66B6-BD4D-BD98-F7A99384DFAC}" type="slidenum">
              <a:rPr lang="it-IT" altLang="it-IT">
                <a:ea typeface="ＭＳ Ｐゴシック" charset="-128"/>
              </a:rPr>
              <a:pPr algn="r" eaLnBrk="1" hangingPunct="1">
                <a:spcBef>
                  <a:spcPct val="0"/>
                </a:spcBef>
              </a:pPr>
              <a:t>43</a:t>
            </a:fld>
            <a:endParaRPr lang="it-IT" altLang="it-IT">
              <a:ea typeface="ＭＳ Ｐゴシック" charset="-128"/>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66860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p:cNvSpPr>
            <a:spLocks noGrp="1" noRot="1" noChangeAspect="1" noTextEdit="1"/>
          </p:cNvSpPr>
          <p:nvPr>
            <p:ph type="sldImg"/>
          </p:nvPr>
        </p:nvSpPr>
        <p:spPr>
          <a:ln/>
        </p:spPr>
      </p:sp>
      <p:sp>
        <p:nvSpPr>
          <p:cNvPr id="245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45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86CE7FD-36AD-BC41-A011-98C58BB4E0E0}" type="slidenum">
              <a:rPr lang="it-IT" altLang="it-IT"/>
              <a:pPr>
                <a:spcBef>
                  <a:spcPct val="0"/>
                </a:spcBef>
              </a:pPr>
              <a:t>4</a:t>
            </a:fld>
            <a:endParaRPr lang="it-IT" altLang="it-IT"/>
          </a:p>
        </p:txBody>
      </p:sp>
    </p:spTree>
    <p:extLst>
      <p:ext uri="{BB962C8B-B14F-4D97-AF65-F5344CB8AC3E}">
        <p14:creationId xmlns:p14="http://schemas.microsoft.com/office/powerpoint/2010/main" val="395971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7BC8799-F065-B641-A1AB-C60E0420E271}" type="slidenum">
              <a:rPr lang="it-IT" altLang="it-IT">
                <a:ea typeface="ＭＳ Ｐゴシック" charset="-128"/>
              </a:rPr>
              <a:pPr algn="r" eaLnBrk="1" hangingPunct="1">
                <a:spcBef>
                  <a:spcPct val="0"/>
                </a:spcBef>
              </a:pPr>
              <a:t>44</a:t>
            </a:fld>
            <a:endParaRPr lang="it-IT" altLang="it-IT">
              <a:ea typeface="ＭＳ Ｐゴシック" charset="-128"/>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097330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929ABD6-4471-F044-8DFD-A3DE77FA996F}" type="slidenum">
              <a:rPr lang="it-IT" altLang="it-IT">
                <a:ea typeface="ＭＳ Ｐゴシック" charset="-128"/>
              </a:rPr>
              <a:pPr algn="r" eaLnBrk="1" hangingPunct="1">
                <a:spcBef>
                  <a:spcPct val="0"/>
                </a:spcBef>
              </a:pPr>
              <a:t>45</a:t>
            </a:fld>
            <a:endParaRPr lang="it-IT" altLang="it-IT">
              <a:ea typeface="ＭＳ Ｐゴシック" charset="-128"/>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242035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740EB16-162D-6148-9343-3442117DC3E3}" type="slidenum">
              <a:rPr lang="it-IT" altLang="it-IT">
                <a:ea typeface="ＭＳ Ｐゴシック" charset="-128"/>
              </a:rPr>
              <a:pPr algn="r" eaLnBrk="1" hangingPunct="1">
                <a:spcBef>
                  <a:spcPct val="0"/>
                </a:spcBef>
              </a:pPr>
              <a:t>46</a:t>
            </a:fld>
            <a:endParaRPr lang="it-IT" altLang="it-IT">
              <a:ea typeface="ＭＳ Ｐゴシック" charset="-128"/>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554637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642666B-9CDD-304F-9CB7-B06E4DEE5DA4}" type="slidenum">
              <a:rPr lang="it-IT" altLang="it-IT">
                <a:ea typeface="ＭＳ Ｐゴシック" charset="-128"/>
              </a:rPr>
              <a:pPr algn="r" eaLnBrk="1" hangingPunct="1">
                <a:spcBef>
                  <a:spcPct val="0"/>
                </a:spcBef>
              </a:pPr>
              <a:t>47</a:t>
            </a:fld>
            <a:endParaRPr lang="it-IT" altLang="it-IT">
              <a:ea typeface="ＭＳ Ｐゴシック" charset="-128"/>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7194178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9E8AB72-C11B-5A42-BAD6-D13A1D77DFFB}" type="slidenum">
              <a:rPr lang="it-IT" altLang="it-IT">
                <a:ea typeface="ＭＳ Ｐゴシック" charset="-128"/>
              </a:rPr>
              <a:pPr algn="r" eaLnBrk="1" hangingPunct="1">
                <a:spcBef>
                  <a:spcPct val="0"/>
                </a:spcBef>
              </a:pPr>
              <a:t>48</a:t>
            </a:fld>
            <a:endParaRPr lang="it-IT" altLang="it-IT">
              <a:ea typeface="ＭＳ Ｐゴシック" charset="-128"/>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715212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9B48474-6D8C-8741-AC09-C17E0B34837F}" type="slidenum">
              <a:rPr lang="it-IT" altLang="it-IT">
                <a:ea typeface="ＭＳ Ｐゴシック" charset="-128"/>
              </a:rPr>
              <a:pPr algn="r" eaLnBrk="1" hangingPunct="1">
                <a:spcBef>
                  <a:spcPct val="0"/>
                </a:spcBef>
              </a:pPr>
              <a:t>49</a:t>
            </a:fld>
            <a:endParaRPr lang="it-IT" altLang="it-IT">
              <a:ea typeface="ＭＳ Ｐゴシック" charset="-128"/>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charset="0"/>
              </a:rPr>
              <a:t>Noi viviamo in un mondo tridimensionale, il 2D è un’astrazione umana, ma molto più facile quindi per noi vedere gli oggetti svilupparsi in profondita.</a:t>
            </a:r>
          </a:p>
        </p:txBody>
      </p:sp>
    </p:spTree>
    <p:extLst>
      <p:ext uri="{BB962C8B-B14F-4D97-AF65-F5344CB8AC3E}">
        <p14:creationId xmlns:p14="http://schemas.microsoft.com/office/powerpoint/2010/main" val="1899325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egnaposto immagine diapositiva 1"/>
          <p:cNvSpPr>
            <a:spLocks noGrp="1" noRot="1" noChangeAspect="1" noTextEdit="1"/>
          </p:cNvSpPr>
          <p:nvPr>
            <p:ph type="sldImg"/>
          </p:nvPr>
        </p:nvSpPr>
        <p:spPr>
          <a:ln/>
        </p:spPr>
      </p:sp>
      <p:sp>
        <p:nvSpPr>
          <p:cNvPr id="15769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5769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39B389C-89A4-434C-8D1A-1D5DFD62ED15}" type="slidenum">
              <a:rPr lang="it-IT" altLang="it-IT"/>
              <a:pPr>
                <a:spcBef>
                  <a:spcPct val="0"/>
                </a:spcBef>
              </a:pPr>
              <a:t>50</a:t>
            </a:fld>
            <a:endParaRPr lang="it-IT" altLang="it-IT"/>
          </a:p>
        </p:txBody>
      </p:sp>
    </p:spTree>
    <p:extLst>
      <p:ext uri="{BB962C8B-B14F-4D97-AF65-F5344CB8AC3E}">
        <p14:creationId xmlns:p14="http://schemas.microsoft.com/office/powerpoint/2010/main" val="20981617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A026CE6-EA17-B54C-9C48-378FF7D11F83}" type="slidenum">
              <a:rPr lang="it-IT" altLang="it-IT">
                <a:ea typeface="ＭＳ Ｐゴシック" charset="-128"/>
              </a:rPr>
              <a:pPr algn="r" eaLnBrk="1" hangingPunct="1">
                <a:spcBef>
                  <a:spcPct val="0"/>
                </a:spcBef>
              </a:pPr>
              <a:t>51</a:t>
            </a:fld>
            <a:endParaRPr lang="it-IT" altLang="it-IT">
              <a:ea typeface="ＭＳ Ｐゴシック" charset="-128"/>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804208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23C3253-1916-514B-9488-43FEC8F39A2B}" type="slidenum">
              <a:rPr lang="it-IT" altLang="it-IT">
                <a:ea typeface="ＭＳ Ｐゴシック" charset="-128"/>
              </a:rPr>
              <a:pPr algn="r" eaLnBrk="1" hangingPunct="1">
                <a:spcBef>
                  <a:spcPct val="0"/>
                </a:spcBef>
              </a:pPr>
              <a:t>52</a:t>
            </a:fld>
            <a:endParaRPr lang="it-IT" altLang="it-IT">
              <a:ea typeface="ＭＳ Ｐゴシック" charset="-128"/>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4098585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23C3253-1916-514B-9488-43FEC8F39A2B}" type="slidenum">
              <a:rPr lang="it-IT" altLang="it-IT">
                <a:ea typeface="ＭＳ Ｐゴシック" charset="-128"/>
              </a:rPr>
              <a:pPr algn="r" eaLnBrk="1" hangingPunct="1">
                <a:spcBef>
                  <a:spcPct val="0"/>
                </a:spcBef>
              </a:pPr>
              <a:t>53</a:t>
            </a:fld>
            <a:endParaRPr lang="it-IT" altLang="it-IT">
              <a:ea typeface="ＭＳ Ｐゴシック" charset="-128"/>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24512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egnaposto immagine diapositiva 1"/>
          <p:cNvSpPr>
            <a:spLocks noGrp="1" noRot="1" noChangeAspect="1" noTextEdit="1"/>
          </p:cNvSpPr>
          <p:nvPr>
            <p:ph type="sldImg"/>
          </p:nvPr>
        </p:nvSpPr>
        <p:spPr>
          <a:ln/>
        </p:spPr>
      </p:sp>
      <p:sp>
        <p:nvSpPr>
          <p:cNvPr id="2662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662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99BEF5A-CB8A-6547-94CD-C9F7E71C2F6D}" type="slidenum">
              <a:rPr lang="it-IT" altLang="it-IT"/>
              <a:pPr>
                <a:spcBef>
                  <a:spcPct val="0"/>
                </a:spcBef>
              </a:pPr>
              <a:t>5</a:t>
            </a:fld>
            <a:endParaRPr lang="it-IT" altLang="it-IT"/>
          </a:p>
        </p:txBody>
      </p:sp>
    </p:spTree>
    <p:extLst>
      <p:ext uri="{BB962C8B-B14F-4D97-AF65-F5344CB8AC3E}">
        <p14:creationId xmlns:p14="http://schemas.microsoft.com/office/powerpoint/2010/main" val="438003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23C3253-1916-514B-9488-43FEC8F39A2B}" type="slidenum">
              <a:rPr lang="it-IT" altLang="it-IT">
                <a:ea typeface="ＭＳ Ｐゴシック" charset="-128"/>
              </a:rPr>
              <a:pPr algn="r" eaLnBrk="1" hangingPunct="1">
                <a:spcBef>
                  <a:spcPct val="0"/>
                </a:spcBef>
              </a:pPr>
              <a:t>54</a:t>
            </a:fld>
            <a:endParaRPr lang="it-IT" altLang="it-IT">
              <a:ea typeface="ＭＳ Ｐゴシック" charset="-128"/>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938790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23C3253-1916-514B-9488-43FEC8F39A2B}" type="slidenum">
              <a:rPr lang="it-IT" altLang="it-IT">
                <a:ea typeface="ＭＳ Ｐゴシック" charset="-128"/>
              </a:rPr>
              <a:pPr algn="r" eaLnBrk="1" hangingPunct="1">
                <a:spcBef>
                  <a:spcPct val="0"/>
                </a:spcBef>
              </a:pPr>
              <a:t>55</a:t>
            </a:fld>
            <a:endParaRPr lang="it-IT" altLang="it-IT">
              <a:ea typeface="ＭＳ Ｐゴシック" charset="-128"/>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106689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egnaposto immagine diapositiva 1"/>
          <p:cNvSpPr>
            <a:spLocks noGrp="1" noRot="1" noChangeAspect="1" noTextEdit="1"/>
          </p:cNvSpPr>
          <p:nvPr>
            <p:ph type="sldImg"/>
          </p:nvPr>
        </p:nvSpPr>
        <p:spPr>
          <a:ln/>
        </p:spPr>
      </p:sp>
      <p:sp>
        <p:nvSpPr>
          <p:cNvPr id="14745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4745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3559D5F-1BBF-3948-A054-2DBCE232BA1A}" type="slidenum">
              <a:rPr lang="it-IT" altLang="it-IT"/>
              <a:pPr>
                <a:spcBef>
                  <a:spcPct val="0"/>
                </a:spcBef>
              </a:pPr>
              <a:t>56</a:t>
            </a:fld>
            <a:endParaRPr lang="it-IT" altLang="it-IT"/>
          </a:p>
        </p:txBody>
      </p:sp>
    </p:spTree>
    <p:extLst>
      <p:ext uri="{BB962C8B-B14F-4D97-AF65-F5344CB8AC3E}">
        <p14:creationId xmlns:p14="http://schemas.microsoft.com/office/powerpoint/2010/main" val="1579375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egnaposto immagine diapositiva 1"/>
          <p:cNvSpPr>
            <a:spLocks noGrp="1" noRot="1" noChangeAspect="1" noTextEdit="1"/>
          </p:cNvSpPr>
          <p:nvPr>
            <p:ph type="sldImg"/>
          </p:nvPr>
        </p:nvSpPr>
        <p:spPr>
          <a:ln/>
        </p:spPr>
      </p:sp>
      <p:sp>
        <p:nvSpPr>
          <p:cNvPr id="15360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And this is the zollner illusion.</a:t>
            </a:r>
          </a:p>
          <a:p>
            <a:r>
              <a:rPr lang="en-US" altLang="it-IT">
                <a:latin typeface="Arial" charset="0"/>
              </a:rPr>
              <a:t>In its classical configuration two parallel lines appear to be convergent when some crosshatching lines are superimposed.</a:t>
            </a:r>
          </a:p>
          <a:p>
            <a:endParaRPr lang="en-US" altLang="it-IT">
              <a:latin typeface="Arial" charset="0"/>
            </a:endParaRPr>
          </a:p>
          <a:p>
            <a:r>
              <a:rPr lang="en-US" altLang="it-IT">
                <a:latin typeface="Arial" charset="0"/>
              </a:rPr>
              <a:t>It seems that the perceptual expansion of angles is the main reason underlying the phenomenon.</a:t>
            </a:r>
          </a:p>
          <a:p>
            <a:r>
              <a:rPr lang="en-US" altLang="it-IT">
                <a:latin typeface="Arial" charset="0"/>
              </a:rPr>
              <a:t>In short, the illusion would be the result of the sum of the effects of the individual angles </a:t>
            </a:r>
          </a:p>
          <a:p>
            <a:endParaRPr lang="it-IT" altLang="it-IT">
              <a:latin typeface="Arial" charset="0"/>
            </a:endParaRPr>
          </a:p>
        </p:txBody>
      </p:sp>
      <p:sp>
        <p:nvSpPr>
          <p:cNvPr id="15360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charset="0"/>
              </a:defRPr>
            </a:lvl1pPr>
            <a:lvl2pPr marL="742950" indent="-285750" defTabSz="912813">
              <a:spcBef>
                <a:spcPct val="30000"/>
              </a:spcBef>
              <a:defRPr sz="1200">
                <a:solidFill>
                  <a:schemeClr val="tx1"/>
                </a:solidFill>
                <a:latin typeface="Arial" charset="0"/>
              </a:defRPr>
            </a:lvl2pPr>
            <a:lvl3pPr marL="1143000" indent="-228600" defTabSz="912813">
              <a:spcBef>
                <a:spcPct val="30000"/>
              </a:spcBef>
              <a:defRPr sz="1200">
                <a:solidFill>
                  <a:schemeClr val="tx1"/>
                </a:solidFill>
                <a:latin typeface="Arial" charset="0"/>
              </a:defRPr>
            </a:lvl3pPr>
            <a:lvl4pPr marL="1600200" indent="-228600" defTabSz="912813">
              <a:spcBef>
                <a:spcPct val="30000"/>
              </a:spcBef>
              <a:defRPr sz="1200">
                <a:solidFill>
                  <a:schemeClr val="tx1"/>
                </a:solidFill>
                <a:latin typeface="Arial" charset="0"/>
              </a:defRPr>
            </a:lvl4pPr>
            <a:lvl5pPr marL="2057400" indent="-228600" defTabSz="912813">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a:spcBef>
                <a:spcPct val="0"/>
              </a:spcBef>
            </a:pPr>
            <a:fld id="{6D65EC5B-9FD2-4C44-89AA-630EC0C04DEF}" type="slidenum">
              <a:rPr lang="it-IT" altLang="it-IT"/>
              <a:pPr>
                <a:spcBef>
                  <a:spcPct val="0"/>
                </a:spcBef>
              </a:pPr>
              <a:t>57</a:t>
            </a:fld>
            <a:endParaRPr lang="it-IT" altLang="it-IT"/>
          </a:p>
        </p:txBody>
      </p:sp>
    </p:spTree>
    <p:extLst>
      <p:ext uri="{BB962C8B-B14F-4D97-AF65-F5344CB8AC3E}">
        <p14:creationId xmlns:p14="http://schemas.microsoft.com/office/powerpoint/2010/main" val="1767490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egnaposto immagine diapositiva 1"/>
          <p:cNvSpPr>
            <a:spLocks noGrp="1" noRot="1" noChangeAspect="1" noTextEdit="1"/>
          </p:cNvSpPr>
          <p:nvPr>
            <p:ph type="sldImg"/>
          </p:nvPr>
        </p:nvSpPr>
        <p:spPr>
          <a:ln/>
        </p:spPr>
      </p:sp>
      <p:sp>
        <p:nvSpPr>
          <p:cNvPr id="15565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For instance if we zoom, it is as we expand this angle in our mind, and so we altered the orientation of the red line…</a:t>
            </a:r>
          </a:p>
          <a:p>
            <a:r>
              <a:rPr lang="it-IT" altLang="it-IT">
                <a:latin typeface="Arial" charset="0"/>
              </a:rPr>
              <a:t>Similarly, we expand this other angle and we alterate the orientation of the blue line… so the two lines tend to cross in our view.</a:t>
            </a:r>
          </a:p>
        </p:txBody>
      </p:sp>
      <p:sp>
        <p:nvSpPr>
          <p:cNvPr id="15565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charset="0"/>
              </a:defRPr>
            </a:lvl1pPr>
            <a:lvl2pPr marL="742950" indent="-285750" defTabSz="912813">
              <a:spcBef>
                <a:spcPct val="30000"/>
              </a:spcBef>
              <a:defRPr sz="1200">
                <a:solidFill>
                  <a:schemeClr val="tx1"/>
                </a:solidFill>
                <a:latin typeface="Arial" charset="0"/>
              </a:defRPr>
            </a:lvl2pPr>
            <a:lvl3pPr marL="1143000" indent="-228600" defTabSz="912813">
              <a:spcBef>
                <a:spcPct val="30000"/>
              </a:spcBef>
              <a:defRPr sz="1200">
                <a:solidFill>
                  <a:schemeClr val="tx1"/>
                </a:solidFill>
                <a:latin typeface="Arial" charset="0"/>
              </a:defRPr>
            </a:lvl3pPr>
            <a:lvl4pPr marL="1600200" indent="-228600" defTabSz="912813">
              <a:spcBef>
                <a:spcPct val="30000"/>
              </a:spcBef>
              <a:defRPr sz="1200">
                <a:solidFill>
                  <a:schemeClr val="tx1"/>
                </a:solidFill>
                <a:latin typeface="Arial" charset="0"/>
              </a:defRPr>
            </a:lvl4pPr>
            <a:lvl5pPr marL="2057400" indent="-228600" defTabSz="912813">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a:spcBef>
                <a:spcPct val="0"/>
              </a:spcBef>
            </a:pPr>
            <a:fld id="{B8B7723B-510E-A043-A55E-CFB637C02CB1}" type="slidenum">
              <a:rPr lang="it-IT" altLang="it-IT"/>
              <a:pPr>
                <a:spcBef>
                  <a:spcPct val="0"/>
                </a:spcBef>
              </a:pPr>
              <a:t>58</a:t>
            </a:fld>
            <a:endParaRPr lang="it-IT" altLang="it-IT"/>
          </a:p>
        </p:txBody>
      </p:sp>
    </p:spTree>
    <p:extLst>
      <p:ext uri="{BB962C8B-B14F-4D97-AF65-F5344CB8AC3E}">
        <p14:creationId xmlns:p14="http://schemas.microsoft.com/office/powerpoint/2010/main" val="655444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egnaposto immagine diapositiva 1"/>
          <p:cNvSpPr>
            <a:spLocks noGrp="1" noRot="1" noChangeAspect="1" noTextEdit="1"/>
          </p:cNvSpPr>
          <p:nvPr>
            <p:ph type="sldImg"/>
          </p:nvPr>
        </p:nvSpPr>
        <p:spPr>
          <a:ln/>
        </p:spPr>
      </p:sp>
      <p:sp>
        <p:nvSpPr>
          <p:cNvPr id="15769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5769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39B389C-89A4-434C-8D1A-1D5DFD62ED15}" type="slidenum">
              <a:rPr lang="it-IT" altLang="it-IT"/>
              <a:pPr>
                <a:spcBef>
                  <a:spcPct val="0"/>
                </a:spcBef>
              </a:pPr>
              <a:t>59</a:t>
            </a:fld>
            <a:endParaRPr lang="it-IT" altLang="it-IT"/>
          </a:p>
        </p:txBody>
      </p:sp>
    </p:spTree>
    <p:extLst>
      <p:ext uri="{BB962C8B-B14F-4D97-AF65-F5344CB8AC3E}">
        <p14:creationId xmlns:p14="http://schemas.microsoft.com/office/powerpoint/2010/main" val="9536494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charset="0"/>
              </a:defRPr>
            </a:lvl1pPr>
            <a:lvl2pPr marL="742950" indent="-285750" defTabSz="912813">
              <a:spcBef>
                <a:spcPct val="30000"/>
              </a:spcBef>
              <a:defRPr sz="1200">
                <a:solidFill>
                  <a:schemeClr val="tx1"/>
                </a:solidFill>
                <a:latin typeface="Arial" charset="0"/>
              </a:defRPr>
            </a:lvl2pPr>
            <a:lvl3pPr marL="1143000" indent="-228600" defTabSz="912813">
              <a:spcBef>
                <a:spcPct val="30000"/>
              </a:spcBef>
              <a:defRPr sz="1200">
                <a:solidFill>
                  <a:schemeClr val="tx1"/>
                </a:solidFill>
                <a:latin typeface="Arial" charset="0"/>
              </a:defRPr>
            </a:lvl3pPr>
            <a:lvl4pPr marL="1600200" indent="-228600" defTabSz="912813">
              <a:spcBef>
                <a:spcPct val="30000"/>
              </a:spcBef>
              <a:defRPr sz="1200">
                <a:solidFill>
                  <a:schemeClr val="tx1"/>
                </a:solidFill>
                <a:latin typeface="Arial" charset="0"/>
              </a:defRPr>
            </a:lvl4pPr>
            <a:lvl5pPr marL="2057400" indent="-228600" defTabSz="912813">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a:spcBef>
                <a:spcPct val="0"/>
              </a:spcBef>
            </a:pPr>
            <a:fld id="{6B38C4C7-BC6B-FD41-853B-53202545904E}" type="slidenum">
              <a:rPr lang="it-IT" altLang="it-IT"/>
              <a:pPr>
                <a:spcBef>
                  <a:spcPct val="0"/>
                </a:spcBef>
              </a:pPr>
              <a:t>60</a:t>
            </a:fld>
            <a:endParaRPr lang="it-IT" altLang="it-IT"/>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Tree>
    <p:extLst>
      <p:ext uri="{BB962C8B-B14F-4D97-AF65-F5344CB8AC3E}">
        <p14:creationId xmlns:p14="http://schemas.microsoft.com/office/powerpoint/2010/main" val="10555734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charset="0"/>
              </a:defRPr>
            </a:lvl1pPr>
            <a:lvl2pPr marL="742950" indent="-285750" defTabSz="912813">
              <a:spcBef>
                <a:spcPct val="30000"/>
              </a:spcBef>
              <a:defRPr sz="1200">
                <a:solidFill>
                  <a:schemeClr val="tx1"/>
                </a:solidFill>
                <a:latin typeface="Arial" charset="0"/>
              </a:defRPr>
            </a:lvl2pPr>
            <a:lvl3pPr marL="1143000" indent="-228600" defTabSz="912813">
              <a:spcBef>
                <a:spcPct val="30000"/>
              </a:spcBef>
              <a:defRPr sz="1200">
                <a:solidFill>
                  <a:schemeClr val="tx1"/>
                </a:solidFill>
                <a:latin typeface="Arial" charset="0"/>
              </a:defRPr>
            </a:lvl3pPr>
            <a:lvl4pPr marL="1600200" indent="-228600" defTabSz="912813">
              <a:spcBef>
                <a:spcPct val="30000"/>
              </a:spcBef>
              <a:defRPr sz="1200">
                <a:solidFill>
                  <a:schemeClr val="tx1"/>
                </a:solidFill>
                <a:latin typeface="Arial" charset="0"/>
              </a:defRPr>
            </a:lvl4pPr>
            <a:lvl5pPr marL="2057400" indent="-228600" defTabSz="912813">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a:spcBef>
                <a:spcPct val="0"/>
              </a:spcBef>
            </a:pPr>
            <a:fld id="{CCCC17FB-DF4A-2347-BFB9-C07FDDBED04C}" type="slidenum">
              <a:rPr lang="it-IT" altLang="it-IT"/>
              <a:pPr>
                <a:spcBef>
                  <a:spcPct val="0"/>
                </a:spcBef>
              </a:pPr>
              <a:t>61</a:t>
            </a:fld>
            <a:endParaRPr lang="it-IT" altLang="it-IT"/>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Tree>
    <p:extLst>
      <p:ext uri="{BB962C8B-B14F-4D97-AF65-F5344CB8AC3E}">
        <p14:creationId xmlns:p14="http://schemas.microsoft.com/office/powerpoint/2010/main" val="6604318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800CE26-F65F-3346-B011-6FA4C14FE43E}" type="slidenum">
              <a:rPr lang="it-IT" altLang="it-IT">
                <a:ea typeface="ＭＳ Ｐゴシック" charset="-128"/>
              </a:rPr>
              <a:pPr algn="r" eaLnBrk="1" hangingPunct="1">
                <a:spcBef>
                  <a:spcPct val="0"/>
                </a:spcBef>
              </a:pPr>
              <a:t>62</a:t>
            </a:fld>
            <a:endParaRPr lang="it-IT" altLang="it-IT">
              <a:ea typeface="ＭＳ Ｐゴシック" charset="-128"/>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5954304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F5A9B4C-623E-AB42-9F54-F36A2A6AD696}" type="slidenum">
              <a:rPr lang="it-IT" altLang="it-IT">
                <a:ea typeface="ＭＳ Ｐゴシック" charset="-128"/>
              </a:rPr>
              <a:pPr algn="r" eaLnBrk="1" hangingPunct="1">
                <a:spcBef>
                  <a:spcPct val="0"/>
                </a:spcBef>
              </a:pPr>
              <a:t>63</a:t>
            </a:fld>
            <a:endParaRPr lang="it-IT" altLang="it-IT">
              <a:ea typeface="ＭＳ Ｐゴシック" charset="-128"/>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919529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BF26010-30B0-3741-9DE2-FFE0D21E270F}" type="slidenum">
              <a:rPr lang="it-IT" altLang="it-IT">
                <a:ea typeface="ＭＳ Ｐゴシック" charset="-128"/>
              </a:rPr>
              <a:pPr algn="r" eaLnBrk="1" hangingPunct="1">
                <a:spcBef>
                  <a:spcPct val="0"/>
                </a:spcBef>
              </a:pPr>
              <a:t>7</a:t>
            </a:fld>
            <a:endParaRPr lang="it-IT" altLang="it-IT">
              <a:ea typeface="ＭＳ Ｐゴシック" charset="-128"/>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just" eaLnBrk="1" hangingPunct="1"/>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559724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82E3008-B43A-954E-A431-BBC2DDF0B18D}" type="slidenum">
              <a:rPr lang="it-IT" altLang="it-IT">
                <a:ea typeface="ＭＳ Ｐゴシック" charset="-128"/>
              </a:rPr>
              <a:pPr algn="r" eaLnBrk="1" hangingPunct="1">
                <a:spcBef>
                  <a:spcPct val="0"/>
                </a:spcBef>
              </a:pPr>
              <a:t>64</a:t>
            </a:fld>
            <a:endParaRPr lang="it-IT" altLang="it-IT">
              <a:ea typeface="ＭＳ Ｐゴシック" charset="-128"/>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2455289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0B9328E-A053-6C45-B211-D51B41BF5A82}" type="slidenum">
              <a:rPr lang="it-IT" altLang="it-IT">
                <a:ea typeface="ＭＳ Ｐゴシック" charset="-128"/>
              </a:rPr>
              <a:pPr algn="r" eaLnBrk="1" hangingPunct="1">
                <a:spcBef>
                  <a:spcPct val="0"/>
                </a:spcBef>
              </a:pPr>
              <a:t>65</a:t>
            </a:fld>
            <a:endParaRPr lang="it-IT" altLang="it-IT">
              <a:ea typeface="ＭＳ Ｐゴシック" charset="-128"/>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5005078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0B9328E-A053-6C45-B211-D51B41BF5A82}" type="slidenum">
              <a:rPr lang="it-IT" altLang="it-IT">
                <a:ea typeface="ＭＳ Ｐゴシック" charset="-128"/>
              </a:rPr>
              <a:pPr algn="r" eaLnBrk="1" hangingPunct="1">
                <a:spcBef>
                  <a:spcPct val="0"/>
                </a:spcBef>
              </a:pPr>
              <a:t>66</a:t>
            </a:fld>
            <a:endParaRPr lang="it-IT" altLang="it-IT">
              <a:ea typeface="ＭＳ Ｐゴシック" charset="-128"/>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6842048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16541AA-F1D0-FC4F-AEE5-05CC80413167}" type="slidenum">
              <a:rPr lang="it-IT" altLang="it-IT">
                <a:ea typeface="ＭＳ Ｐゴシック" charset="-128"/>
              </a:rPr>
              <a:pPr algn="r" eaLnBrk="1" hangingPunct="1">
                <a:spcBef>
                  <a:spcPct val="0"/>
                </a:spcBef>
              </a:pPr>
              <a:t>67</a:t>
            </a:fld>
            <a:endParaRPr lang="it-IT" altLang="it-IT">
              <a:ea typeface="ＭＳ Ｐゴシック" charset="-128"/>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20461419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4A59A97-F326-B245-B725-6F3602FC2D39}" type="slidenum">
              <a:rPr lang="it-IT" altLang="it-IT">
                <a:ea typeface="ＭＳ Ｐゴシック" charset="-128"/>
              </a:rPr>
              <a:pPr algn="r" eaLnBrk="1" hangingPunct="1">
                <a:spcBef>
                  <a:spcPct val="0"/>
                </a:spcBef>
              </a:pPr>
              <a:t>68</a:t>
            </a:fld>
            <a:endParaRPr lang="it-IT" altLang="it-IT">
              <a:ea typeface="ＭＳ Ｐゴシック" charset="-128"/>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2787690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16541AA-F1D0-FC4F-AEE5-05CC80413167}" type="slidenum">
              <a:rPr lang="it-IT" altLang="it-IT">
                <a:ea typeface="ＭＳ Ｐゴシック" charset="-128"/>
              </a:rPr>
              <a:pPr algn="r" eaLnBrk="1" hangingPunct="1">
                <a:spcBef>
                  <a:spcPct val="0"/>
                </a:spcBef>
              </a:pPr>
              <a:t>69</a:t>
            </a:fld>
            <a:endParaRPr lang="it-IT" altLang="it-IT">
              <a:ea typeface="ＭＳ Ｐゴシック" charset="-128"/>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5308184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C1AD623-DCEE-424D-9FFC-B301BEF9B206}" type="slidenum">
              <a:rPr lang="it-IT" altLang="it-IT">
                <a:ea typeface="ＭＳ Ｐゴシック" charset="-128"/>
              </a:rPr>
              <a:pPr algn="r" eaLnBrk="1" hangingPunct="1">
                <a:spcBef>
                  <a:spcPct val="0"/>
                </a:spcBef>
              </a:pPr>
              <a:t>70</a:t>
            </a:fld>
            <a:endParaRPr lang="it-IT" altLang="it-IT">
              <a:ea typeface="ＭＳ Ｐゴシック" charset="-128"/>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a:latin typeface="Arial" charset="0"/>
              </a:rPr>
              <a:t>Introdutio:   7:30</a:t>
            </a:r>
          </a:p>
          <a:p>
            <a:pPr eaLnBrk="1" hangingPunct="1"/>
            <a:r>
              <a:rPr lang="it-IT" altLang="it-IT" b="1">
                <a:latin typeface="Arial" charset="0"/>
              </a:rPr>
              <a:t>IN BRAIN:  26:28</a:t>
            </a:r>
          </a:p>
        </p:txBody>
      </p:sp>
    </p:spTree>
    <p:extLst>
      <p:ext uri="{BB962C8B-B14F-4D97-AF65-F5344CB8AC3E}">
        <p14:creationId xmlns:p14="http://schemas.microsoft.com/office/powerpoint/2010/main" val="8186363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egnaposto immagine diapositiva 1"/>
          <p:cNvSpPr>
            <a:spLocks noGrp="1" noRot="1" noChangeAspect="1" noTextEdit="1"/>
          </p:cNvSpPr>
          <p:nvPr>
            <p:ph type="sldImg"/>
          </p:nvPr>
        </p:nvSpPr>
        <p:spPr>
          <a:ln/>
        </p:spPr>
      </p:sp>
      <p:sp>
        <p:nvSpPr>
          <p:cNvPr id="30105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0105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34DEE40-A72B-E440-A2D1-6FC29231F50B}" type="slidenum">
              <a:rPr lang="it-IT" altLang="it-IT"/>
              <a:pPr>
                <a:spcBef>
                  <a:spcPct val="0"/>
                </a:spcBef>
              </a:pPr>
              <a:t>71</a:t>
            </a:fld>
            <a:endParaRPr lang="it-IT" altLang="it-IT"/>
          </a:p>
        </p:txBody>
      </p:sp>
    </p:spTree>
    <p:extLst>
      <p:ext uri="{BB962C8B-B14F-4D97-AF65-F5344CB8AC3E}">
        <p14:creationId xmlns:p14="http://schemas.microsoft.com/office/powerpoint/2010/main" val="15034223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Segnaposto immagine diapositiva 1"/>
          <p:cNvSpPr>
            <a:spLocks noGrp="1" noRot="1" noChangeAspect="1" noTextEdit="1"/>
          </p:cNvSpPr>
          <p:nvPr>
            <p:ph type="sldImg"/>
          </p:nvPr>
        </p:nvSpPr>
        <p:spPr>
          <a:ln/>
        </p:spPr>
      </p:sp>
      <p:sp>
        <p:nvSpPr>
          <p:cNvPr id="30310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0310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4046818-D100-4A4C-A6D3-32E9FBE0A50E}" type="slidenum">
              <a:rPr lang="it-IT" altLang="it-IT"/>
              <a:pPr>
                <a:spcBef>
                  <a:spcPct val="0"/>
                </a:spcBef>
              </a:pPr>
              <a:t>72</a:t>
            </a:fld>
            <a:endParaRPr lang="it-IT" altLang="it-IT"/>
          </a:p>
        </p:txBody>
      </p:sp>
    </p:spTree>
    <p:extLst>
      <p:ext uri="{BB962C8B-B14F-4D97-AF65-F5344CB8AC3E}">
        <p14:creationId xmlns:p14="http://schemas.microsoft.com/office/powerpoint/2010/main" val="1391207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egnaposto immagine diapositiva 1"/>
          <p:cNvSpPr>
            <a:spLocks noGrp="1" noRot="1" noChangeAspect="1" noTextEdit="1"/>
          </p:cNvSpPr>
          <p:nvPr>
            <p:ph type="sldImg"/>
          </p:nvPr>
        </p:nvSpPr>
        <p:spPr>
          <a:ln/>
        </p:spPr>
      </p:sp>
      <p:sp>
        <p:nvSpPr>
          <p:cNvPr id="30515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0515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4D7A3B8-8671-A642-BE52-042E20C96803}" type="slidenum">
              <a:rPr lang="it-IT" altLang="it-IT"/>
              <a:pPr>
                <a:spcBef>
                  <a:spcPct val="0"/>
                </a:spcBef>
              </a:pPr>
              <a:t>73</a:t>
            </a:fld>
            <a:endParaRPr lang="it-IT" altLang="it-IT"/>
          </a:p>
        </p:txBody>
      </p:sp>
    </p:spTree>
    <p:extLst>
      <p:ext uri="{BB962C8B-B14F-4D97-AF65-F5344CB8AC3E}">
        <p14:creationId xmlns:p14="http://schemas.microsoft.com/office/powerpoint/2010/main" val="166448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CEED540-9D05-9049-A05E-8E4E995D4F3C}" type="slidenum">
              <a:rPr lang="it-IT" altLang="it-IT">
                <a:ea typeface="ＭＳ Ｐゴシック" charset="-128"/>
              </a:rPr>
              <a:pPr algn="r" eaLnBrk="1" hangingPunct="1">
                <a:spcBef>
                  <a:spcPct val="0"/>
                </a:spcBef>
              </a:pPr>
              <a:t>8</a:t>
            </a:fld>
            <a:endParaRPr lang="it-IT" altLang="it-IT">
              <a:ea typeface="ＭＳ Ｐゴシック" charset="-128"/>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13029781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C1AD623-DCEE-424D-9FFC-B301BEF9B206}" type="slidenum">
              <a:rPr lang="it-IT" altLang="it-IT">
                <a:ea typeface="ＭＳ Ｐゴシック" charset="-128"/>
              </a:rPr>
              <a:pPr algn="r" eaLnBrk="1" hangingPunct="1">
                <a:spcBef>
                  <a:spcPct val="0"/>
                </a:spcBef>
              </a:pPr>
              <a:t>74</a:t>
            </a:fld>
            <a:endParaRPr lang="it-IT" altLang="it-IT">
              <a:ea typeface="ＭＳ Ｐゴシック" charset="-128"/>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a:latin typeface="Arial" charset="0"/>
              </a:rPr>
              <a:t>Introdutio:   7:30</a:t>
            </a:r>
          </a:p>
          <a:p>
            <a:pPr eaLnBrk="1" hangingPunct="1"/>
            <a:r>
              <a:rPr lang="it-IT" altLang="it-IT" b="1">
                <a:latin typeface="Arial" charset="0"/>
              </a:rPr>
              <a:t>IN BRAIN:  26:28</a:t>
            </a:r>
          </a:p>
        </p:txBody>
      </p:sp>
    </p:spTree>
    <p:extLst>
      <p:ext uri="{BB962C8B-B14F-4D97-AF65-F5344CB8AC3E}">
        <p14:creationId xmlns:p14="http://schemas.microsoft.com/office/powerpoint/2010/main" val="359694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p:cNvSpPr>
            <a:spLocks noGrp="1" noRot="1" noChangeAspect="1" noTextEdit="1"/>
          </p:cNvSpPr>
          <p:nvPr>
            <p:ph type="sldImg"/>
          </p:nvPr>
        </p:nvSpPr>
        <p:spPr>
          <a:ln/>
        </p:spPr>
      </p:sp>
      <p:sp>
        <p:nvSpPr>
          <p:cNvPr id="184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84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41440CE-45F7-C847-A72A-41F239FC8004}" type="slidenum">
              <a:rPr lang="it-IT" altLang="it-IT"/>
              <a:pPr>
                <a:spcBef>
                  <a:spcPct val="0"/>
                </a:spcBef>
              </a:pPr>
              <a:t>75</a:t>
            </a:fld>
            <a:endParaRPr lang="it-IT" altLang="it-IT"/>
          </a:p>
        </p:txBody>
      </p:sp>
    </p:spTree>
    <p:extLst>
      <p:ext uri="{BB962C8B-B14F-4D97-AF65-F5344CB8AC3E}">
        <p14:creationId xmlns:p14="http://schemas.microsoft.com/office/powerpoint/2010/main" val="5446493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5B069B3-D8E9-704E-A0B6-FFC32222D966}" type="slidenum">
              <a:rPr lang="it-IT" altLang="it-IT">
                <a:ea typeface="ＭＳ Ｐゴシック" charset="-128"/>
              </a:rPr>
              <a:pPr algn="r" eaLnBrk="1" hangingPunct="1">
                <a:spcBef>
                  <a:spcPct val="0"/>
                </a:spcBef>
              </a:pPr>
              <a:t>76</a:t>
            </a:fld>
            <a:endParaRPr lang="it-IT" altLang="it-IT">
              <a:ea typeface="ＭＳ Ｐゴシック" charset="-128"/>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2424288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1D8DB51-E089-C747-A0B9-C8FF943EB550}" type="slidenum">
              <a:rPr lang="it-IT" altLang="it-IT">
                <a:ea typeface="ＭＳ Ｐゴシック" charset="-128"/>
              </a:rPr>
              <a:pPr algn="r" eaLnBrk="1" hangingPunct="1">
                <a:spcBef>
                  <a:spcPct val="0"/>
                </a:spcBef>
              </a:pPr>
              <a:t>77</a:t>
            </a:fld>
            <a:endParaRPr lang="it-IT" altLang="it-IT">
              <a:ea typeface="ＭＳ Ｐゴシック" charset="-128"/>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2553300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egnaposto immagine diapositiva 1"/>
          <p:cNvSpPr>
            <a:spLocks noGrp="1" noRot="1" noChangeAspect="1" noTextEdit="1"/>
          </p:cNvSpPr>
          <p:nvPr>
            <p:ph type="sldImg"/>
          </p:nvPr>
        </p:nvSpPr>
        <p:spPr>
          <a:ln/>
        </p:spPr>
      </p:sp>
      <p:sp>
        <p:nvSpPr>
          <p:cNvPr id="20070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0070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0DA3914-69C8-7B46-B6AF-C1D1C0D72A23}" type="slidenum">
              <a:rPr lang="it-IT" altLang="it-IT"/>
              <a:pPr>
                <a:spcBef>
                  <a:spcPct val="0"/>
                </a:spcBef>
              </a:pPr>
              <a:t>78</a:t>
            </a:fld>
            <a:endParaRPr lang="it-IT" altLang="it-IT"/>
          </a:p>
        </p:txBody>
      </p:sp>
    </p:spTree>
    <p:extLst>
      <p:ext uri="{BB962C8B-B14F-4D97-AF65-F5344CB8AC3E}">
        <p14:creationId xmlns:p14="http://schemas.microsoft.com/office/powerpoint/2010/main" val="3656148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585E0E1-15BD-0A4A-8A50-9D0BF692833D}" type="slidenum">
              <a:rPr lang="it-IT" altLang="it-IT">
                <a:ea typeface="ＭＳ Ｐゴシック" charset="-128"/>
              </a:rPr>
              <a:pPr algn="r" eaLnBrk="1" hangingPunct="1">
                <a:spcBef>
                  <a:spcPct val="0"/>
                </a:spcBef>
              </a:pPr>
              <a:t>79</a:t>
            </a:fld>
            <a:endParaRPr lang="it-IT" altLang="it-IT">
              <a:ea typeface="ＭＳ Ｐゴシック" charset="-128"/>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5643326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585E0E1-15BD-0A4A-8A50-9D0BF692833D}" type="slidenum">
              <a:rPr lang="it-IT" altLang="it-IT">
                <a:ea typeface="ＭＳ Ｐゴシック" charset="-128"/>
              </a:rPr>
              <a:pPr algn="r" eaLnBrk="1" hangingPunct="1">
                <a:spcBef>
                  <a:spcPct val="0"/>
                </a:spcBef>
              </a:pPr>
              <a:t>80</a:t>
            </a:fld>
            <a:endParaRPr lang="it-IT" altLang="it-IT">
              <a:ea typeface="ＭＳ Ｐゴシック" charset="-128"/>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20816554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585E0E1-15BD-0A4A-8A50-9D0BF692833D}" type="slidenum">
              <a:rPr lang="it-IT" altLang="it-IT">
                <a:ea typeface="ＭＳ Ｐゴシック" charset="-128"/>
              </a:rPr>
              <a:pPr algn="r" eaLnBrk="1" hangingPunct="1">
                <a:spcBef>
                  <a:spcPct val="0"/>
                </a:spcBef>
              </a:pPr>
              <a:t>81</a:t>
            </a:fld>
            <a:endParaRPr lang="it-IT" altLang="it-IT">
              <a:ea typeface="ＭＳ Ｐゴシック" charset="-128"/>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7374527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3921DAE-16EE-144E-802B-282B1787F9A0}" type="slidenum">
              <a:rPr lang="it-IT" altLang="it-IT">
                <a:ea typeface="ＭＳ Ｐゴシック" charset="-128"/>
              </a:rPr>
              <a:pPr algn="r" eaLnBrk="1" hangingPunct="1">
                <a:spcBef>
                  <a:spcPct val="0"/>
                </a:spcBef>
              </a:pPr>
              <a:t>82</a:t>
            </a:fld>
            <a:endParaRPr lang="it-IT" altLang="it-IT">
              <a:ea typeface="ＭＳ Ｐゴシック" charset="-128"/>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969616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80F1FB9-F15B-B44B-AE38-B3AD8133468A}" type="slidenum">
              <a:rPr lang="it-IT" altLang="it-IT">
                <a:ea typeface="ＭＳ Ｐゴシック" charset="-128"/>
              </a:rPr>
              <a:pPr algn="r" eaLnBrk="1" hangingPunct="1">
                <a:spcBef>
                  <a:spcPct val="0"/>
                </a:spcBef>
              </a:pPr>
              <a:t>83</a:t>
            </a:fld>
            <a:endParaRPr lang="it-IT" altLang="it-IT">
              <a:ea typeface="ＭＳ Ｐゴシック" charset="-128"/>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201299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671F35E-F91F-F54C-B86F-AE63FC0829B6}" type="slidenum">
              <a:rPr lang="it-IT" altLang="it-IT">
                <a:ea typeface="ＭＳ Ｐゴシック" charset="-128"/>
              </a:rPr>
              <a:pPr algn="r" eaLnBrk="1" hangingPunct="1">
                <a:spcBef>
                  <a:spcPct val="0"/>
                </a:spcBef>
              </a:pPr>
              <a:t>9</a:t>
            </a:fld>
            <a:endParaRPr lang="it-IT" altLang="it-IT">
              <a:ea typeface="ＭＳ Ｐゴシック" charset="-128"/>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12634387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8428009-B80E-5F48-9648-E4F3E45F50FC}" type="slidenum">
              <a:rPr lang="it-IT" altLang="it-IT">
                <a:ea typeface="ＭＳ Ｐゴシック" charset="-128"/>
              </a:rPr>
              <a:pPr algn="r" eaLnBrk="1" hangingPunct="1">
                <a:spcBef>
                  <a:spcPct val="0"/>
                </a:spcBef>
              </a:pPr>
              <a:t>84</a:t>
            </a:fld>
            <a:endParaRPr lang="it-IT" altLang="it-IT">
              <a:ea typeface="ＭＳ Ｐゴシック" charset="-128"/>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9566735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FD03C92-AB2C-A44B-9272-0F97050A1F92}" type="slidenum">
              <a:rPr lang="it-IT" altLang="it-IT">
                <a:ea typeface="ＭＳ Ｐゴシック" charset="-128"/>
              </a:rPr>
              <a:pPr algn="r" eaLnBrk="1" hangingPunct="1">
                <a:spcBef>
                  <a:spcPct val="0"/>
                </a:spcBef>
              </a:pPr>
              <a:t>85</a:t>
            </a:fld>
            <a:endParaRPr lang="it-IT" altLang="it-IT">
              <a:ea typeface="ＭＳ Ｐゴシック" charset="-128"/>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6015334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833EBAD-224F-EC4F-ADE7-46EA4DB496EF}" type="slidenum">
              <a:rPr lang="it-IT" altLang="it-IT">
                <a:ea typeface="ＭＳ Ｐゴシック" charset="-128"/>
              </a:rPr>
              <a:pPr algn="r" eaLnBrk="1" hangingPunct="1">
                <a:spcBef>
                  <a:spcPct val="0"/>
                </a:spcBef>
              </a:pPr>
              <a:t>86</a:t>
            </a:fld>
            <a:endParaRPr lang="it-IT" altLang="it-IT">
              <a:ea typeface="ＭＳ Ｐゴシック" charset="-128"/>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7671004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1DE88F5-98F5-EC42-A15C-C73C391DDCD5}" type="slidenum">
              <a:rPr lang="it-IT" altLang="it-IT">
                <a:ea typeface="ＭＳ Ｐゴシック" charset="-128"/>
              </a:rPr>
              <a:pPr algn="r" eaLnBrk="1" hangingPunct="1">
                <a:spcBef>
                  <a:spcPct val="0"/>
                </a:spcBef>
              </a:pPr>
              <a:t>87</a:t>
            </a:fld>
            <a:endParaRPr lang="it-IT" altLang="it-IT">
              <a:ea typeface="ＭＳ Ｐゴシック" charset="-128"/>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5925307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1DE88F5-98F5-EC42-A15C-C73C391DDCD5}" type="slidenum">
              <a:rPr lang="it-IT" altLang="it-IT">
                <a:ea typeface="ＭＳ Ｐゴシック" charset="-128"/>
              </a:rPr>
              <a:pPr algn="r" eaLnBrk="1" hangingPunct="1">
                <a:spcBef>
                  <a:spcPct val="0"/>
                </a:spcBef>
              </a:pPr>
              <a:t>88</a:t>
            </a:fld>
            <a:endParaRPr lang="it-IT" altLang="it-IT">
              <a:ea typeface="ＭＳ Ｐゴシック" charset="-128"/>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130914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8428009-B80E-5F48-9648-E4F3E45F50FC}" type="slidenum">
              <a:rPr lang="it-IT" altLang="it-IT">
                <a:ea typeface="ＭＳ Ｐゴシック" charset="-128"/>
              </a:rPr>
              <a:pPr algn="r" eaLnBrk="1" hangingPunct="1">
                <a:spcBef>
                  <a:spcPct val="0"/>
                </a:spcBef>
              </a:pPr>
              <a:t>89</a:t>
            </a:fld>
            <a:endParaRPr lang="it-IT" altLang="it-IT">
              <a:ea typeface="ＭＳ Ｐゴシック" charset="-128"/>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12437641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F5A8D84-2798-F145-B711-F4D930B61C3A}" type="slidenum">
              <a:rPr lang="it-IT" altLang="it-IT">
                <a:ea typeface="ＭＳ Ｐゴシック" charset="-128"/>
              </a:rPr>
              <a:pPr algn="r" eaLnBrk="1" hangingPunct="1">
                <a:spcBef>
                  <a:spcPct val="0"/>
                </a:spcBef>
              </a:pPr>
              <a:t>90</a:t>
            </a:fld>
            <a:endParaRPr lang="it-IT" altLang="it-IT">
              <a:ea typeface="ＭＳ Ｐゴシック" charset="-128"/>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7822575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2123641-1A28-5B40-8B0D-BE878142BC3D}" type="slidenum">
              <a:rPr lang="it-IT" altLang="it-IT">
                <a:ea typeface="ＭＳ Ｐゴシック" charset="-128"/>
              </a:rPr>
              <a:pPr algn="r" eaLnBrk="1" hangingPunct="1">
                <a:spcBef>
                  <a:spcPct val="0"/>
                </a:spcBef>
              </a:pPr>
              <a:t>91</a:t>
            </a:fld>
            <a:endParaRPr lang="it-IT" altLang="it-IT">
              <a:ea typeface="ＭＳ Ｐゴシック" charset="-128"/>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5077559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2123641-1A28-5B40-8B0D-BE878142BC3D}" type="slidenum">
              <a:rPr lang="it-IT" altLang="it-IT">
                <a:ea typeface="ＭＳ Ｐゴシック" charset="-128"/>
              </a:rPr>
              <a:pPr algn="r" eaLnBrk="1" hangingPunct="1">
                <a:spcBef>
                  <a:spcPct val="0"/>
                </a:spcBef>
              </a:pPr>
              <a:t>92</a:t>
            </a:fld>
            <a:endParaRPr lang="it-IT" altLang="it-IT">
              <a:ea typeface="ＭＳ Ｐゴシック" charset="-128"/>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7572073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EA60412-13B1-7B45-B8B6-D57BF427EE9A}" type="slidenum">
              <a:rPr lang="it-IT" altLang="it-IT">
                <a:ea typeface="ＭＳ Ｐゴシック" charset="-128"/>
              </a:rPr>
              <a:pPr algn="r" eaLnBrk="1" hangingPunct="1">
                <a:spcBef>
                  <a:spcPct val="0"/>
                </a:spcBef>
              </a:pPr>
              <a:t>94</a:t>
            </a:fld>
            <a:endParaRPr lang="it-IT" altLang="it-IT">
              <a:ea typeface="ＭＳ Ｐゴシック" charset="-128"/>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a:latin typeface="Arial" charset="0"/>
              </a:rPr>
              <a:t>Introdutio:   7:30</a:t>
            </a:r>
          </a:p>
          <a:p>
            <a:pPr eaLnBrk="1" hangingPunct="1"/>
            <a:r>
              <a:rPr lang="it-IT" altLang="it-IT" b="1">
                <a:latin typeface="Arial" charset="0"/>
              </a:rPr>
              <a:t>IN BRAIN:  26:28</a:t>
            </a:r>
            <a:endParaRPr lang="it-IT" altLang="it-IT">
              <a:latin typeface="Arial" charset="0"/>
              <a:ea typeface="Times New Roman" charset="0"/>
              <a:cs typeface="Times New Roman" charset="0"/>
            </a:endParaRPr>
          </a:p>
          <a:p>
            <a:pPr algn="just" eaLnBrk="1" hangingPunct="1"/>
            <a:r>
              <a:rPr lang="it-IT" altLang="it-IT" b="1">
                <a:latin typeface="Arial" charset="0"/>
                <a:ea typeface="Times New Roman" charset="0"/>
                <a:cs typeface="Times New Roman" charset="0"/>
              </a:rPr>
              <a:t>OUT OF BRAIN 11:50</a:t>
            </a:r>
            <a:endParaRPr lang="it-IT" altLang="it-IT" b="1">
              <a:latin typeface="Arial" charset="0"/>
            </a:endParaRPr>
          </a:p>
        </p:txBody>
      </p:sp>
    </p:spTree>
    <p:extLst>
      <p:ext uri="{BB962C8B-B14F-4D97-AF65-F5344CB8AC3E}">
        <p14:creationId xmlns:p14="http://schemas.microsoft.com/office/powerpoint/2010/main" val="1901150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C57A856-3A9B-6A4A-B948-0774030740B1}" type="slidenum">
              <a:rPr lang="it-IT" altLang="it-IT">
                <a:ea typeface="ＭＳ Ｐゴシック" charset="-128"/>
              </a:rPr>
              <a:pPr algn="r" eaLnBrk="1" hangingPunct="1">
                <a:spcBef>
                  <a:spcPct val="0"/>
                </a:spcBef>
              </a:pPr>
              <a:t>10</a:t>
            </a:fld>
            <a:endParaRPr lang="it-IT" altLang="it-IT">
              <a:ea typeface="ＭＳ Ｐゴシック" charset="-128"/>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La prima riguarda le cosiddette teorie “In brain” che di fatto sostengono una corrispondenza biunivoca 1:1 tra la mente ed il corpo. In questo senso tutto quello che avviene durante le NDE avviene nel cervello e può essere spiegato da modificazioni psicofisiologiche; </a:t>
            </a:r>
          </a:p>
          <a:p>
            <a:pPr algn="just" eaLnBrk="1" hangingPunct="1"/>
            <a:r>
              <a:rPr lang="it-IT" altLang="it-IT">
                <a:latin typeface="Arial" charset="0"/>
                <a:ea typeface="Times New Roman" charset="0"/>
                <a:cs typeface="Times New Roman" charset="0"/>
              </a:rPr>
              <a:t>La seconda posizione riguarda le cosiddette teorie “out-of-brain” che invece postulano una parziale e temporale dissociazione tra mente e corpo. In questo senso, i fenomeni osservati durante le NDE implicherebbero una nuova visione della mente.</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Ci tengo a specificare che entrambe le posizioni sono sostenute da medici, psicologi,e ricercatori di pari valore accademico. Dico questo, perché la nostra attuale società spesso attribuisce valore scientifico quasi solo all’approccio riduzionista (quello in brain), mentre per un pregiudizio aproristico, ritiene poco fondato un approccio dualista, al punto da ritenerlo un terreno di competenza di parapsicologi, magi e santoni!</a:t>
            </a:r>
          </a:p>
          <a:p>
            <a:pPr algn="just" eaLnBrk="1" hangingPunct="1"/>
            <a:r>
              <a:rPr lang="it-IT" altLang="it-IT">
                <a:latin typeface="Arial" charset="0"/>
              </a:rPr>
              <a:t>In realtà entrambe le posizioni vengono sostenute da ricercatori che pubblicano le loro argomentazioni su riviste peer-reviewed</a:t>
            </a:r>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2970386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CBD2347-489F-C74E-B58D-3EF953913BD0}" type="slidenum">
              <a:rPr lang="it-IT" altLang="it-IT">
                <a:ea typeface="ＭＳ Ｐゴシック" charset="-128"/>
              </a:rPr>
              <a:pPr algn="r" eaLnBrk="1" hangingPunct="1">
                <a:spcBef>
                  <a:spcPct val="0"/>
                </a:spcBef>
              </a:pPr>
              <a:t>95</a:t>
            </a:fld>
            <a:endParaRPr lang="it-IT" altLang="it-IT">
              <a:ea typeface="ＭＳ Ｐゴシック" charset="-128"/>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a:latin typeface="Arial" charset="0"/>
              </a:rPr>
              <a:t>Introdutio:   7:30</a:t>
            </a:r>
          </a:p>
          <a:p>
            <a:pPr eaLnBrk="1" hangingPunct="1"/>
            <a:r>
              <a:rPr lang="it-IT" altLang="it-IT" b="1">
                <a:latin typeface="Arial" charset="0"/>
              </a:rPr>
              <a:t>IN BRAIN:  26:28</a:t>
            </a:r>
            <a:endParaRPr lang="it-IT" altLang="it-IT">
              <a:latin typeface="Arial" charset="0"/>
              <a:ea typeface="Times New Roman" charset="0"/>
              <a:cs typeface="Times New Roman" charset="0"/>
            </a:endParaRPr>
          </a:p>
          <a:p>
            <a:pPr algn="just" eaLnBrk="1" hangingPunct="1"/>
            <a:r>
              <a:rPr lang="it-IT" altLang="it-IT" b="1">
                <a:latin typeface="Arial" charset="0"/>
                <a:ea typeface="Times New Roman" charset="0"/>
                <a:cs typeface="Times New Roman" charset="0"/>
              </a:rPr>
              <a:t>OUT OF BRAIN 11:50</a:t>
            </a:r>
            <a:endParaRPr lang="it-IT" altLang="it-IT" b="1">
              <a:latin typeface="Arial" charset="0"/>
            </a:endParaRPr>
          </a:p>
        </p:txBody>
      </p:sp>
    </p:spTree>
    <p:extLst>
      <p:ext uri="{BB962C8B-B14F-4D97-AF65-F5344CB8AC3E}">
        <p14:creationId xmlns:p14="http://schemas.microsoft.com/office/powerpoint/2010/main" val="2303118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AE56FD1-DCF3-C343-9DA7-1B492E1A416E}" type="slidenum">
              <a:rPr lang="it-IT" altLang="it-IT">
                <a:ea typeface="ＭＳ Ｐゴシック" charset="-128"/>
              </a:rPr>
              <a:pPr algn="r" eaLnBrk="1" hangingPunct="1">
                <a:spcBef>
                  <a:spcPct val="0"/>
                </a:spcBef>
              </a:pPr>
              <a:t>96</a:t>
            </a:fld>
            <a:endParaRPr lang="it-IT" altLang="it-IT">
              <a:ea typeface="ＭＳ Ｐゴシック" charset="-128"/>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a:latin typeface="Arial" charset="0"/>
              </a:rPr>
              <a:t>Introdutio:   7:30</a:t>
            </a:r>
          </a:p>
          <a:p>
            <a:pPr eaLnBrk="1" hangingPunct="1"/>
            <a:r>
              <a:rPr lang="it-IT" altLang="it-IT" b="1">
                <a:latin typeface="Arial" charset="0"/>
              </a:rPr>
              <a:t>IN BRAIN:  26:28</a:t>
            </a:r>
            <a:endParaRPr lang="it-IT" altLang="it-IT">
              <a:latin typeface="Arial" charset="0"/>
              <a:ea typeface="Times New Roman" charset="0"/>
              <a:cs typeface="Times New Roman" charset="0"/>
            </a:endParaRPr>
          </a:p>
          <a:p>
            <a:pPr algn="just" eaLnBrk="1" hangingPunct="1"/>
            <a:r>
              <a:rPr lang="it-IT" altLang="it-IT" b="1">
                <a:latin typeface="Arial" charset="0"/>
                <a:ea typeface="Times New Roman" charset="0"/>
                <a:cs typeface="Times New Roman" charset="0"/>
              </a:rPr>
              <a:t>OUT OF BRAIN 11:50</a:t>
            </a:r>
            <a:endParaRPr lang="it-IT" altLang="it-IT" b="1">
              <a:latin typeface="Arial" charset="0"/>
            </a:endParaRPr>
          </a:p>
        </p:txBody>
      </p:sp>
    </p:spTree>
    <p:extLst>
      <p:ext uri="{BB962C8B-B14F-4D97-AF65-F5344CB8AC3E}">
        <p14:creationId xmlns:p14="http://schemas.microsoft.com/office/powerpoint/2010/main" val="10857982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AE56FD1-DCF3-C343-9DA7-1B492E1A416E}" type="slidenum">
              <a:rPr lang="it-IT" altLang="it-IT">
                <a:ea typeface="ＭＳ Ｐゴシック" charset="-128"/>
              </a:rPr>
              <a:pPr algn="r" eaLnBrk="1" hangingPunct="1">
                <a:spcBef>
                  <a:spcPct val="0"/>
                </a:spcBef>
              </a:pPr>
              <a:t>97</a:t>
            </a:fld>
            <a:endParaRPr lang="it-IT" altLang="it-IT">
              <a:ea typeface="ＭＳ Ｐゴシック" charset="-128"/>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a:latin typeface="Arial" charset="0"/>
              </a:rPr>
              <a:t>Introdutio:   7:30</a:t>
            </a:r>
          </a:p>
          <a:p>
            <a:pPr eaLnBrk="1" hangingPunct="1"/>
            <a:r>
              <a:rPr lang="it-IT" altLang="it-IT" b="1">
                <a:latin typeface="Arial" charset="0"/>
              </a:rPr>
              <a:t>IN BRAIN:  26:28</a:t>
            </a:r>
            <a:endParaRPr lang="it-IT" altLang="it-IT">
              <a:latin typeface="Arial" charset="0"/>
              <a:ea typeface="Times New Roman" charset="0"/>
              <a:cs typeface="Times New Roman" charset="0"/>
            </a:endParaRPr>
          </a:p>
          <a:p>
            <a:pPr algn="just" eaLnBrk="1" hangingPunct="1"/>
            <a:r>
              <a:rPr lang="it-IT" altLang="it-IT" b="1">
                <a:latin typeface="Arial" charset="0"/>
                <a:ea typeface="Times New Roman" charset="0"/>
                <a:cs typeface="Times New Roman" charset="0"/>
              </a:rPr>
              <a:t>OUT OF BRAIN 11:50</a:t>
            </a:r>
            <a:endParaRPr lang="it-IT" altLang="it-IT" b="1">
              <a:latin typeface="Arial" charset="0"/>
            </a:endParaRPr>
          </a:p>
        </p:txBody>
      </p:sp>
    </p:spTree>
    <p:extLst>
      <p:ext uri="{BB962C8B-B14F-4D97-AF65-F5344CB8AC3E}">
        <p14:creationId xmlns:p14="http://schemas.microsoft.com/office/powerpoint/2010/main" val="20175509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FEC7F9D-D94D-0346-B4A9-D4E03933D23E}" type="slidenum">
              <a:rPr lang="it-IT" altLang="it-IT">
                <a:ea typeface="ＭＳ Ｐゴシック" charset="-128"/>
              </a:rPr>
              <a:pPr algn="r" eaLnBrk="1" hangingPunct="1">
                <a:spcBef>
                  <a:spcPct val="0"/>
                </a:spcBef>
              </a:pPr>
              <a:t>98</a:t>
            </a:fld>
            <a:endParaRPr lang="it-IT" altLang="it-IT">
              <a:ea typeface="ＭＳ Ｐゴシック" charset="-128"/>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a:latin typeface="Arial" charset="0"/>
              </a:rPr>
              <a:t>Introdutio:   7:30</a:t>
            </a:r>
          </a:p>
          <a:p>
            <a:pPr eaLnBrk="1" hangingPunct="1"/>
            <a:r>
              <a:rPr lang="it-IT" altLang="it-IT" b="1">
                <a:latin typeface="Arial" charset="0"/>
              </a:rPr>
              <a:t>IN BRAIN:  26:28</a:t>
            </a:r>
            <a:endParaRPr lang="it-IT" altLang="it-IT">
              <a:latin typeface="Arial" charset="0"/>
              <a:ea typeface="Times New Roman" charset="0"/>
              <a:cs typeface="Times New Roman" charset="0"/>
            </a:endParaRPr>
          </a:p>
          <a:p>
            <a:pPr algn="just" eaLnBrk="1" hangingPunct="1"/>
            <a:r>
              <a:rPr lang="it-IT" altLang="it-IT" b="1">
                <a:latin typeface="Arial" charset="0"/>
                <a:ea typeface="Times New Roman" charset="0"/>
                <a:cs typeface="Times New Roman" charset="0"/>
              </a:rPr>
              <a:t>OUT OF BRAIN 11:50</a:t>
            </a:r>
            <a:endParaRPr lang="it-IT" altLang="it-IT" b="1">
              <a:latin typeface="Arial" charset="0"/>
            </a:endParaRPr>
          </a:p>
        </p:txBody>
      </p:sp>
    </p:spTree>
    <p:extLst>
      <p:ext uri="{BB962C8B-B14F-4D97-AF65-F5344CB8AC3E}">
        <p14:creationId xmlns:p14="http://schemas.microsoft.com/office/powerpoint/2010/main" val="18432106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FEC7F9D-D94D-0346-B4A9-D4E03933D23E}" type="slidenum">
              <a:rPr lang="it-IT" altLang="it-IT">
                <a:ea typeface="ＭＳ Ｐゴシック" charset="-128"/>
              </a:rPr>
              <a:pPr algn="r" eaLnBrk="1" hangingPunct="1">
                <a:spcBef>
                  <a:spcPct val="0"/>
                </a:spcBef>
              </a:pPr>
              <a:t>99</a:t>
            </a:fld>
            <a:endParaRPr lang="it-IT" altLang="it-IT">
              <a:ea typeface="ＭＳ Ｐゴシック" charset="-128"/>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a:latin typeface="Arial" charset="0"/>
              </a:rPr>
              <a:t>Introdutio:   7:30</a:t>
            </a:r>
          </a:p>
          <a:p>
            <a:pPr eaLnBrk="1" hangingPunct="1"/>
            <a:r>
              <a:rPr lang="it-IT" altLang="it-IT" b="1">
                <a:latin typeface="Arial" charset="0"/>
              </a:rPr>
              <a:t>IN BRAIN:  26:28</a:t>
            </a:r>
            <a:endParaRPr lang="it-IT" altLang="it-IT">
              <a:latin typeface="Arial" charset="0"/>
              <a:ea typeface="Times New Roman" charset="0"/>
              <a:cs typeface="Times New Roman" charset="0"/>
            </a:endParaRPr>
          </a:p>
          <a:p>
            <a:pPr algn="just" eaLnBrk="1" hangingPunct="1"/>
            <a:r>
              <a:rPr lang="it-IT" altLang="it-IT" b="1">
                <a:latin typeface="Arial" charset="0"/>
                <a:ea typeface="Times New Roman" charset="0"/>
                <a:cs typeface="Times New Roman" charset="0"/>
              </a:rPr>
              <a:t>OUT OF BRAIN 11:50</a:t>
            </a:r>
            <a:endParaRPr lang="it-IT" altLang="it-IT" b="1">
              <a:latin typeface="Arial" charset="0"/>
            </a:endParaRPr>
          </a:p>
        </p:txBody>
      </p:sp>
    </p:spTree>
    <p:extLst>
      <p:ext uri="{BB962C8B-B14F-4D97-AF65-F5344CB8AC3E}">
        <p14:creationId xmlns:p14="http://schemas.microsoft.com/office/powerpoint/2010/main" val="11082063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74040BC-7DCC-D04A-9835-97094DD4C94A}" type="slidenum">
              <a:rPr lang="it-IT" altLang="it-IT">
                <a:ea typeface="ＭＳ Ｐゴシック" charset="-128"/>
              </a:rPr>
              <a:pPr algn="r" eaLnBrk="1" hangingPunct="1">
                <a:spcBef>
                  <a:spcPct val="0"/>
                </a:spcBef>
              </a:pPr>
              <a:t>100</a:t>
            </a:fld>
            <a:endParaRPr lang="it-IT" altLang="it-IT">
              <a:ea typeface="ＭＳ Ｐゴシック" charset="-128"/>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a:latin typeface="Arial" charset="0"/>
              </a:rPr>
              <a:t>Introdutio:   7:30</a:t>
            </a:r>
          </a:p>
          <a:p>
            <a:pPr eaLnBrk="1" hangingPunct="1"/>
            <a:r>
              <a:rPr lang="it-IT" altLang="it-IT" b="1">
                <a:latin typeface="Arial" charset="0"/>
              </a:rPr>
              <a:t>IN BRAIN:  26:28</a:t>
            </a:r>
            <a:endParaRPr lang="it-IT" altLang="it-IT">
              <a:latin typeface="Arial" charset="0"/>
              <a:ea typeface="Times New Roman" charset="0"/>
              <a:cs typeface="Times New Roman" charset="0"/>
            </a:endParaRPr>
          </a:p>
          <a:p>
            <a:pPr algn="just" eaLnBrk="1" hangingPunct="1"/>
            <a:r>
              <a:rPr lang="it-IT" altLang="it-IT" b="1">
                <a:latin typeface="Arial" charset="0"/>
                <a:ea typeface="Times New Roman" charset="0"/>
                <a:cs typeface="Times New Roman" charset="0"/>
              </a:rPr>
              <a:t>OUT OF BRAIN 11:50</a:t>
            </a:r>
            <a:endParaRPr lang="it-IT" altLang="it-IT" b="1">
              <a:latin typeface="Arial" charset="0"/>
            </a:endParaRPr>
          </a:p>
        </p:txBody>
      </p:sp>
    </p:spTree>
    <p:extLst>
      <p:ext uri="{BB962C8B-B14F-4D97-AF65-F5344CB8AC3E}">
        <p14:creationId xmlns:p14="http://schemas.microsoft.com/office/powerpoint/2010/main" val="13894336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74040BC-7DCC-D04A-9835-97094DD4C94A}" type="slidenum">
              <a:rPr lang="it-IT" altLang="it-IT">
                <a:ea typeface="ＭＳ Ｐゴシック" charset="-128"/>
              </a:rPr>
              <a:pPr algn="r" eaLnBrk="1" hangingPunct="1">
                <a:spcBef>
                  <a:spcPct val="0"/>
                </a:spcBef>
              </a:pPr>
              <a:t>101</a:t>
            </a:fld>
            <a:endParaRPr lang="it-IT" altLang="it-IT">
              <a:ea typeface="ＭＳ Ｐゴシック" charset="-128"/>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a:latin typeface="Arial" charset="0"/>
              </a:rPr>
              <a:t>Introdutio:   7:30</a:t>
            </a:r>
          </a:p>
          <a:p>
            <a:pPr eaLnBrk="1" hangingPunct="1"/>
            <a:r>
              <a:rPr lang="it-IT" altLang="it-IT" b="1">
                <a:latin typeface="Arial" charset="0"/>
              </a:rPr>
              <a:t>IN BRAIN:  26:28</a:t>
            </a:r>
            <a:endParaRPr lang="it-IT" altLang="it-IT">
              <a:latin typeface="Arial" charset="0"/>
              <a:ea typeface="Times New Roman" charset="0"/>
              <a:cs typeface="Times New Roman" charset="0"/>
            </a:endParaRPr>
          </a:p>
          <a:p>
            <a:pPr algn="just" eaLnBrk="1" hangingPunct="1"/>
            <a:r>
              <a:rPr lang="it-IT" altLang="it-IT" b="1">
                <a:latin typeface="Arial" charset="0"/>
                <a:ea typeface="Times New Roman" charset="0"/>
                <a:cs typeface="Times New Roman" charset="0"/>
              </a:rPr>
              <a:t>OUT OF BRAIN 11:50</a:t>
            </a:r>
            <a:endParaRPr lang="it-IT" altLang="it-IT" b="1">
              <a:latin typeface="Arial" charset="0"/>
            </a:endParaRPr>
          </a:p>
        </p:txBody>
      </p:sp>
    </p:spTree>
    <p:extLst>
      <p:ext uri="{BB962C8B-B14F-4D97-AF65-F5344CB8AC3E}">
        <p14:creationId xmlns:p14="http://schemas.microsoft.com/office/powerpoint/2010/main" val="10417082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74040BC-7DCC-D04A-9835-97094DD4C94A}" type="slidenum">
              <a:rPr lang="it-IT" altLang="it-IT">
                <a:ea typeface="ＭＳ Ｐゴシック" charset="-128"/>
              </a:rPr>
              <a:pPr algn="r" eaLnBrk="1" hangingPunct="1">
                <a:spcBef>
                  <a:spcPct val="0"/>
                </a:spcBef>
              </a:pPr>
              <a:t>102</a:t>
            </a:fld>
            <a:endParaRPr lang="it-IT" altLang="it-IT">
              <a:ea typeface="ＭＳ Ｐゴシック" charset="-128"/>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a:latin typeface="Arial" charset="0"/>
              </a:rPr>
              <a:t>Introdutio:   7:30</a:t>
            </a:r>
          </a:p>
          <a:p>
            <a:pPr eaLnBrk="1" hangingPunct="1"/>
            <a:r>
              <a:rPr lang="it-IT" altLang="it-IT" b="1">
                <a:latin typeface="Arial" charset="0"/>
              </a:rPr>
              <a:t>IN BRAIN:  26:28</a:t>
            </a:r>
            <a:endParaRPr lang="it-IT" altLang="it-IT">
              <a:latin typeface="Arial" charset="0"/>
              <a:ea typeface="Times New Roman" charset="0"/>
              <a:cs typeface="Times New Roman" charset="0"/>
            </a:endParaRPr>
          </a:p>
          <a:p>
            <a:pPr algn="just" eaLnBrk="1" hangingPunct="1"/>
            <a:r>
              <a:rPr lang="it-IT" altLang="it-IT" b="1">
                <a:latin typeface="Arial" charset="0"/>
                <a:ea typeface="Times New Roman" charset="0"/>
                <a:cs typeface="Times New Roman" charset="0"/>
              </a:rPr>
              <a:t>OUT OF BRAIN 11:50</a:t>
            </a:r>
            <a:endParaRPr lang="it-IT" altLang="it-IT" b="1">
              <a:latin typeface="Arial" charset="0"/>
            </a:endParaRPr>
          </a:p>
        </p:txBody>
      </p:sp>
    </p:spTree>
    <p:extLst>
      <p:ext uri="{BB962C8B-B14F-4D97-AF65-F5344CB8AC3E}">
        <p14:creationId xmlns:p14="http://schemas.microsoft.com/office/powerpoint/2010/main" val="17371290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665F9D6-C872-C849-BF26-D006AEFE4A4D}" type="slidenum">
              <a:rPr lang="it-IT" altLang="it-IT">
                <a:ea typeface="ＭＳ Ｐゴシック" charset="-128"/>
              </a:rPr>
              <a:pPr algn="r" eaLnBrk="1" hangingPunct="1">
                <a:spcBef>
                  <a:spcPct val="0"/>
                </a:spcBef>
              </a:pPr>
              <a:t>103</a:t>
            </a:fld>
            <a:endParaRPr lang="it-IT" altLang="it-IT">
              <a:ea typeface="ＭＳ Ｐゴシック" charset="-128"/>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5535151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08BDA67-976B-E54A-94A8-F7B5DC42FCF8}" type="slidenum">
              <a:rPr lang="it-IT" altLang="it-IT">
                <a:ea typeface="ＭＳ Ｐゴシック" charset="-128"/>
              </a:rPr>
              <a:pPr algn="r" eaLnBrk="1" hangingPunct="1">
                <a:spcBef>
                  <a:spcPct val="0"/>
                </a:spcBef>
              </a:pPr>
              <a:t>104</a:t>
            </a:fld>
            <a:endParaRPr lang="it-IT" altLang="it-IT">
              <a:ea typeface="ＭＳ Ｐゴシック" charset="-128"/>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ea typeface="Times New Roman" charset="0"/>
                <a:cs typeface="Times New Roman" charset="0"/>
              </a:rPr>
              <a:t>Vi faccio qui un breve esempio. </a:t>
            </a:r>
          </a:p>
          <a:p>
            <a:pPr algn="just" eaLnBrk="1" hangingPunct="1"/>
            <a:r>
              <a:rPr lang="it-IT" altLang="it-IT">
                <a:latin typeface="Arial" charset="0"/>
                <a:ea typeface="Times New Roman" charset="0"/>
                <a:cs typeface="Times New Roman" charset="0"/>
              </a:rPr>
              <a:t>Questo è un pezzo tratto da un noto giornale sportivo, un testo come tanti altri che leggiamo ogni giorno.. </a:t>
            </a:r>
          </a:p>
          <a:p>
            <a:pPr algn="just" eaLnBrk="1" hangingPunct="1"/>
            <a:r>
              <a:rPr lang="it-IT" altLang="it-IT">
                <a:latin typeface="Arial" charset="0"/>
                <a:ea typeface="Times New Roman" charset="0"/>
                <a:cs typeface="Times New Roman" charset="0"/>
              </a:rPr>
              <a:t>Dice: LEGGI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Come possiamo vedere in questo testo ci troviamo di fronte a diverse informazioni numeriche. Il numero stesso ha proprietà differenti a seconda del contesto.</a:t>
            </a:r>
          </a:p>
          <a:p>
            <a:pPr algn="just" eaLnBrk="1" hangingPunct="1"/>
            <a:r>
              <a:rPr lang="it-IT" altLang="it-IT">
                <a:latin typeface="Arial" charset="0"/>
                <a:ea typeface="Times New Roman" charset="0"/>
                <a:cs typeface="Times New Roman" charset="0"/>
              </a:rPr>
              <a:t>Proprietà CARDINALI (come queste) che ci indicano il valore assoluto degli elementi (ad esempio ci dice che il numero 3 rappresenta… ci indica quindi il VALORE ASSOLUTO).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Proprietà poi ORDINALI (come queste) che non ci indicano tanto il valore assoluto degli elementi, quanto la loro posizione dentro una scala definita (il 119° significa che prima ho 118 tacche, ci indica che è avvenuto dopo il 118° ma prima del 120°). Il valore quindi relativo dei numeri.</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E proprietà infine NOMINALI, dove il numero non ha in sé nessuna caratteristica quantitativa ma permette solo di identificare un item. Il numero 3 azzurro è Grosso, ma quel numero non indica nessun valore assoluto o relativo interessante, è solo un identificativo.</a:t>
            </a:r>
          </a:p>
          <a:p>
            <a:pPr algn="just" eaLnBrk="1" hangingPunct="1"/>
            <a:endParaRPr lang="it-IT" altLang="it-IT">
              <a:latin typeface="Arial" charset="0"/>
              <a:ea typeface="Times New Roman" charset="0"/>
              <a:cs typeface="Times New Roman" charset="0"/>
            </a:endParaRPr>
          </a:p>
          <a:p>
            <a:pPr algn="just" eaLnBrk="1" hangingPunct="1"/>
            <a:r>
              <a:rPr lang="it-IT" altLang="it-IT">
                <a:latin typeface="Arial" charset="0"/>
                <a:ea typeface="Times New Roman" charset="0"/>
                <a:cs typeface="Times New Roman" charset="0"/>
              </a:rPr>
              <a:t>Per ognuna di queste proprietà poi abbiamo 2 modi diversi di rappresentazione: il numero arabo e la parola corrispondente. A voi potrebbe sembrare una distinzione oziosa, ma in realtà è stato dimostrato come vi siano processi cognitivi differenti per l’analisi di numeri arabi e numeri invece scritti come parole.</a:t>
            </a:r>
          </a:p>
          <a:p>
            <a:pPr algn="just" eaLnBrk="1" hangingPunct="1"/>
            <a:endParaRPr lang="it-IT" altLang="it-IT" b="1" i="1" u="sng">
              <a:solidFill>
                <a:srgbClr val="0033CC"/>
              </a:solidFill>
              <a:latin typeface="Arial" charset="0"/>
              <a:ea typeface="Times New Roman" charset="0"/>
              <a:cs typeface="Times New Roman" charset="0"/>
            </a:endParaRPr>
          </a:p>
          <a:p>
            <a:pPr algn="just" eaLnBrk="1" hangingPunct="1"/>
            <a:r>
              <a:rPr lang="it-IT" altLang="it-IT">
                <a:solidFill>
                  <a:srgbClr val="0033CC"/>
                </a:solidFill>
                <a:latin typeface="Arial" charset="0"/>
                <a:ea typeface="Times New Roman" charset="0"/>
                <a:cs typeface="Times New Roman" charset="0"/>
              </a:rPr>
              <a:t>Quindi capite come di fatto siamo circondati da informazione numerica a diversi livelli tale da giustificare il massiccio interesse della psicologia sperimentale.</a:t>
            </a:r>
          </a:p>
          <a:p>
            <a:pPr eaLnBrk="1" hangingPunct="1"/>
            <a:endParaRPr lang="it-IT" altLang="it-IT">
              <a:latin typeface="Arial" charset="0"/>
            </a:endParaRPr>
          </a:p>
        </p:txBody>
      </p:sp>
    </p:spTree>
    <p:extLst>
      <p:ext uri="{BB962C8B-B14F-4D97-AF65-F5344CB8AC3E}">
        <p14:creationId xmlns:p14="http://schemas.microsoft.com/office/powerpoint/2010/main" val="69569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2712E03-5E83-2C42-BC70-353570C1F670}" type="slidenum">
              <a:rPr lang="it-IT" altLang="it-IT"/>
              <a:pPr>
                <a:defRPr/>
              </a:pPr>
              <a:t>‹n.›</a:t>
            </a:fld>
            <a:endParaRPr lang="it-IT" altLang="it-IT"/>
          </a:p>
        </p:txBody>
      </p:sp>
    </p:spTree>
    <p:extLst>
      <p:ext uri="{BB962C8B-B14F-4D97-AF65-F5344CB8AC3E}">
        <p14:creationId xmlns:p14="http://schemas.microsoft.com/office/powerpoint/2010/main" val="357059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9404F60-DDE0-C34B-94C9-D962045DAFE0}" type="slidenum">
              <a:rPr lang="it-IT" altLang="it-IT"/>
              <a:pPr>
                <a:defRPr/>
              </a:pPr>
              <a:t>‹n.›</a:t>
            </a:fld>
            <a:endParaRPr lang="it-IT" altLang="it-IT"/>
          </a:p>
        </p:txBody>
      </p:sp>
    </p:spTree>
    <p:extLst>
      <p:ext uri="{BB962C8B-B14F-4D97-AF65-F5344CB8AC3E}">
        <p14:creationId xmlns:p14="http://schemas.microsoft.com/office/powerpoint/2010/main" val="186171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C02F9FD-A020-C54D-A5AA-9DA809820471}" type="slidenum">
              <a:rPr lang="it-IT" altLang="it-IT"/>
              <a:pPr>
                <a:defRPr/>
              </a:pPr>
              <a:t>‹n.›</a:t>
            </a:fld>
            <a:endParaRPr lang="it-IT" altLang="it-IT"/>
          </a:p>
        </p:txBody>
      </p:sp>
    </p:spTree>
    <p:extLst>
      <p:ext uri="{BB962C8B-B14F-4D97-AF65-F5344CB8AC3E}">
        <p14:creationId xmlns:p14="http://schemas.microsoft.com/office/powerpoint/2010/main" val="991133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A5078F51-21CD-2542-8AF4-3ECF259A20FB}" type="slidenum">
              <a:rPr lang="it-IT" altLang="it-IT"/>
              <a:pPr>
                <a:defRPr/>
              </a:pPr>
              <a:t>‹n.›</a:t>
            </a:fld>
            <a:endParaRPr lang="it-IT" altLang="it-IT"/>
          </a:p>
        </p:txBody>
      </p:sp>
    </p:spTree>
    <p:extLst>
      <p:ext uri="{BB962C8B-B14F-4D97-AF65-F5344CB8AC3E}">
        <p14:creationId xmlns:p14="http://schemas.microsoft.com/office/powerpoint/2010/main" val="2097400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4326620-7BB2-A541-A83A-55DD188F5805}" type="slidenum">
              <a:rPr lang="it-IT" altLang="it-IT"/>
              <a:pPr>
                <a:defRPr/>
              </a:pPr>
              <a:t>‹n.›</a:t>
            </a:fld>
            <a:endParaRPr lang="it-IT" altLang="it-IT"/>
          </a:p>
        </p:txBody>
      </p:sp>
    </p:spTree>
    <p:extLst>
      <p:ext uri="{BB962C8B-B14F-4D97-AF65-F5344CB8AC3E}">
        <p14:creationId xmlns:p14="http://schemas.microsoft.com/office/powerpoint/2010/main" val="1035269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330BB7C-9EB8-1C42-9A0B-AEB9CAAFC826}" type="slidenum">
              <a:rPr lang="it-IT" altLang="it-IT"/>
              <a:pPr>
                <a:defRPr/>
              </a:pPr>
              <a:t>‹n.›</a:t>
            </a:fld>
            <a:endParaRPr lang="it-IT" altLang="it-IT"/>
          </a:p>
        </p:txBody>
      </p:sp>
    </p:spTree>
    <p:extLst>
      <p:ext uri="{BB962C8B-B14F-4D97-AF65-F5344CB8AC3E}">
        <p14:creationId xmlns:p14="http://schemas.microsoft.com/office/powerpoint/2010/main" val="868684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5F539EF-3EF2-A54B-BBE5-31C3EDA9925D}" type="slidenum">
              <a:rPr lang="it-IT" altLang="it-IT"/>
              <a:pPr>
                <a:defRPr/>
              </a:pPr>
              <a:t>‹n.›</a:t>
            </a:fld>
            <a:endParaRPr lang="it-IT" altLang="it-IT"/>
          </a:p>
        </p:txBody>
      </p:sp>
    </p:spTree>
    <p:extLst>
      <p:ext uri="{BB962C8B-B14F-4D97-AF65-F5344CB8AC3E}">
        <p14:creationId xmlns:p14="http://schemas.microsoft.com/office/powerpoint/2010/main" val="138654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523F1349-C620-B248-9CC5-61362E429B45}" type="slidenum">
              <a:rPr lang="it-IT" altLang="it-IT"/>
              <a:pPr>
                <a:defRPr/>
              </a:pPr>
              <a:t>‹n.›</a:t>
            </a:fld>
            <a:endParaRPr lang="it-IT" altLang="it-IT"/>
          </a:p>
        </p:txBody>
      </p:sp>
    </p:spTree>
    <p:extLst>
      <p:ext uri="{BB962C8B-B14F-4D97-AF65-F5344CB8AC3E}">
        <p14:creationId xmlns:p14="http://schemas.microsoft.com/office/powerpoint/2010/main" val="127284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6CA24F1B-9574-3D46-86FA-C70A335D02C9}" type="slidenum">
              <a:rPr lang="it-IT" altLang="it-IT"/>
              <a:pPr>
                <a:defRPr/>
              </a:pPr>
              <a:t>‹n.›</a:t>
            </a:fld>
            <a:endParaRPr lang="it-IT" altLang="it-IT"/>
          </a:p>
        </p:txBody>
      </p:sp>
    </p:spTree>
    <p:extLst>
      <p:ext uri="{BB962C8B-B14F-4D97-AF65-F5344CB8AC3E}">
        <p14:creationId xmlns:p14="http://schemas.microsoft.com/office/powerpoint/2010/main" val="161646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8BC4F58F-B3BF-494A-B21E-BB33CBE2C988}" type="slidenum">
              <a:rPr lang="it-IT" altLang="it-IT"/>
              <a:pPr>
                <a:defRPr/>
              </a:pPr>
              <a:t>‹n.›</a:t>
            </a:fld>
            <a:endParaRPr lang="it-IT" altLang="it-IT"/>
          </a:p>
        </p:txBody>
      </p:sp>
    </p:spTree>
    <p:extLst>
      <p:ext uri="{BB962C8B-B14F-4D97-AF65-F5344CB8AC3E}">
        <p14:creationId xmlns:p14="http://schemas.microsoft.com/office/powerpoint/2010/main" val="142175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58E2010-0B90-4B4E-9915-8B53AE6A58B9}" type="slidenum">
              <a:rPr lang="it-IT" altLang="it-IT"/>
              <a:pPr>
                <a:defRPr/>
              </a:pPr>
              <a:t>‹n.›</a:t>
            </a:fld>
            <a:endParaRPr lang="it-IT" altLang="it-IT"/>
          </a:p>
        </p:txBody>
      </p:sp>
    </p:spTree>
    <p:extLst>
      <p:ext uri="{BB962C8B-B14F-4D97-AF65-F5344CB8AC3E}">
        <p14:creationId xmlns:p14="http://schemas.microsoft.com/office/powerpoint/2010/main" val="153545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B0837A8-F557-134A-8714-0A5408019035}" type="slidenum">
              <a:rPr lang="it-IT" altLang="it-IT"/>
              <a:pPr>
                <a:defRPr/>
              </a:pPr>
              <a:t>‹n.›</a:t>
            </a:fld>
            <a:endParaRPr lang="it-IT" altLang="it-IT"/>
          </a:p>
        </p:txBody>
      </p:sp>
    </p:spTree>
    <p:extLst>
      <p:ext uri="{BB962C8B-B14F-4D97-AF65-F5344CB8AC3E}">
        <p14:creationId xmlns:p14="http://schemas.microsoft.com/office/powerpoint/2010/main" val="1650659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5D5D"/>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7A43113E-0AEA-2C4F-B6E8-76E07A907E8C}"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43.tiff"/><Relationship Id="rId4" Type="http://schemas.openxmlformats.org/officeDocument/2006/relationships/image" Target="../media/image144.jpeg"/><Relationship Id="rId5" Type="http://schemas.openxmlformats.org/officeDocument/2006/relationships/image" Target="../media/image129.jpeg"/><Relationship Id="rId6" Type="http://schemas.openxmlformats.org/officeDocument/2006/relationships/image" Target="../media/image130.jpeg"/><Relationship Id="rId7" Type="http://schemas.openxmlformats.org/officeDocument/2006/relationships/image" Target="../media/image145.jpeg"/><Relationship Id="rId8" Type="http://schemas.openxmlformats.org/officeDocument/2006/relationships/image" Target="../media/image146.png"/><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6.xml"/><Relationship Id="rId5" Type="http://schemas.openxmlformats.org/officeDocument/2006/relationships/image" Target="../media/image147.png"/><Relationship Id="rId6" Type="http://schemas.openxmlformats.org/officeDocument/2006/relationships/image" Target="../media/image143.tiff"/><Relationship Id="rId1" Type="http://schemas.microsoft.com/office/2007/relationships/media" Target="../media/media5.mp4"/><Relationship Id="rId2" Type="http://schemas.openxmlformats.org/officeDocument/2006/relationships/video" Target="../media/media5.mp4"/></Relationships>
</file>

<file path=ppt/slides/_rels/slide102.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29.jpeg"/><Relationship Id="rId5" Type="http://schemas.openxmlformats.org/officeDocument/2006/relationships/image" Target="../media/image130.jpeg"/><Relationship Id="rId6" Type="http://schemas.openxmlformats.org/officeDocument/2006/relationships/image" Target="../media/image148.jpeg"/><Relationship Id="rId7" Type="http://schemas.openxmlformats.org/officeDocument/2006/relationships/image" Target="../media/image149.jpe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5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15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jpeg"/><Relationship Id="rId5" Type="http://schemas.openxmlformats.org/officeDocument/2006/relationships/image" Target="../media/image154.jpeg"/><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06.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3.jpeg"/><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5.jpeg"/><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8.tiff"/></Relationships>
</file>

<file path=ppt/slides/_rels/slide110.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7.png"/><Relationship Id="rId5" Type="http://schemas.openxmlformats.org/officeDocument/2006/relationships/image" Target="../media/image158.jpeg"/><Relationship Id="rId1" Type="http://schemas.openxmlformats.org/officeDocument/2006/relationships/slideLayout" Target="../slideLayouts/slideLayout7.xml"/><Relationship Id="rId2" Type="http://schemas.openxmlformats.org/officeDocument/2006/relationships/notesSlide" Target="../notesSlides/notesSlide10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tiff"/><Relationship Id="rId7"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tif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tif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5"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tiff"/><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6.xml"/><Relationship Id="rId5" Type="http://schemas.openxmlformats.org/officeDocument/2006/relationships/image" Target="../media/image62.png"/><Relationship Id="rId1" Type="http://schemas.microsoft.com/office/2007/relationships/media" Target="../media/media1.mp4"/><Relationship Id="rId2" Type="http://schemas.openxmlformats.org/officeDocument/2006/relationships/video" Target="../media/media1.mp4"/></Relationships>
</file>

<file path=ppt/slides/_rels/slide39.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65.tiff"/><Relationship Id="rId5" Type="http://schemas.openxmlformats.org/officeDocument/2006/relationships/image" Target="../media/image66.tiff"/><Relationship Id="rId1" Type="http://schemas.openxmlformats.org/officeDocument/2006/relationships/slideLayout" Target="../slideLayouts/slideLayout7.xml"/><Relationship Id="rId2" Type="http://schemas.openxmlformats.org/officeDocument/2006/relationships/image" Target="../media/image63.tif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tiff"/><Relationship Id="rId3" Type="http://schemas.openxmlformats.org/officeDocument/2006/relationships/image" Target="../media/image70.tiff"/></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e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7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7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8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8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82.tiff"/><Relationship Id="rId4" Type="http://schemas.openxmlformats.org/officeDocument/2006/relationships/image" Target="../media/image83.tiff"/><Relationship Id="rId5"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85.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86.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9.tif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tiff"/><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6.xml"/><Relationship Id="rId5" Type="http://schemas.openxmlformats.org/officeDocument/2006/relationships/image" Target="../media/image90.png"/><Relationship Id="rId1" Type="http://schemas.microsoft.com/office/2007/relationships/media" Target="../media/media2.mp4"/><Relationship Id="rId2" Type="http://schemas.openxmlformats.org/officeDocument/2006/relationships/video" Target="../media/media2.mp4"/></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9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96.tiff"/></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2.xml"/><Relationship Id="rId5" Type="http://schemas.openxmlformats.org/officeDocument/2006/relationships/image" Target="../media/image97.png"/><Relationship Id="rId1" Type="http://schemas.microsoft.com/office/2007/relationships/media" Target="../media/media3.mp4"/><Relationship Id="rId2" Type="http://schemas.openxmlformats.org/officeDocument/2006/relationships/video" Target="../media/media3.mp4"/></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13.tiff"/></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9.xml"/><Relationship Id="rId5" Type="http://schemas.openxmlformats.org/officeDocument/2006/relationships/image" Target="../media/image107.png"/><Relationship Id="rId1" Type="http://schemas.microsoft.com/office/2007/relationships/media" Target="../media/media4.mp4"/><Relationship Id="rId2" Type="http://schemas.openxmlformats.org/officeDocument/2006/relationships/video" Target="../media/media4.mp4"/></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108.tiff"/></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2.png"/><Relationship Id="rId5"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67.jpeg"/><Relationship Id="rId5"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67.jpeg"/><Relationship Id="rId5" Type="http://schemas.openxmlformats.org/officeDocument/2006/relationships/image" Target="../media/image69.tiff"/><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67.jpeg"/><Relationship Id="rId5" Type="http://schemas.openxmlformats.org/officeDocument/2006/relationships/image" Target="../media/image69.tiff"/><Relationship Id="rId6" Type="http://schemas.openxmlformats.org/officeDocument/2006/relationships/image" Target="../media/image113.png"/><Relationship Id="rId7"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eg"/><Relationship Id="rId5" Type="http://schemas.openxmlformats.org/officeDocument/2006/relationships/image" Target="../media/image109.png"/><Relationship Id="rId6" Type="http://schemas.openxmlformats.org/officeDocument/2006/relationships/image" Target="../media/image115.tiff"/><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tiff"/><Relationship Id="rId5"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5.xml.rels><?xml version="1.0" encoding="UTF-8" standalone="yes"?>
<Relationships xmlns="http://schemas.openxmlformats.org/package/2006/relationships"><Relationship Id="rId3" Type="http://schemas.openxmlformats.org/officeDocument/2006/relationships/image" Target="../media/image118.tiff"/><Relationship Id="rId4" Type="http://schemas.openxmlformats.org/officeDocument/2006/relationships/image" Target="../media/image92.png"/><Relationship Id="rId5"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6.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92.png"/><Relationship Id="rId5"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7.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92.png"/><Relationship Id="rId5"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09.png"/><Relationship Id="rId5" Type="http://schemas.openxmlformats.org/officeDocument/2006/relationships/image" Target="../media/image121.tiff"/><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22.tiff"/><Relationship Id="rId5" Type="http://schemas.openxmlformats.org/officeDocument/2006/relationships/image" Target="../media/image123.tiff"/><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91.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pn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126.tif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tiff"/><Relationship Id="rId3" Type="http://schemas.openxmlformats.org/officeDocument/2006/relationships/image" Target="../media/image127.tiff"/></Relationships>
</file>

<file path=ppt/slides/_rels/slide94.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jpeg"/><Relationship Id="rId6" Type="http://schemas.openxmlformats.org/officeDocument/2006/relationships/image" Target="../media/image131.png"/><Relationship Id="rId7" Type="http://schemas.openxmlformats.org/officeDocument/2006/relationships/image" Target="../media/image132.jpeg"/><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5.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5" Type="http://schemas.openxmlformats.org/officeDocument/2006/relationships/image" Target="../media/image130.jpeg"/><Relationship Id="rId6" Type="http://schemas.openxmlformats.org/officeDocument/2006/relationships/image" Target="../media/image135.png"/><Relationship Id="rId7" Type="http://schemas.openxmlformats.org/officeDocument/2006/relationships/image" Target="../media/image136.jpeg"/><Relationship Id="rId8" Type="http://schemas.openxmlformats.org/officeDocument/2006/relationships/image" Target="../media/image137.jpeg"/><Relationship Id="rId9" Type="http://schemas.openxmlformats.org/officeDocument/2006/relationships/image" Target="../media/image138.png"/><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6.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34.jpeg"/><Relationship Id="rId5" Type="http://schemas.openxmlformats.org/officeDocument/2006/relationships/image" Target="../media/image130.jpeg"/><Relationship Id="rId6" Type="http://schemas.openxmlformats.org/officeDocument/2006/relationships/image" Target="../media/image139.jpe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7.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34.jpeg"/><Relationship Id="rId5" Type="http://schemas.openxmlformats.org/officeDocument/2006/relationships/image" Target="../media/image130.jpeg"/><Relationship Id="rId6" Type="http://schemas.openxmlformats.org/officeDocument/2006/relationships/image" Target="../media/image139.jpeg"/><Relationship Id="rId7" Type="http://schemas.openxmlformats.org/officeDocument/2006/relationships/image" Target="../media/image140.pn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8.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34.jpeg"/><Relationship Id="rId5" Type="http://schemas.openxmlformats.org/officeDocument/2006/relationships/image" Target="../media/image130.jpeg"/><Relationship Id="rId6" Type="http://schemas.openxmlformats.org/officeDocument/2006/relationships/image" Target="../media/image141.jpeg"/><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9.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34.jpeg"/><Relationship Id="rId5" Type="http://schemas.openxmlformats.org/officeDocument/2006/relationships/image" Target="../media/image130.jpeg"/><Relationship Id="rId6" Type="http://schemas.openxmlformats.org/officeDocument/2006/relationships/image" Target="../media/image142.tiff"/><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7410"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INTRODUCTION</a:t>
            </a:r>
            <a:endParaRPr lang="it-IT" altLang="it-IT" b="1" dirty="0">
              <a:solidFill>
                <a:srgbClr val="4D4D4D"/>
              </a:solidFill>
              <a:latin typeface="Tahoma" charset="0"/>
            </a:endParaRPr>
          </a:p>
        </p:txBody>
      </p:sp>
      <p:sp>
        <p:nvSpPr>
          <p:cNvPr id="17411" name="CasellaDiTesto 3"/>
          <p:cNvSpPr txBox="1">
            <a:spLocks noChangeArrowheads="1"/>
          </p:cNvSpPr>
          <p:nvPr/>
        </p:nvSpPr>
        <p:spPr bwMode="auto">
          <a:xfrm>
            <a:off x="1331913" y="1857375"/>
            <a:ext cx="1728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smtClean="0">
                <a:solidFill>
                  <a:schemeClr val="bg1"/>
                </a:solidFill>
                <a:latin typeface="Tahoma" charset="0"/>
                <a:ea typeface="Tahoma" charset="0"/>
                <a:cs typeface="Tahoma" charset="0"/>
              </a:rPr>
              <a:t>Monists</a:t>
            </a:r>
            <a:endParaRPr lang="it-IT" altLang="it-IT" sz="2400" b="1" dirty="0">
              <a:solidFill>
                <a:schemeClr val="bg1"/>
              </a:solidFill>
              <a:latin typeface="Tahoma" charset="0"/>
              <a:ea typeface="Tahoma" charset="0"/>
              <a:cs typeface="Tahoma" charset="0"/>
            </a:endParaRPr>
          </a:p>
        </p:txBody>
      </p:sp>
      <p:sp>
        <p:nvSpPr>
          <p:cNvPr id="5" name="Rettangolo 4"/>
          <p:cNvSpPr/>
          <p:nvPr/>
        </p:nvSpPr>
        <p:spPr>
          <a:xfrm>
            <a:off x="4572000" y="1916113"/>
            <a:ext cx="71438" cy="4941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Rettangolo 5"/>
          <p:cNvSpPr/>
          <p:nvPr/>
        </p:nvSpPr>
        <p:spPr>
          <a:xfrm>
            <a:off x="0" y="1844675"/>
            <a:ext cx="9144000" cy="7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7416" name="CasellaDiTesto 10"/>
          <p:cNvSpPr txBox="1">
            <a:spLocks noChangeArrowheads="1"/>
          </p:cNvSpPr>
          <p:nvPr/>
        </p:nvSpPr>
        <p:spPr bwMode="auto">
          <a:xfrm>
            <a:off x="0" y="549275"/>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The body-</a:t>
            </a:r>
            <a:r>
              <a:rPr lang="it-IT" altLang="it-IT" sz="3600" dirty="0" err="1" smtClean="0">
                <a:solidFill>
                  <a:srgbClr val="FFFF00"/>
                </a:solidFill>
                <a:latin typeface="Tahoma" charset="0"/>
                <a:ea typeface="Tahoma" charset="0"/>
                <a:cs typeface="Tahoma" charset="0"/>
              </a:rPr>
              <a:t>mind</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problem</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interested</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phylosophy</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psychology</a:t>
            </a:r>
            <a:r>
              <a:rPr lang="it-IT" altLang="it-IT" sz="3600" dirty="0" smtClean="0">
                <a:solidFill>
                  <a:srgbClr val="FFFF00"/>
                </a:solidFill>
                <a:latin typeface="Tahoma" charset="0"/>
                <a:ea typeface="Tahoma" charset="0"/>
                <a:cs typeface="Tahoma" charset="0"/>
              </a:rPr>
              <a:t>, and </a:t>
            </a:r>
            <a:r>
              <a:rPr lang="it-IT" altLang="it-IT" sz="3600" dirty="0" err="1" smtClean="0">
                <a:solidFill>
                  <a:srgbClr val="FFFF00"/>
                </a:solidFill>
                <a:latin typeface="Tahoma" charset="0"/>
                <a:ea typeface="Tahoma" charset="0"/>
                <a:cs typeface="Tahoma" charset="0"/>
              </a:rPr>
              <a:t>theology</a:t>
            </a:r>
            <a:endParaRPr lang="it-IT" altLang="it-IT" sz="3600" dirty="0">
              <a:solidFill>
                <a:srgbClr val="FFFF00"/>
              </a:solidFill>
              <a:latin typeface="Tahoma" charset="0"/>
              <a:ea typeface="Tahoma" charset="0"/>
              <a:cs typeface="Tahoma" charset="0"/>
            </a:endParaRPr>
          </a:p>
        </p:txBody>
      </p:sp>
      <p:sp>
        <p:nvSpPr>
          <p:cNvPr id="17417" name="CasellaDiTesto 3"/>
          <p:cNvSpPr txBox="1">
            <a:spLocks noChangeArrowheads="1"/>
          </p:cNvSpPr>
          <p:nvPr/>
        </p:nvSpPr>
        <p:spPr bwMode="auto">
          <a:xfrm>
            <a:off x="2411413" y="6534150"/>
            <a:ext cx="21240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500" b="1">
                <a:solidFill>
                  <a:schemeClr val="bg1"/>
                </a:solidFill>
                <a:latin typeface="Tahoma" charset="0"/>
                <a:ea typeface="Tahoma" charset="0"/>
                <a:cs typeface="Tahoma" charset="0"/>
              </a:rPr>
              <a:t>SPINOZA</a:t>
            </a:r>
          </a:p>
        </p:txBody>
      </p:sp>
      <p:pic>
        <p:nvPicPr>
          <p:cNvPr id="17418" name="Picture 17" descr="http://biografieonline.it/img/bio/b/Baruch_Spinoz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995738"/>
            <a:ext cx="221138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9940" name="CasellaDiTesto 3"/>
          <p:cNvSpPr txBox="1">
            <a:spLocks noChangeArrowheads="1"/>
          </p:cNvSpPr>
          <p:nvPr/>
        </p:nvSpPr>
        <p:spPr bwMode="auto">
          <a:xfrm>
            <a:off x="1646238" y="1916113"/>
            <a:ext cx="684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dirty="0" smtClean="0">
                <a:solidFill>
                  <a:schemeClr val="bg1"/>
                </a:solidFill>
                <a:latin typeface="Tahoma" charset="0"/>
                <a:ea typeface="Tahoma" charset="0"/>
                <a:cs typeface="Tahoma" charset="0"/>
              </a:rPr>
              <a:t>Tunnel-</a:t>
            </a:r>
            <a:r>
              <a:rPr lang="it-IT" altLang="it-IT" sz="2800" b="1" dirty="0" err="1" smtClean="0">
                <a:solidFill>
                  <a:schemeClr val="bg1"/>
                </a:solidFill>
                <a:latin typeface="Tahoma" charset="0"/>
                <a:ea typeface="Tahoma" charset="0"/>
                <a:cs typeface="Tahoma" charset="0"/>
              </a:rPr>
              <a:t>like</a:t>
            </a:r>
            <a:r>
              <a:rPr lang="it-IT" altLang="it-IT" sz="2800" b="1" dirty="0" smtClean="0">
                <a:solidFill>
                  <a:schemeClr val="bg1"/>
                </a:solidFill>
                <a:latin typeface="Tahoma" charset="0"/>
                <a:ea typeface="Tahoma" charset="0"/>
                <a:cs typeface="Tahoma" charset="0"/>
              </a:rPr>
              <a:t> </a:t>
            </a:r>
            <a:r>
              <a:rPr lang="it-IT" altLang="it-IT" sz="2800" b="1" dirty="0" err="1" smtClean="0">
                <a:solidFill>
                  <a:schemeClr val="bg1"/>
                </a:solidFill>
                <a:latin typeface="Tahoma" charset="0"/>
                <a:ea typeface="Tahoma" charset="0"/>
                <a:cs typeface="Tahoma" charset="0"/>
              </a:rPr>
              <a:t>perception</a:t>
            </a:r>
            <a:endParaRPr lang="it-IT" altLang="it-IT" sz="2800" b="1" dirty="0">
              <a:solidFill>
                <a:schemeClr val="bg1"/>
              </a:solidFill>
              <a:latin typeface="Tahoma" charset="0"/>
              <a:ea typeface="Tahoma" charset="0"/>
              <a:cs typeface="Tahoma" charset="0"/>
            </a:endParaRPr>
          </a:p>
        </p:txBody>
      </p:sp>
      <p:grpSp>
        <p:nvGrpSpPr>
          <p:cNvPr id="39941" name="Gruppo 26"/>
          <p:cNvGrpSpPr>
            <a:grpSpLocks/>
          </p:cNvGrpSpPr>
          <p:nvPr/>
        </p:nvGrpSpPr>
        <p:grpSpPr bwMode="auto">
          <a:xfrm>
            <a:off x="474663" y="1779588"/>
            <a:ext cx="857250" cy="857250"/>
            <a:chOff x="250825" y="657225"/>
            <a:chExt cx="857250" cy="857250"/>
          </a:xfrm>
        </p:grpSpPr>
        <p:sp>
          <p:nvSpPr>
            <p:cNvPr id="25" name="Ovale 24"/>
            <p:cNvSpPr/>
            <p:nvPr/>
          </p:nvSpPr>
          <p:spPr>
            <a:xfrm>
              <a:off x="250825" y="657225"/>
              <a:ext cx="857250" cy="8572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9945" name="CasellaDiTesto 5"/>
            <p:cNvSpPr txBox="1">
              <a:spLocks noChangeArrowheads="1"/>
            </p:cNvSpPr>
            <p:nvPr/>
          </p:nvSpPr>
          <p:spPr bwMode="auto">
            <a:xfrm>
              <a:off x="322263" y="800100"/>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b="1"/>
                <a:t>4</a:t>
              </a:r>
            </a:p>
          </p:txBody>
        </p:sp>
      </p:grpSp>
      <p:sp>
        <p:nvSpPr>
          <p:cNvPr id="39942" name="Rettangolo 27"/>
          <p:cNvSpPr>
            <a:spLocks noChangeArrowheads="1"/>
          </p:cNvSpPr>
          <p:nvPr/>
        </p:nvSpPr>
        <p:spPr bwMode="auto">
          <a:xfrm>
            <a:off x="4284663" y="3933825"/>
            <a:ext cx="4464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dirty="0">
                <a:solidFill>
                  <a:schemeClr val="bg1"/>
                </a:solidFill>
                <a:latin typeface="Tahoma" charset="0"/>
                <a:ea typeface="Tahoma" charset="0"/>
                <a:cs typeface="Tahoma" charset="0"/>
              </a:rPr>
              <a:t>… </a:t>
            </a:r>
            <a:r>
              <a:rPr lang="it-IT" altLang="it-IT" sz="1800" i="1" dirty="0" smtClean="0">
                <a:solidFill>
                  <a:schemeClr val="bg1"/>
                </a:solidFill>
                <a:latin typeface="Tahoma" charset="0"/>
                <a:ea typeface="Tahoma" charset="0"/>
                <a:cs typeface="Tahoma" charset="0"/>
              </a:rPr>
              <a:t>I </a:t>
            </a:r>
            <a:r>
              <a:rPr lang="it-IT" altLang="it-IT" sz="1800" i="1" dirty="0" err="1" smtClean="0">
                <a:solidFill>
                  <a:schemeClr val="bg1"/>
                </a:solidFill>
                <a:latin typeface="Tahoma" charset="0"/>
                <a:ea typeface="Tahoma" charset="0"/>
                <a:cs typeface="Tahoma" charset="0"/>
              </a:rPr>
              <a:t>saw</a:t>
            </a:r>
            <a:r>
              <a:rPr lang="it-IT" altLang="it-IT" sz="1800" i="1" dirty="0" smtClean="0">
                <a:solidFill>
                  <a:schemeClr val="bg1"/>
                </a:solidFill>
                <a:latin typeface="Tahoma" charset="0"/>
                <a:ea typeface="Tahoma" charset="0"/>
                <a:cs typeface="Tahoma" charset="0"/>
              </a:rPr>
              <a:t> a tunnel in front of me…</a:t>
            </a:r>
            <a:endParaRPr lang="it-IT" altLang="it-IT" sz="1800" dirty="0">
              <a:solidFill>
                <a:schemeClr val="bg1"/>
              </a:solidFill>
              <a:latin typeface="Tahoma" charset="0"/>
              <a:ea typeface="Tahoma" charset="0"/>
              <a:cs typeface="Tahoma" charset="0"/>
            </a:endParaRPr>
          </a:p>
        </p:txBody>
      </p:sp>
      <p:pic>
        <p:nvPicPr>
          <p:cNvPr id="6155" name="Picture 11"/>
          <p:cNvPicPr>
            <a:picLocks noChangeAspect="1" noChangeArrowheads="1"/>
          </p:cNvPicPr>
          <p:nvPr/>
        </p:nvPicPr>
        <p:blipFill>
          <a:blip r:embed="rId3" cstate="print">
            <a:lum bright="-10000"/>
          </a:blip>
          <a:srcRect/>
          <a:stretch>
            <a:fillRect/>
          </a:stretch>
        </p:blipFill>
        <p:spPr bwMode="auto">
          <a:xfrm>
            <a:off x="683568" y="2772272"/>
            <a:ext cx="3096344" cy="2960984"/>
          </a:xfrm>
          <a:prstGeom prst="rect">
            <a:avLst/>
          </a:prstGeom>
          <a:ln>
            <a:noFill/>
          </a:ln>
          <a:effectLst>
            <a:softEdge rad="112500"/>
          </a:effectLst>
        </p:spPr>
      </p:pic>
      <p:sp>
        <p:nvSpPr>
          <p:cNvPr id="11"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Near</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death</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experience</a:t>
            </a:r>
            <a:r>
              <a:rPr lang="it-IT" altLang="it-IT" sz="3600" dirty="0" smtClean="0">
                <a:solidFill>
                  <a:srgbClr val="FFFF00"/>
                </a:solidFill>
                <a:latin typeface="Tahoma" charset="0"/>
                <a:ea typeface="Tahoma" charset="0"/>
                <a:cs typeface="Tahoma" charset="0"/>
              </a:rPr>
              <a:t> (NDE</a:t>
            </a:r>
            <a:r>
              <a:rPr lang="it-IT" altLang="it-IT" sz="3600" dirty="0">
                <a:solidFill>
                  <a:srgbClr val="FFFF00"/>
                </a:solidFill>
                <a:latin typeface="Tahoma" charset="0"/>
                <a:ea typeface="Tahoma" charset="0"/>
                <a:cs typeface="Tahoma" charset="0"/>
              </a:rPr>
              <a:t>)</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flipH="1">
            <a:off x="6372200" y="3416474"/>
            <a:ext cx="894607" cy="1236662"/>
          </a:xfrm>
          <a:prstGeom prst="rect">
            <a:avLst/>
          </a:prstGeom>
        </p:spPr>
      </p:pic>
      <p:sp>
        <p:nvSpPr>
          <p:cNvPr id="246785"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6786" name="Text Box 8"/>
          <p:cNvSpPr txBox="1">
            <a:spLocks noChangeArrowheads="1"/>
          </p:cNvSpPr>
          <p:nvPr/>
        </p:nvSpPr>
        <p:spPr bwMode="auto">
          <a:xfrm>
            <a:off x="239713" y="15875"/>
            <a:ext cx="8904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it-IT" altLang="it-IT" b="1">
              <a:solidFill>
                <a:srgbClr val="4D4D4D"/>
              </a:solidFill>
              <a:latin typeface="Tahoma" charset="0"/>
            </a:endParaRPr>
          </a:p>
        </p:txBody>
      </p:sp>
      <p:pic>
        <p:nvPicPr>
          <p:cNvPr id="24678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976438"/>
            <a:ext cx="2095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478213"/>
            <a:ext cx="20955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38" y="4868863"/>
            <a:ext cx="21129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91" name="CasellaDiTesto 12"/>
          <p:cNvSpPr txBox="1">
            <a:spLocks noChangeArrowheads="1"/>
          </p:cNvSpPr>
          <p:nvPr/>
        </p:nvSpPr>
        <p:spPr bwMode="auto">
          <a:xfrm>
            <a:off x="2700338" y="1989138"/>
            <a:ext cx="60483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b="1" dirty="0" smtClean="0">
                <a:solidFill>
                  <a:schemeClr val="bg1"/>
                </a:solidFill>
              </a:rPr>
              <a:t>PROBLEM </a:t>
            </a:r>
            <a:r>
              <a:rPr lang="it-IT" altLang="it-IT" sz="1800" b="1" dirty="0">
                <a:solidFill>
                  <a:schemeClr val="bg1"/>
                </a:solidFill>
              </a:rPr>
              <a:t>2</a:t>
            </a:r>
            <a:r>
              <a:rPr lang="it-IT" altLang="it-IT" sz="1800" dirty="0">
                <a:solidFill>
                  <a:schemeClr val="bg1"/>
                </a:solidFill>
              </a:rPr>
              <a:t>: </a:t>
            </a:r>
            <a:r>
              <a:rPr lang="it-IT" altLang="it-IT" sz="1800" b="1" dirty="0" err="1" smtClean="0">
                <a:solidFill>
                  <a:schemeClr val="bg1"/>
                </a:solidFill>
              </a:rPr>
              <a:t>Ecological</a:t>
            </a:r>
            <a:r>
              <a:rPr lang="it-IT" altLang="it-IT" sz="1800" b="1" dirty="0" smtClean="0">
                <a:solidFill>
                  <a:schemeClr val="bg1"/>
                </a:solidFill>
              </a:rPr>
              <a:t> </a:t>
            </a:r>
            <a:r>
              <a:rPr lang="it-IT" altLang="it-IT" sz="1800" b="1" dirty="0" err="1" smtClean="0">
                <a:solidFill>
                  <a:schemeClr val="bg1"/>
                </a:solidFill>
              </a:rPr>
              <a:t>salience</a:t>
            </a:r>
            <a:r>
              <a:rPr lang="it-IT" altLang="it-IT" sz="1800" b="1" dirty="0" smtClean="0">
                <a:solidFill>
                  <a:schemeClr val="bg1"/>
                </a:solidFill>
              </a:rPr>
              <a:t> of the </a:t>
            </a:r>
            <a:r>
              <a:rPr lang="it-IT" altLang="it-IT" sz="1800" b="1" dirty="0" err="1" smtClean="0">
                <a:solidFill>
                  <a:schemeClr val="bg1"/>
                </a:solidFill>
              </a:rPr>
              <a:t>stimuli</a:t>
            </a:r>
            <a:endParaRPr lang="it-IT" altLang="it-IT" sz="1800" b="1" dirty="0" smtClean="0">
              <a:solidFill>
                <a:schemeClr val="bg1"/>
              </a:solidFill>
            </a:endParaRPr>
          </a:p>
          <a:p>
            <a:pPr algn="just" eaLnBrk="1" hangingPunct="1">
              <a:spcBef>
                <a:spcPct val="0"/>
              </a:spcBef>
              <a:buFontTx/>
              <a:buNone/>
            </a:pPr>
            <a:r>
              <a:rPr lang="it-IT" altLang="it-IT" sz="1800" dirty="0" err="1" smtClean="0">
                <a:solidFill>
                  <a:schemeClr val="bg1"/>
                </a:solidFill>
              </a:rPr>
              <a:t>If</a:t>
            </a:r>
            <a:r>
              <a:rPr lang="it-IT" altLang="it-IT" sz="1800" dirty="0" smtClean="0">
                <a:solidFill>
                  <a:schemeClr val="bg1"/>
                </a:solidFill>
              </a:rPr>
              <a:t> a </a:t>
            </a:r>
            <a:r>
              <a:rPr lang="it-IT" altLang="it-IT" sz="1800" dirty="0" err="1" smtClean="0">
                <a:solidFill>
                  <a:schemeClr val="bg1"/>
                </a:solidFill>
              </a:rPr>
              <a:t>stimulus</a:t>
            </a:r>
            <a:r>
              <a:rPr lang="it-IT" altLang="it-IT" sz="1800" dirty="0" smtClean="0">
                <a:solidFill>
                  <a:schemeClr val="bg1"/>
                </a:solidFill>
              </a:rPr>
              <a:t> </a:t>
            </a:r>
            <a:r>
              <a:rPr lang="it-IT" altLang="it-IT" sz="1800" dirty="0" err="1" smtClean="0">
                <a:solidFill>
                  <a:schemeClr val="bg1"/>
                </a:solidFill>
              </a:rPr>
              <a:t>is</a:t>
            </a:r>
            <a:r>
              <a:rPr lang="it-IT" altLang="it-IT" sz="1800" dirty="0" smtClean="0">
                <a:solidFill>
                  <a:schemeClr val="bg1"/>
                </a:solidFill>
              </a:rPr>
              <a:t> </a:t>
            </a:r>
            <a:r>
              <a:rPr lang="it-IT" altLang="it-IT" sz="1800" dirty="0" err="1" smtClean="0">
                <a:solidFill>
                  <a:schemeClr val="bg1"/>
                </a:solidFill>
              </a:rPr>
              <a:t>not</a:t>
            </a:r>
            <a:r>
              <a:rPr lang="it-IT" altLang="it-IT" sz="1800" dirty="0" smtClean="0">
                <a:solidFill>
                  <a:schemeClr val="bg1"/>
                </a:solidFill>
              </a:rPr>
              <a:t> </a:t>
            </a:r>
            <a:r>
              <a:rPr lang="it-IT" altLang="it-IT" sz="1800" dirty="0" err="1" smtClean="0">
                <a:solidFill>
                  <a:schemeClr val="bg1"/>
                </a:solidFill>
              </a:rPr>
              <a:t>salient</a:t>
            </a:r>
            <a:r>
              <a:rPr lang="it-IT" altLang="it-IT" sz="1800" dirty="0" smtClean="0">
                <a:solidFill>
                  <a:schemeClr val="bg1"/>
                </a:solidFill>
              </a:rPr>
              <a:t>, </a:t>
            </a:r>
            <a:r>
              <a:rPr lang="it-IT" altLang="it-IT" sz="1800" dirty="0" err="1" smtClean="0">
                <a:solidFill>
                  <a:schemeClr val="bg1"/>
                </a:solidFill>
              </a:rPr>
              <a:t>you</a:t>
            </a:r>
            <a:r>
              <a:rPr lang="it-IT" altLang="it-IT" sz="1800" dirty="0" smtClean="0">
                <a:solidFill>
                  <a:schemeClr val="bg1"/>
                </a:solidFill>
              </a:rPr>
              <a:t> </a:t>
            </a:r>
            <a:r>
              <a:rPr lang="it-IT" altLang="it-IT" sz="1800" dirty="0" err="1" smtClean="0">
                <a:solidFill>
                  <a:schemeClr val="bg1"/>
                </a:solidFill>
              </a:rPr>
              <a:t>don’t</a:t>
            </a:r>
            <a:r>
              <a:rPr lang="it-IT" altLang="it-IT" sz="1800" dirty="0" smtClean="0">
                <a:solidFill>
                  <a:schemeClr val="bg1"/>
                </a:solidFill>
              </a:rPr>
              <a:t> (a) </a:t>
            </a:r>
            <a:r>
              <a:rPr lang="it-IT" altLang="it-IT" sz="1800" dirty="0" err="1" smtClean="0">
                <a:solidFill>
                  <a:schemeClr val="bg1"/>
                </a:solidFill>
              </a:rPr>
              <a:t>notice</a:t>
            </a:r>
            <a:r>
              <a:rPr lang="it-IT" altLang="it-IT" sz="1800" dirty="0" smtClean="0">
                <a:solidFill>
                  <a:schemeClr val="bg1"/>
                </a:solidFill>
              </a:rPr>
              <a:t> </a:t>
            </a:r>
            <a:r>
              <a:rPr lang="it-IT" altLang="it-IT" sz="1800" dirty="0" err="1" smtClean="0">
                <a:solidFill>
                  <a:schemeClr val="bg1"/>
                </a:solidFill>
              </a:rPr>
              <a:t>nor</a:t>
            </a:r>
            <a:r>
              <a:rPr lang="it-IT" altLang="it-IT" sz="1800" dirty="0" smtClean="0">
                <a:solidFill>
                  <a:schemeClr val="bg1"/>
                </a:solidFill>
              </a:rPr>
              <a:t> (b) </a:t>
            </a:r>
            <a:r>
              <a:rPr lang="it-IT" altLang="it-IT" sz="1800" dirty="0" err="1" smtClean="0">
                <a:solidFill>
                  <a:schemeClr val="bg1"/>
                </a:solidFill>
              </a:rPr>
              <a:t>remember</a:t>
            </a:r>
            <a:r>
              <a:rPr lang="it-IT" altLang="it-IT" sz="1800" dirty="0" smtClean="0">
                <a:solidFill>
                  <a:schemeClr val="bg1"/>
                </a:solidFill>
              </a:rPr>
              <a:t> </a:t>
            </a:r>
            <a:r>
              <a:rPr lang="it-IT" altLang="it-IT" sz="1800" dirty="0" err="1" smtClean="0">
                <a:solidFill>
                  <a:schemeClr val="bg1"/>
                </a:solidFill>
              </a:rPr>
              <a:t>it</a:t>
            </a:r>
            <a:endParaRPr lang="it-IT" altLang="it-IT" sz="1800" dirty="0">
              <a:solidFill>
                <a:schemeClr val="bg1"/>
              </a:solidFill>
            </a:endParaRPr>
          </a:p>
        </p:txBody>
      </p:sp>
      <p:grpSp>
        <p:nvGrpSpPr>
          <p:cNvPr id="2" name="Gruppo 20"/>
          <p:cNvGrpSpPr>
            <a:grpSpLocks/>
          </p:cNvGrpSpPr>
          <p:nvPr/>
        </p:nvGrpSpPr>
        <p:grpSpPr bwMode="auto">
          <a:xfrm>
            <a:off x="6875463" y="3213100"/>
            <a:ext cx="2268537" cy="684213"/>
            <a:chOff x="6876256" y="3212976"/>
            <a:chExt cx="2267744" cy="683568"/>
          </a:xfrm>
        </p:grpSpPr>
        <p:grpSp>
          <p:nvGrpSpPr>
            <p:cNvPr id="246796" name="Gruppo 18"/>
            <p:cNvGrpSpPr>
              <a:grpSpLocks/>
            </p:cNvGrpSpPr>
            <p:nvPr/>
          </p:nvGrpSpPr>
          <p:grpSpPr bwMode="auto">
            <a:xfrm>
              <a:off x="8532440" y="3284984"/>
              <a:ext cx="611560" cy="611560"/>
              <a:chOff x="4572001" y="1988840"/>
              <a:chExt cx="1728192" cy="1728192"/>
            </a:xfrm>
          </p:grpSpPr>
          <p:pic>
            <p:nvPicPr>
              <p:cNvPr id="246798" name="Picture 6" descr="http://cdns2.freepik.com/free-photo/_318-3718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1" y="1988840"/>
                <a:ext cx="172819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9" name="Picture 8" descr="http://cdn5.acolore.com/disegni/colori/201033/8b76c4c5ead4c1b281891efbb7a2f5db.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2040" y="2202381"/>
                <a:ext cx="1008112" cy="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Fumetto 3 19"/>
            <p:cNvSpPr/>
            <p:nvPr/>
          </p:nvSpPr>
          <p:spPr>
            <a:xfrm>
              <a:off x="6876256" y="3212976"/>
              <a:ext cx="1583771" cy="648676"/>
            </a:xfrm>
            <a:prstGeom prst="wedgeEllipseCallout">
              <a:avLst/>
            </a:prstGeom>
            <a:solidFill>
              <a:schemeClr val="accent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100" dirty="0" smtClean="0">
                  <a:solidFill>
                    <a:schemeClr val="tx1"/>
                  </a:solidFill>
                </a:rPr>
                <a:t>I </a:t>
              </a:r>
              <a:r>
                <a:rPr lang="it-IT" sz="1100" dirty="0" err="1" smtClean="0">
                  <a:solidFill>
                    <a:schemeClr val="tx1"/>
                  </a:solidFill>
                </a:rPr>
                <a:t>am</a:t>
              </a:r>
              <a:r>
                <a:rPr lang="it-IT" sz="1100" dirty="0" smtClean="0">
                  <a:solidFill>
                    <a:schemeClr val="tx1"/>
                  </a:solidFill>
                </a:rPr>
                <a:t> </a:t>
              </a:r>
              <a:r>
                <a:rPr lang="it-IT" sz="1100" dirty="0" err="1" smtClean="0">
                  <a:solidFill>
                    <a:schemeClr val="tx1"/>
                  </a:solidFill>
                </a:rPr>
                <a:t>dying</a:t>
              </a:r>
              <a:r>
                <a:rPr lang="it-IT" sz="1100" dirty="0" smtClean="0">
                  <a:solidFill>
                    <a:schemeClr val="tx1"/>
                  </a:solidFill>
                </a:rPr>
                <a:t>.. </a:t>
              </a:r>
              <a:r>
                <a:rPr lang="it-IT" sz="1100" dirty="0">
                  <a:solidFill>
                    <a:schemeClr val="tx1"/>
                  </a:solidFill>
                </a:rPr>
                <a:t>Wow </a:t>
              </a:r>
              <a:r>
                <a:rPr lang="it-IT" sz="1100" dirty="0" err="1" smtClean="0">
                  <a:solidFill>
                    <a:schemeClr val="tx1"/>
                  </a:solidFill>
                </a:rPr>
                <a:t>what</a:t>
              </a:r>
              <a:r>
                <a:rPr lang="it-IT" sz="1100" dirty="0" smtClean="0">
                  <a:solidFill>
                    <a:schemeClr val="tx1"/>
                  </a:solidFill>
                </a:rPr>
                <a:t> a </a:t>
              </a:r>
              <a:r>
                <a:rPr lang="it-IT" sz="1100" dirty="0" err="1" smtClean="0">
                  <a:solidFill>
                    <a:schemeClr val="tx1"/>
                  </a:solidFill>
                </a:rPr>
                <a:t>nice</a:t>
              </a:r>
              <a:r>
                <a:rPr lang="it-IT" sz="1100" dirty="0" smtClean="0">
                  <a:solidFill>
                    <a:schemeClr val="tx1"/>
                  </a:solidFill>
                </a:rPr>
                <a:t> </a:t>
              </a:r>
              <a:r>
                <a:rPr lang="it-IT" sz="1100" dirty="0" err="1" smtClean="0">
                  <a:solidFill>
                    <a:schemeClr val="tx1"/>
                  </a:solidFill>
                </a:rPr>
                <a:t>apple</a:t>
              </a:r>
              <a:r>
                <a:rPr lang="it-IT" sz="1100" dirty="0" smtClean="0">
                  <a:solidFill>
                    <a:schemeClr val="tx1"/>
                  </a:solidFill>
                </a:rPr>
                <a:t> !</a:t>
              </a:r>
              <a:endParaRPr lang="it-IT" sz="1100" dirty="0">
                <a:solidFill>
                  <a:schemeClr val="tx1"/>
                </a:solidFill>
              </a:endParaRPr>
            </a:p>
          </p:txBody>
        </p:sp>
      </p:grpSp>
      <p:sp>
        <p:nvSpPr>
          <p:cNvPr id="17" name="Rettangolo 9"/>
          <p:cNvSpPr>
            <a:spLocks noChangeArrowheads="1"/>
          </p:cNvSpPr>
          <p:nvPr/>
        </p:nvSpPr>
        <p:spPr bwMode="auto">
          <a:xfrm>
            <a:off x="395288" y="692150"/>
            <a:ext cx="8424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dirty="0" smtClean="0">
                <a:solidFill>
                  <a:srgbClr val="FFFF00"/>
                </a:solidFill>
                <a:latin typeface="Tahoma" charset="0"/>
                <a:ea typeface="Tahoma" charset="0"/>
                <a:cs typeface="Tahoma" charset="0"/>
              </a:rPr>
              <a:t>AWARE PROJECT </a:t>
            </a:r>
            <a:endParaRPr lang="it-IT" altLang="it-IT" sz="2400" dirty="0">
              <a:solidFill>
                <a:srgbClr val="FFFF00"/>
              </a:solidFill>
              <a:latin typeface="Tahoma" charset="0"/>
              <a:ea typeface="Tahoma" charset="0"/>
              <a:cs typeface="Tahoma" charset="0"/>
            </a:endParaRPr>
          </a:p>
          <a:p>
            <a:pPr algn="ctr" eaLnBrk="1" hangingPunct="1">
              <a:spcBef>
                <a:spcPct val="0"/>
              </a:spcBef>
              <a:buFontTx/>
              <a:buNone/>
            </a:pPr>
            <a:r>
              <a:rPr lang="it-IT" altLang="it-IT" sz="2000" dirty="0">
                <a:solidFill>
                  <a:srgbClr val="FFFF00"/>
                </a:solidFill>
                <a:latin typeface="Tahoma" charset="0"/>
                <a:ea typeface="Tahoma" charset="0"/>
                <a:cs typeface="Tahoma" charset="0"/>
              </a:rPr>
              <a:t>(</a:t>
            </a:r>
            <a:r>
              <a:rPr lang="it-IT" altLang="it-IT" sz="2000" dirty="0" err="1">
                <a:solidFill>
                  <a:srgbClr val="FFFF00"/>
                </a:solidFill>
                <a:latin typeface="Tahoma" charset="0"/>
                <a:ea typeface="Tahoma" charset="0"/>
                <a:cs typeface="Tahoma" charset="0"/>
              </a:rPr>
              <a:t>AWAreness</a:t>
            </a:r>
            <a:r>
              <a:rPr lang="it-IT" altLang="it-IT" sz="2000" dirty="0">
                <a:solidFill>
                  <a:srgbClr val="FFFF00"/>
                </a:solidFill>
                <a:latin typeface="Tahoma" charset="0"/>
                <a:ea typeface="Tahoma" charset="0"/>
                <a:cs typeface="Tahoma" charset="0"/>
              </a:rPr>
              <a:t> </a:t>
            </a:r>
            <a:r>
              <a:rPr lang="it-IT" altLang="it-IT" sz="2000" dirty="0" err="1">
                <a:solidFill>
                  <a:srgbClr val="FFFF00"/>
                </a:solidFill>
                <a:latin typeface="Tahoma" charset="0"/>
                <a:ea typeface="Tahoma" charset="0"/>
                <a:cs typeface="Tahoma" charset="0"/>
              </a:rPr>
              <a:t>during</a:t>
            </a:r>
            <a:r>
              <a:rPr lang="it-IT" altLang="it-IT" sz="2000" dirty="0">
                <a:solidFill>
                  <a:srgbClr val="FFFF00"/>
                </a:solidFill>
                <a:latin typeface="Tahoma" charset="0"/>
                <a:ea typeface="Tahoma" charset="0"/>
                <a:cs typeface="Tahoma" charset="0"/>
              </a:rPr>
              <a:t> RESUSCITATION)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6786" name="Text Box 8"/>
          <p:cNvSpPr txBox="1">
            <a:spLocks noChangeArrowheads="1"/>
          </p:cNvSpPr>
          <p:nvPr/>
        </p:nvSpPr>
        <p:spPr bwMode="auto">
          <a:xfrm>
            <a:off x="239713" y="15875"/>
            <a:ext cx="8904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it-IT" altLang="it-IT" b="1">
              <a:solidFill>
                <a:srgbClr val="4D4D4D"/>
              </a:solidFill>
              <a:latin typeface="Tahoma" charset="0"/>
            </a:endParaRPr>
          </a:p>
        </p:txBody>
      </p:sp>
      <p:sp>
        <p:nvSpPr>
          <p:cNvPr id="17" name="Rettangolo 9"/>
          <p:cNvSpPr>
            <a:spLocks noChangeArrowheads="1"/>
          </p:cNvSpPr>
          <p:nvPr/>
        </p:nvSpPr>
        <p:spPr bwMode="auto">
          <a:xfrm>
            <a:off x="395288" y="692150"/>
            <a:ext cx="8424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dirty="0" smtClean="0">
                <a:solidFill>
                  <a:srgbClr val="FFFF00"/>
                </a:solidFill>
                <a:latin typeface="Tahoma" charset="0"/>
                <a:ea typeface="Tahoma" charset="0"/>
                <a:cs typeface="Tahoma" charset="0"/>
              </a:rPr>
              <a:t>AWARE PROJECT </a:t>
            </a:r>
            <a:endParaRPr lang="it-IT" altLang="it-IT" sz="2400" dirty="0">
              <a:solidFill>
                <a:srgbClr val="FFFF00"/>
              </a:solidFill>
              <a:latin typeface="Tahoma" charset="0"/>
              <a:ea typeface="Tahoma" charset="0"/>
              <a:cs typeface="Tahoma" charset="0"/>
            </a:endParaRPr>
          </a:p>
          <a:p>
            <a:pPr algn="ctr" eaLnBrk="1" hangingPunct="1">
              <a:spcBef>
                <a:spcPct val="0"/>
              </a:spcBef>
              <a:buFontTx/>
              <a:buNone/>
            </a:pPr>
            <a:r>
              <a:rPr lang="it-IT" altLang="it-IT" sz="2000" dirty="0">
                <a:solidFill>
                  <a:srgbClr val="FFFF00"/>
                </a:solidFill>
                <a:latin typeface="Tahoma" charset="0"/>
                <a:ea typeface="Tahoma" charset="0"/>
                <a:cs typeface="Tahoma" charset="0"/>
              </a:rPr>
              <a:t>(</a:t>
            </a:r>
            <a:r>
              <a:rPr lang="it-IT" altLang="it-IT" sz="2000" dirty="0" err="1">
                <a:solidFill>
                  <a:srgbClr val="FFFF00"/>
                </a:solidFill>
                <a:latin typeface="Tahoma" charset="0"/>
                <a:ea typeface="Tahoma" charset="0"/>
                <a:cs typeface="Tahoma" charset="0"/>
              </a:rPr>
              <a:t>AWAreness</a:t>
            </a:r>
            <a:r>
              <a:rPr lang="it-IT" altLang="it-IT" sz="2000" dirty="0">
                <a:solidFill>
                  <a:srgbClr val="FFFF00"/>
                </a:solidFill>
                <a:latin typeface="Tahoma" charset="0"/>
                <a:ea typeface="Tahoma" charset="0"/>
                <a:cs typeface="Tahoma" charset="0"/>
              </a:rPr>
              <a:t> </a:t>
            </a:r>
            <a:r>
              <a:rPr lang="it-IT" altLang="it-IT" sz="2000" dirty="0" err="1">
                <a:solidFill>
                  <a:srgbClr val="FFFF00"/>
                </a:solidFill>
                <a:latin typeface="Tahoma" charset="0"/>
                <a:ea typeface="Tahoma" charset="0"/>
                <a:cs typeface="Tahoma" charset="0"/>
              </a:rPr>
              <a:t>during</a:t>
            </a:r>
            <a:r>
              <a:rPr lang="it-IT" altLang="it-IT" sz="2000" dirty="0">
                <a:solidFill>
                  <a:srgbClr val="FFFF00"/>
                </a:solidFill>
                <a:latin typeface="Tahoma" charset="0"/>
                <a:ea typeface="Tahoma" charset="0"/>
                <a:cs typeface="Tahoma" charset="0"/>
              </a:rPr>
              <a:t> RESUSCITATION)</a:t>
            </a:r>
          </a:p>
        </p:txBody>
      </p:sp>
      <p:pic>
        <p:nvPicPr>
          <p:cNvPr id="5" name="Attention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7544" y="2276872"/>
            <a:ext cx="8128000" cy="4572000"/>
          </a:xfrm>
          <a:prstGeom prst="rect">
            <a:avLst/>
          </a:prstGeom>
        </p:spPr>
      </p:pic>
      <p:pic>
        <p:nvPicPr>
          <p:cNvPr id="18" name="Immagine 17"/>
          <p:cNvPicPr>
            <a:picLocks noChangeAspect="1"/>
          </p:cNvPicPr>
          <p:nvPr/>
        </p:nvPicPr>
        <p:blipFill>
          <a:blip r:embed="rId6"/>
          <a:stretch>
            <a:fillRect/>
          </a:stretch>
        </p:blipFill>
        <p:spPr>
          <a:xfrm flipH="1">
            <a:off x="0" y="680170"/>
            <a:ext cx="894607" cy="1236662"/>
          </a:xfrm>
          <a:prstGeom prst="rect">
            <a:avLst/>
          </a:prstGeom>
        </p:spPr>
      </p:pic>
      <p:sp>
        <p:nvSpPr>
          <p:cNvPr id="22" name="Fumetto 3 21"/>
          <p:cNvSpPr/>
          <p:nvPr/>
        </p:nvSpPr>
        <p:spPr bwMode="auto">
          <a:xfrm>
            <a:off x="503260" y="476796"/>
            <a:ext cx="1584324" cy="649288"/>
          </a:xfrm>
          <a:prstGeom prst="wedgeEllipseCallout">
            <a:avLst/>
          </a:prstGeom>
          <a:solidFill>
            <a:schemeClr val="accent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100" dirty="0" smtClean="0">
                <a:solidFill>
                  <a:schemeClr val="tx1"/>
                </a:solidFill>
              </a:rPr>
              <a:t>I </a:t>
            </a:r>
            <a:r>
              <a:rPr lang="it-IT" sz="1100" dirty="0" err="1" smtClean="0">
                <a:solidFill>
                  <a:schemeClr val="tx1"/>
                </a:solidFill>
              </a:rPr>
              <a:t>am</a:t>
            </a:r>
            <a:r>
              <a:rPr lang="it-IT" sz="1100" dirty="0" smtClean="0">
                <a:solidFill>
                  <a:schemeClr val="tx1"/>
                </a:solidFill>
              </a:rPr>
              <a:t> </a:t>
            </a:r>
            <a:r>
              <a:rPr lang="it-IT" sz="1100" dirty="0" err="1" smtClean="0">
                <a:solidFill>
                  <a:schemeClr val="tx1"/>
                </a:solidFill>
              </a:rPr>
              <a:t>dying</a:t>
            </a:r>
            <a:r>
              <a:rPr lang="it-IT" sz="1100" dirty="0" smtClean="0">
                <a:solidFill>
                  <a:schemeClr val="tx1"/>
                </a:solidFill>
              </a:rPr>
              <a:t>.. </a:t>
            </a:r>
            <a:r>
              <a:rPr lang="it-IT" sz="1100" dirty="0">
                <a:solidFill>
                  <a:schemeClr val="tx1"/>
                </a:solidFill>
              </a:rPr>
              <a:t>Wow </a:t>
            </a:r>
            <a:r>
              <a:rPr lang="it-IT" sz="1100" dirty="0" err="1" smtClean="0">
                <a:solidFill>
                  <a:schemeClr val="tx1"/>
                </a:solidFill>
              </a:rPr>
              <a:t>what</a:t>
            </a:r>
            <a:r>
              <a:rPr lang="it-IT" sz="1100" dirty="0" smtClean="0">
                <a:solidFill>
                  <a:schemeClr val="tx1"/>
                </a:solidFill>
              </a:rPr>
              <a:t> a </a:t>
            </a:r>
            <a:r>
              <a:rPr lang="it-IT" sz="1100" dirty="0" err="1" smtClean="0">
                <a:solidFill>
                  <a:schemeClr val="tx1"/>
                </a:solidFill>
              </a:rPr>
              <a:t>nice</a:t>
            </a:r>
            <a:r>
              <a:rPr lang="it-IT" sz="1100" dirty="0" smtClean="0">
                <a:solidFill>
                  <a:schemeClr val="tx1"/>
                </a:solidFill>
              </a:rPr>
              <a:t> </a:t>
            </a:r>
            <a:r>
              <a:rPr lang="it-IT" sz="1100" dirty="0" err="1" smtClean="0">
                <a:solidFill>
                  <a:schemeClr val="tx1"/>
                </a:solidFill>
              </a:rPr>
              <a:t>apple</a:t>
            </a:r>
            <a:r>
              <a:rPr lang="it-IT" sz="1100" dirty="0" smtClean="0">
                <a:solidFill>
                  <a:schemeClr val="tx1"/>
                </a:solidFill>
              </a:rPr>
              <a:t> !</a:t>
            </a:r>
            <a:endParaRPr lang="it-IT" sz="1100" dirty="0">
              <a:solidFill>
                <a:schemeClr val="tx1"/>
              </a:solidFill>
            </a:endParaRPr>
          </a:p>
        </p:txBody>
      </p:sp>
    </p:spTree>
    <p:extLst>
      <p:ext uri="{BB962C8B-B14F-4D97-AF65-F5344CB8AC3E}">
        <p14:creationId xmlns:p14="http://schemas.microsoft.com/office/powerpoint/2010/main" val="116420332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6786" name="Text Box 8"/>
          <p:cNvSpPr txBox="1">
            <a:spLocks noChangeArrowheads="1"/>
          </p:cNvSpPr>
          <p:nvPr/>
        </p:nvSpPr>
        <p:spPr bwMode="auto">
          <a:xfrm>
            <a:off x="239713" y="15875"/>
            <a:ext cx="8904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it-IT" altLang="it-IT" b="1">
              <a:solidFill>
                <a:srgbClr val="4D4D4D"/>
              </a:solidFill>
              <a:latin typeface="Tahoma" charset="0"/>
            </a:endParaRPr>
          </a:p>
        </p:txBody>
      </p:sp>
      <p:pic>
        <p:nvPicPr>
          <p:cNvPr id="2467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76438"/>
            <a:ext cx="2095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478213"/>
            <a:ext cx="20955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4868863"/>
            <a:ext cx="21129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91" name="CasellaDiTesto 12"/>
          <p:cNvSpPr txBox="1">
            <a:spLocks noChangeArrowheads="1"/>
          </p:cNvSpPr>
          <p:nvPr/>
        </p:nvSpPr>
        <p:spPr bwMode="auto">
          <a:xfrm>
            <a:off x="2700338" y="1989138"/>
            <a:ext cx="60483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b="1" dirty="0" smtClean="0">
                <a:solidFill>
                  <a:schemeClr val="bg1"/>
                </a:solidFill>
              </a:rPr>
              <a:t>PROBLEM </a:t>
            </a:r>
            <a:r>
              <a:rPr lang="it-IT" altLang="it-IT" sz="1800" b="1" dirty="0">
                <a:solidFill>
                  <a:schemeClr val="bg1"/>
                </a:solidFill>
              </a:rPr>
              <a:t>2</a:t>
            </a:r>
            <a:r>
              <a:rPr lang="it-IT" altLang="it-IT" sz="1800" dirty="0">
                <a:solidFill>
                  <a:schemeClr val="bg1"/>
                </a:solidFill>
              </a:rPr>
              <a:t>: </a:t>
            </a:r>
            <a:r>
              <a:rPr lang="it-IT" altLang="it-IT" sz="1800" b="1" dirty="0" err="1" smtClean="0">
                <a:solidFill>
                  <a:schemeClr val="bg1"/>
                </a:solidFill>
              </a:rPr>
              <a:t>Ecological</a:t>
            </a:r>
            <a:r>
              <a:rPr lang="it-IT" altLang="it-IT" sz="1800" b="1" dirty="0" smtClean="0">
                <a:solidFill>
                  <a:schemeClr val="bg1"/>
                </a:solidFill>
              </a:rPr>
              <a:t> </a:t>
            </a:r>
            <a:r>
              <a:rPr lang="it-IT" altLang="it-IT" sz="1800" b="1" dirty="0" err="1" smtClean="0">
                <a:solidFill>
                  <a:schemeClr val="bg1"/>
                </a:solidFill>
              </a:rPr>
              <a:t>salience</a:t>
            </a:r>
            <a:r>
              <a:rPr lang="it-IT" altLang="it-IT" sz="1800" b="1" dirty="0" smtClean="0">
                <a:solidFill>
                  <a:schemeClr val="bg1"/>
                </a:solidFill>
              </a:rPr>
              <a:t> of the </a:t>
            </a:r>
            <a:r>
              <a:rPr lang="it-IT" altLang="it-IT" sz="1800" b="1" dirty="0" err="1" smtClean="0">
                <a:solidFill>
                  <a:schemeClr val="bg1"/>
                </a:solidFill>
              </a:rPr>
              <a:t>stimuli</a:t>
            </a:r>
            <a:endParaRPr lang="it-IT" altLang="it-IT" sz="1800" b="1" dirty="0" smtClean="0">
              <a:solidFill>
                <a:schemeClr val="bg1"/>
              </a:solidFill>
            </a:endParaRPr>
          </a:p>
          <a:p>
            <a:pPr algn="just" eaLnBrk="1" hangingPunct="1">
              <a:spcBef>
                <a:spcPct val="0"/>
              </a:spcBef>
              <a:buFontTx/>
              <a:buNone/>
            </a:pPr>
            <a:r>
              <a:rPr lang="it-IT" altLang="it-IT" sz="1800" dirty="0" err="1" smtClean="0">
                <a:solidFill>
                  <a:schemeClr val="bg1"/>
                </a:solidFill>
              </a:rPr>
              <a:t>If</a:t>
            </a:r>
            <a:r>
              <a:rPr lang="it-IT" altLang="it-IT" sz="1800" dirty="0" smtClean="0">
                <a:solidFill>
                  <a:schemeClr val="bg1"/>
                </a:solidFill>
              </a:rPr>
              <a:t> a </a:t>
            </a:r>
            <a:r>
              <a:rPr lang="it-IT" altLang="it-IT" sz="1800" dirty="0" err="1" smtClean="0">
                <a:solidFill>
                  <a:schemeClr val="bg1"/>
                </a:solidFill>
              </a:rPr>
              <a:t>stimulus</a:t>
            </a:r>
            <a:r>
              <a:rPr lang="it-IT" altLang="it-IT" sz="1800" dirty="0" smtClean="0">
                <a:solidFill>
                  <a:schemeClr val="bg1"/>
                </a:solidFill>
              </a:rPr>
              <a:t> </a:t>
            </a:r>
            <a:r>
              <a:rPr lang="it-IT" altLang="it-IT" sz="1800" dirty="0" err="1" smtClean="0">
                <a:solidFill>
                  <a:schemeClr val="bg1"/>
                </a:solidFill>
              </a:rPr>
              <a:t>is</a:t>
            </a:r>
            <a:r>
              <a:rPr lang="it-IT" altLang="it-IT" sz="1800" dirty="0" smtClean="0">
                <a:solidFill>
                  <a:schemeClr val="bg1"/>
                </a:solidFill>
              </a:rPr>
              <a:t> </a:t>
            </a:r>
            <a:r>
              <a:rPr lang="it-IT" altLang="it-IT" sz="1800" dirty="0" err="1" smtClean="0">
                <a:solidFill>
                  <a:schemeClr val="bg1"/>
                </a:solidFill>
              </a:rPr>
              <a:t>not</a:t>
            </a:r>
            <a:r>
              <a:rPr lang="it-IT" altLang="it-IT" sz="1800" dirty="0" smtClean="0">
                <a:solidFill>
                  <a:schemeClr val="bg1"/>
                </a:solidFill>
              </a:rPr>
              <a:t> </a:t>
            </a:r>
            <a:r>
              <a:rPr lang="it-IT" altLang="it-IT" sz="1800" dirty="0" err="1" smtClean="0">
                <a:solidFill>
                  <a:schemeClr val="bg1"/>
                </a:solidFill>
              </a:rPr>
              <a:t>salient</a:t>
            </a:r>
            <a:r>
              <a:rPr lang="it-IT" altLang="it-IT" sz="1800" dirty="0" smtClean="0">
                <a:solidFill>
                  <a:schemeClr val="bg1"/>
                </a:solidFill>
              </a:rPr>
              <a:t>, </a:t>
            </a:r>
            <a:r>
              <a:rPr lang="it-IT" altLang="it-IT" sz="1800" dirty="0" err="1" smtClean="0">
                <a:solidFill>
                  <a:schemeClr val="bg1"/>
                </a:solidFill>
              </a:rPr>
              <a:t>you</a:t>
            </a:r>
            <a:r>
              <a:rPr lang="it-IT" altLang="it-IT" sz="1800" dirty="0" smtClean="0">
                <a:solidFill>
                  <a:schemeClr val="bg1"/>
                </a:solidFill>
              </a:rPr>
              <a:t> </a:t>
            </a:r>
            <a:r>
              <a:rPr lang="it-IT" altLang="it-IT" sz="1800" dirty="0" err="1" smtClean="0">
                <a:solidFill>
                  <a:schemeClr val="bg1"/>
                </a:solidFill>
              </a:rPr>
              <a:t>don’t</a:t>
            </a:r>
            <a:r>
              <a:rPr lang="it-IT" altLang="it-IT" sz="1800" dirty="0" smtClean="0">
                <a:solidFill>
                  <a:schemeClr val="bg1"/>
                </a:solidFill>
              </a:rPr>
              <a:t> (a) </a:t>
            </a:r>
            <a:r>
              <a:rPr lang="it-IT" altLang="it-IT" sz="1800" dirty="0" err="1" smtClean="0">
                <a:solidFill>
                  <a:schemeClr val="bg1"/>
                </a:solidFill>
              </a:rPr>
              <a:t>notice</a:t>
            </a:r>
            <a:r>
              <a:rPr lang="it-IT" altLang="it-IT" sz="1800" dirty="0" smtClean="0">
                <a:solidFill>
                  <a:schemeClr val="bg1"/>
                </a:solidFill>
              </a:rPr>
              <a:t> </a:t>
            </a:r>
            <a:r>
              <a:rPr lang="it-IT" altLang="it-IT" sz="1800" dirty="0" err="1" smtClean="0">
                <a:solidFill>
                  <a:schemeClr val="bg1"/>
                </a:solidFill>
              </a:rPr>
              <a:t>nor</a:t>
            </a:r>
            <a:r>
              <a:rPr lang="it-IT" altLang="it-IT" sz="1800" dirty="0" smtClean="0">
                <a:solidFill>
                  <a:schemeClr val="bg1"/>
                </a:solidFill>
              </a:rPr>
              <a:t> (b) </a:t>
            </a:r>
            <a:r>
              <a:rPr lang="it-IT" altLang="it-IT" sz="1800" dirty="0" err="1" smtClean="0">
                <a:solidFill>
                  <a:schemeClr val="bg1"/>
                </a:solidFill>
              </a:rPr>
              <a:t>remember</a:t>
            </a:r>
            <a:r>
              <a:rPr lang="it-IT" altLang="it-IT" sz="1800" dirty="0" smtClean="0">
                <a:solidFill>
                  <a:schemeClr val="bg1"/>
                </a:solidFill>
              </a:rPr>
              <a:t> </a:t>
            </a:r>
            <a:r>
              <a:rPr lang="it-IT" altLang="it-IT" sz="1800" dirty="0" err="1" smtClean="0">
                <a:solidFill>
                  <a:schemeClr val="bg1"/>
                </a:solidFill>
              </a:rPr>
              <a:t>it</a:t>
            </a:r>
            <a:endParaRPr lang="it-IT" altLang="it-IT" sz="1800" dirty="0">
              <a:solidFill>
                <a:schemeClr val="bg1"/>
              </a:solidFill>
            </a:endParaRPr>
          </a:p>
        </p:txBody>
      </p:sp>
      <p:pic>
        <p:nvPicPr>
          <p:cNvPr id="14" name="Picture 11" descr="http://www.near-death.com/images/graphics/hospital/veridical%20operation%20cartoon/you_are_dea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9332" y="4005064"/>
            <a:ext cx="295275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http://www.near-death.com/images/graphics/hospital/veridical%20operation%20cartoon/if_your_reading_thi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313" y="3348038"/>
            <a:ext cx="3024187"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5"/>
          <p:cNvSpPr txBox="1">
            <a:spLocks noChangeArrowheads="1"/>
          </p:cNvSpPr>
          <p:nvPr/>
        </p:nvSpPr>
        <p:spPr bwMode="auto">
          <a:xfrm>
            <a:off x="2627313" y="6083300"/>
            <a:ext cx="3024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b="1" dirty="0" err="1" smtClean="0">
                <a:solidFill>
                  <a:schemeClr val="bg1"/>
                </a:solidFill>
              </a:rPr>
              <a:t>Ironic</a:t>
            </a:r>
            <a:r>
              <a:rPr lang="it-IT" altLang="it-IT" sz="1800" b="1" dirty="0" smtClean="0">
                <a:solidFill>
                  <a:schemeClr val="bg1"/>
                </a:solidFill>
              </a:rPr>
              <a:t> </a:t>
            </a:r>
            <a:r>
              <a:rPr lang="it-IT" altLang="it-IT" sz="1800" b="1" dirty="0" err="1" smtClean="0">
                <a:solidFill>
                  <a:schemeClr val="bg1"/>
                </a:solidFill>
              </a:rPr>
              <a:t>reply</a:t>
            </a:r>
            <a:r>
              <a:rPr lang="it-IT" altLang="it-IT" sz="1800" b="1" dirty="0" smtClean="0">
                <a:solidFill>
                  <a:schemeClr val="bg1"/>
                </a:solidFill>
              </a:rPr>
              <a:t> of </a:t>
            </a:r>
            <a:r>
              <a:rPr lang="it-IT" altLang="it-IT" sz="1800" b="1" dirty="0" err="1" smtClean="0">
                <a:solidFill>
                  <a:schemeClr val="bg1"/>
                </a:solidFill>
              </a:rPr>
              <a:t>Monists</a:t>
            </a:r>
            <a:endParaRPr lang="it-IT" altLang="it-IT" sz="1800" b="1" dirty="0">
              <a:solidFill>
                <a:schemeClr val="bg1"/>
              </a:solidFill>
            </a:endParaRPr>
          </a:p>
        </p:txBody>
      </p:sp>
      <p:sp>
        <p:nvSpPr>
          <p:cNvPr id="17" name="Rettangolo 9"/>
          <p:cNvSpPr>
            <a:spLocks noChangeArrowheads="1"/>
          </p:cNvSpPr>
          <p:nvPr/>
        </p:nvSpPr>
        <p:spPr bwMode="auto">
          <a:xfrm>
            <a:off x="395288" y="692150"/>
            <a:ext cx="8424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dirty="0" smtClean="0">
                <a:solidFill>
                  <a:srgbClr val="FFFF00"/>
                </a:solidFill>
                <a:latin typeface="Tahoma" charset="0"/>
                <a:ea typeface="Tahoma" charset="0"/>
                <a:cs typeface="Tahoma" charset="0"/>
              </a:rPr>
              <a:t>AWARE PROJECT </a:t>
            </a:r>
            <a:endParaRPr lang="it-IT" altLang="it-IT" sz="2400" dirty="0">
              <a:solidFill>
                <a:srgbClr val="FFFF00"/>
              </a:solidFill>
              <a:latin typeface="Tahoma" charset="0"/>
              <a:ea typeface="Tahoma" charset="0"/>
              <a:cs typeface="Tahoma" charset="0"/>
            </a:endParaRPr>
          </a:p>
          <a:p>
            <a:pPr algn="ctr" eaLnBrk="1" hangingPunct="1">
              <a:spcBef>
                <a:spcPct val="0"/>
              </a:spcBef>
              <a:buFontTx/>
              <a:buNone/>
            </a:pPr>
            <a:r>
              <a:rPr lang="it-IT" altLang="it-IT" sz="2000" dirty="0">
                <a:solidFill>
                  <a:srgbClr val="FFFF00"/>
                </a:solidFill>
                <a:latin typeface="Tahoma" charset="0"/>
                <a:ea typeface="Tahoma" charset="0"/>
                <a:cs typeface="Tahoma" charset="0"/>
              </a:rPr>
              <a:t>(</a:t>
            </a:r>
            <a:r>
              <a:rPr lang="it-IT" altLang="it-IT" sz="2000" dirty="0" err="1">
                <a:solidFill>
                  <a:srgbClr val="FFFF00"/>
                </a:solidFill>
                <a:latin typeface="Tahoma" charset="0"/>
                <a:ea typeface="Tahoma" charset="0"/>
                <a:cs typeface="Tahoma" charset="0"/>
              </a:rPr>
              <a:t>AWAreness</a:t>
            </a:r>
            <a:r>
              <a:rPr lang="it-IT" altLang="it-IT" sz="2000" dirty="0">
                <a:solidFill>
                  <a:srgbClr val="FFFF00"/>
                </a:solidFill>
                <a:latin typeface="Tahoma" charset="0"/>
                <a:ea typeface="Tahoma" charset="0"/>
                <a:cs typeface="Tahoma" charset="0"/>
              </a:rPr>
              <a:t> </a:t>
            </a:r>
            <a:r>
              <a:rPr lang="it-IT" altLang="it-IT" sz="2000" dirty="0" err="1">
                <a:solidFill>
                  <a:srgbClr val="FFFF00"/>
                </a:solidFill>
                <a:latin typeface="Tahoma" charset="0"/>
                <a:ea typeface="Tahoma" charset="0"/>
                <a:cs typeface="Tahoma" charset="0"/>
              </a:rPr>
              <a:t>during</a:t>
            </a:r>
            <a:r>
              <a:rPr lang="it-IT" altLang="it-IT" sz="2000" dirty="0">
                <a:solidFill>
                  <a:srgbClr val="FFFF00"/>
                </a:solidFill>
                <a:latin typeface="Tahoma" charset="0"/>
                <a:ea typeface="Tahoma" charset="0"/>
                <a:cs typeface="Tahoma" charset="0"/>
              </a:rPr>
              <a:t> RESUSCITATION)</a:t>
            </a:r>
          </a:p>
        </p:txBody>
      </p:sp>
    </p:spTree>
    <p:extLst>
      <p:ext uri="{BB962C8B-B14F-4D97-AF65-F5344CB8AC3E}">
        <p14:creationId xmlns:p14="http://schemas.microsoft.com/office/powerpoint/2010/main" val="515412547"/>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ttangolo 4"/>
          <p:cNvSpPr>
            <a:spLocks noChangeArrowheads="1"/>
          </p:cNvSpPr>
          <p:nvPr/>
        </p:nvSpPr>
        <p:spPr bwMode="auto">
          <a:xfrm>
            <a:off x="3059113" y="2924175"/>
            <a:ext cx="57610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dirty="0" err="1" smtClean="0">
                <a:solidFill>
                  <a:schemeClr val="bg1"/>
                </a:solidFill>
                <a:latin typeface="Tahoma" charset="0"/>
                <a:ea typeface="Tahoma" charset="0"/>
                <a:cs typeface="Tahoma" charset="0"/>
              </a:rPr>
              <a:t>What’s</a:t>
            </a:r>
            <a:r>
              <a:rPr lang="it-IT" altLang="it-IT" dirty="0" smtClean="0">
                <a:solidFill>
                  <a:schemeClr val="bg1"/>
                </a:solidFill>
                <a:latin typeface="Tahoma" charset="0"/>
                <a:ea typeface="Tahoma" charset="0"/>
                <a:cs typeface="Tahoma" charset="0"/>
              </a:rPr>
              <a:t> </a:t>
            </a:r>
            <a:r>
              <a:rPr lang="it-IT" altLang="it-IT" dirty="0" err="1" smtClean="0">
                <a:solidFill>
                  <a:schemeClr val="bg1"/>
                </a:solidFill>
                <a:latin typeface="Tahoma" charset="0"/>
                <a:ea typeface="Tahoma" charset="0"/>
                <a:cs typeface="Tahoma" charset="0"/>
              </a:rPr>
              <a:t>your</a:t>
            </a:r>
            <a:r>
              <a:rPr lang="it-IT" altLang="it-IT" dirty="0" smtClean="0">
                <a:solidFill>
                  <a:schemeClr val="bg1"/>
                </a:solidFill>
                <a:latin typeface="Tahoma" charset="0"/>
                <a:ea typeface="Tahoma" charset="0"/>
                <a:cs typeface="Tahoma" charset="0"/>
              </a:rPr>
              <a:t> </a:t>
            </a:r>
            <a:r>
              <a:rPr lang="it-IT" altLang="it-IT" dirty="0" err="1" smtClean="0">
                <a:solidFill>
                  <a:schemeClr val="bg1"/>
                </a:solidFill>
                <a:latin typeface="Tahoma" charset="0"/>
                <a:ea typeface="Tahoma" charset="0"/>
                <a:cs typeface="Tahoma" charset="0"/>
              </a:rPr>
              <a:t>role</a:t>
            </a:r>
            <a:r>
              <a:rPr lang="it-IT" altLang="it-IT" dirty="0" smtClean="0">
                <a:solidFill>
                  <a:schemeClr val="bg1"/>
                </a:solidFill>
                <a:latin typeface="Tahoma" charset="0"/>
                <a:ea typeface="Tahoma" charset="0"/>
                <a:cs typeface="Tahoma" charset="0"/>
              </a:rPr>
              <a:t> </a:t>
            </a:r>
            <a:r>
              <a:rPr lang="it-IT" altLang="it-IT" dirty="0" err="1" smtClean="0">
                <a:solidFill>
                  <a:schemeClr val="bg1"/>
                </a:solidFill>
                <a:latin typeface="Tahoma" charset="0"/>
                <a:ea typeface="Tahoma" charset="0"/>
                <a:cs typeface="Tahoma" charset="0"/>
              </a:rPr>
              <a:t>as</a:t>
            </a:r>
            <a:r>
              <a:rPr lang="it-IT" altLang="it-IT" dirty="0" smtClean="0">
                <a:solidFill>
                  <a:schemeClr val="bg1"/>
                </a:solidFill>
                <a:latin typeface="Tahoma" charset="0"/>
                <a:ea typeface="Tahoma" charset="0"/>
                <a:cs typeface="Tahoma" charset="0"/>
              </a:rPr>
              <a:t> </a:t>
            </a:r>
            <a:r>
              <a:rPr lang="it-IT" altLang="it-IT" dirty="0" err="1" smtClean="0">
                <a:solidFill>
                  <a:schemeClr val="bg1"/>
                </a:solidFill>
                <a:latin typeface="Tahoma" charset="0"/>
                <a:ea typeface="Tahoma" charset="0"/>
                <a:cs typeface="Tahoma" charset="0"/>
              </a:rPr>
              <a:t>psychologists</a:t>
            </a:r>
            <a:r>
              <a:rPr lang="it-IT" altLang="it-IT" dirty="0" smtClean="0">
                <a:solidFill>
                  <a:schemeClr val="bg1"/>
                </a:solidFill>
                <a:latin typeface="Tahoma" charset="0"/>
                <a:ea typeface="Tahoma" charset="0"/>
                <a:cs typeface="Tahoma" charset="0"/>
              </a:rPr>
              <a:t> ?</a:t>
            </a:r>
            <a:endParaRPr lang="it-IT" altLang="it-IT" dirty="0">
              <a:solidFill>
                <a:schemeClr val="bg1"/>
              </a:solidFill>
              <a:latin typeface="Tahoma" charset="0"/>
              <a:ea typeface="Tahoma" charset="0"/>
              <a:cs typeface="Tahoma" charset="0"/>
            </a:endParaRPr>
          </a:p>
        </p:txBody>
      </p:sp>
      <p:pic>
        <p:nvPicPr>
          <p:cNvPr id="250882" name="Picture 2" descr="http://www.gocciabluveneto.it/wp-content/uploads/2012/12/zio-sam-progetto-coach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2020888"/>
            <a:ext cx="28670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955739"/>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ttangolo 4"/>
          <p:cNvSpPr>
            <a:spLocks noChangeArrowheads="1"/>
          </p:cNvSpPr>
          <p:nvPr/>
        </p:nvSpPr>
        <p:spPr bwMode="auto">
          <a:xfrm>
            <a:off x="395288" y="981075"/>
            <a:ext cx="8424862" cy="1938338"/>
          </a:xfrm>
          <a:prstGeom prst="rect">
            <a:avLst/>
          </a:prstGeom>
          <a:noFill/>
          <a:ln w="9525">
            <a:no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sz="2400" dirty="0" err="1" smtClean="0">
                <a:solidFill>
                  <a:schemeClr val="bg1"/>
                </a:solidFill>
                <a:latin typeface="Tahoma" charset="0"/>
                <a:ea typeface="Tahoma" charset="0"/>
                <a:cs typeface="Tahoma" charset="0"/>
              </a:rPr>
              <a:t>You</a:t>
            </a:r>
            <a:r>
              <a:rPr lang="it-IT" altLang="it-IT" sz="2400" dirty="0" smtClean="0">
                <a:solidFill>
                  <a:schemeClr val="bg1"/>
                </a:solidFill>
                <a:latin typeface="Tahoma" charset="0"/>
                <a:ea typeface="Tahoma" charset="0"/>
                <a:cs typeface="Tahoma" charset="0"/>
              </a:rPr>
              <a:t> can play an </a:t>
            </a:r>
            <a:r>
              <a:rPr lang="it-IT" altLang="it-IT" sz="2400" dirty="0" err="1" smtClean="0">
                <a:solidFill>
                  <a:schemeClr val="bg1"/>
                </a:solidFill>
                <a:latin typeface="Tahoma" charset="0"/>
                <a:ea typeface="Tahoma" charset="0"/>
                <a:cs typeface="Tahoma" charset="0"/>
              </a:rPr>
              <a:t>important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role</a:t>
            </a:r>
            <a:r>
              <a:rPr lang="it-IT" altLang="it-IT" sz="2400" dirty="0" smtClean="0">
                <a:solidFill>
                  <a:schemeClr val="bg1"/>
                </a:solidFill>
                <a:latin typeface="Tahoma" charset="0"/>
                <a:ea typeface="Tahoma" charset="0"/>
                <a:cs typeface="Tahoma" charset="0"/>
              </a:rPr>
              <a:t> in </a:t>
            </a:r>
            <a:r>
              <a:rPr lang="it-IT" altLang="it-IT" sz="2400" dirty="0" err="1" smtClean="0">
                <a:solidFill>
                  <a:schemeClr val="bg1"/>
                </a:solidFill>
                <a:latin typeface="Tahoma" charset="0"/>
                <a:ea typeface="Tahoma" charset="0"/>
                <a:cs typeface="Tahoma" charset="0"/>
              </a:rPr>
              <a:t>this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issue</a:t>
            </a:r>
            <a:r>
              <a:rPr lang="it-IT" altLang="it-IT" sz="2400" dirty="0" smtClean="0">
                <a:solidFill>
                  <a:schemeClr val="bg1"/>
                </a:solidFill>
                <a:latin typeface="Tahoma" charset="0"/>
                <a:ea typeface="Tahoma" charset="0"/>
                <a:cs typeface="Tahoma" charset="0"/>
              </a:rPr>
              <a:t>:</a:t>
            </a:r>
            <a:endParaRPr lang="it-IT" altLang="it-IT" sz="2400" dirty="0">
              <a:solidFill>
                <a:schemeClr val="bg1"/>
              </a:solidFill>
              <a:latin typeface="Tahoma" charset="0"/>
              <a:ea typeface="Tahoma" charset="0"/>
              <a:cs typeface="Tahoma" charset="0"/>
            </a:endParaRPr>
          </a:p>
          <a:p>
            <a:pPr algn="just" eaLnBrk="1" hangingPunct="1"/>
            <a:r>
              <a:rPr lang="it-IT" altLang="it-IT" sz="2400" dirty="0">
                <a:solidFill>
                  <a:schemeClr val="bg1"/>
                </a:solidFill>
                <a:latin typeface="Tahoma" charset="0"/>
                <a:ea typeface="Tahoma" charset="0"/>
                <a:cs typeface="Tahoma" charset="0"/>
              </a:rPr>
              <a:t> </a:t>
            </a:r>
          </a:p>
          <a:p>
            <a:pPr algn="just" eaLnBrk="1" hangingPunct="1"/>
            <a:endParaRPr lang="it-IT" altLang="it-IT" sz="2400" dirty="0">
              <a:solidFill>
                <a:schemeClr val="bg1"/>
              </a:solidFill>
              <a:latin typeface="Tahoma" charset="0"/>
              <a:ea typeface="Tahoma" charset="0"/>
              <a:cs typeface="Tahoma" charset="0"/>
            </a:endParaRPr>
          </a:p>
          <a:p>
            <a:pPr algn="just" eaLnBrk="1" hangingPunct="1">
              <a:buFontTx/>
              <a:buAutoNum type="arabicParenR"/>
            </a:pPr>
            <a:r>
              <a:rPr lang="it-IT" altLang="it-IT" sz="2400" dirty="0" smtClean="0">
                <a:solidFill>
                  <a:schemeClr val="bg1"/>
                </a:solidFill>
                <a:latin typeface="Tahoma" charset="0"/>
                <a:ea typeface="Tahoma" charset="0"/>
                <a:cs typeface="Tahoma" charset="0"/>
              </a:rPr>
              <a:t> To report the </a:t>
            </a:r>
            <a:r>
              <a:rPr lang="it-IT" altLang="it-IT" sz="2400" dirty="0" err="1" smtClean="0">
                <a:solidFill>
                  <a:schemeClr val="bg1"/>
                </a:solidFill>
                <a:latin typeface="Tahoma" charset="0"/>
                <a:ea typeface="Tahoma" charset="0"/>
                <a:cs typeface="Tahoma" charset="0"/>
              </a:rPr>
              <a:t>correct</a:t>
            </a:r>
            <a:r>
              <a:rPr lang="it-IT" altLang="it-IT" sz="2400" dirty="0" smtClean="0">
                <a:solidFill>
                  <a:schemeClr val="bg1"/>
                </a:solidFill>
                <a:latin typeface="Tahoma" charset="0"/>
                <a:ea typeface="Tahoma" charset="0"/>
                <a:cs typeface="Tahoma" charset="0"/>
              </a:rPr>
              <a:t> FREQUENCY of </a:t>
            </a:r>
            <a:r>
              <a:rPr lang="it-IT" altLang="it-IT" sz="2400" dirty="0" err="1" smtClean="0">
                <a:solidFill>
                  <a:schemeClr val="bg1"/>
                </a:solidFill>
                <a:latin typeface="Tahoma" charset="0"/>
                <a:ea typeface="Tahoma" charset="0"/>
                <a:cs typeface="Tahoma" charset="0"/>
              </a:rPr>
              <a:t>events</a:t>
            </a:r>
            <a:endParaRPr lang="it-IT" altLang="it-IT" sz="2400" dirty="0">
              <a:solidFill>
                <a:schemeClr val="bg1"/>
              </a:solidFill>
              <a:latin typeface="Tahoma" charset="0"/>
              <a:ea typeface="Tahoma" charset="0"/>
              <a:cs typeface="Tahoma" charset="0"/>
            </a:endParaRPr>
          </a:p>
          <a:p>
            <a:pPr algn="just" eaLnBrk="1" hangingPunct="1">
              <a:buFontTx/>
              <a:buAutoNum type="arabicParenR"/>
            </a:pPr>
            <a:r>
              <a:rPr lang="it-IT" altLang="it-IT" sz="2400" dirty="0" smtClean="0">
                <a:solidFill>
                  <a:schemeClr val="bg1"/>
                </a:solidFill>
                <a:latin typeface="Tahoma" charset="0"/>
                <a:ea typeface="Tahoma" charset="0"/>
                <a:cs typeface="Tahoma" charset="0"/>
              </a:rPr>
              <a:t> To report </a:t>
            </a:r>
            <a:r>
              <a:rPr lang="it-IT" altLang="it-IT" sz="2400" dirty="0" err="1" smtClean="0">
                <a:solidFill>
                  <a:schemeClr val="bg1"/>
                </a:solidFill>
                <a:latin typeface="Tahoma" charset="0"/>
                <a:ea typeface="Tahoma" charset="0"/>
                <a:cs typeface="Tahoma" charset="0"/>
              </a:rPr>
              <a:t>them</a:t>
            </a:r>
            <a:r>
              <a:rPr lang="it-IT" altLang="it-IT" sz="2400" dirty="0" smtClean="0">
                <a:solidFill>
                  <a:schemeClr val="bg1"/>
                </a:solidFill>
                <a:latin typeface="Tahoma" charset="0"/>
                <a:ea typeface="Tahoma" charset="0"/>
                <a:cs typeface="Tahoma" charset="0"/>
              </a:rPr>
              <a:t> ACCURATELY</a:t>
            </a:r>
            <a:endParaRPr lang="it-IT" altLang="it-IT" sz="2400" dirty="0">
              <a:solidFill>
                <a:schemeClr val="bg1"/>
              </a:solidFill>
              <a:latin typeface="Tahoma" charset="0"/>
              <a:ea typeface="Tahoma" charset="0"/>
              <a:cs typeface="Tahoma" charset="0"/>
            </a:endParaRPr>
          </a:p>
        </p:txBody>
      </p:sp>
      <p:sp>
        <p:nvSpPr>
          <p:cNvPr id="252930"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52931"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Your </a:t>
            </a:r>
            <a:r>
              <a:rPr lang="it-IT" altLang="it-IT" b="1" dirty="0" err="1" smtClean="0">
                <a:solidFill>
                  <a:srgbClr val="4D4D4D"/>
                </a:solidFill>
                <a:latin typeface="Tahoma" charset="0"/>
              </a:rPr>
              <a:t>role</a:t>
            </a:r>
            <a:r>
              <a:rPr lang="it-IT" altLang="it-IT" b="1" dirty="0" smtClean="0">
                <a:solidFill>
                  <a:srgbClr val="4D4D4D"/>
                </a:solidFill>
                <a:latin typeface="Tahoma" charset="0"/>
              </a:rPr>
              <a:t>…</a:t>
            </a:r>
            <a:endParaRPr lang="it-IT" altLang="it-IT" b="1" dirty="0">
              <a:solidFill>
                <a:srgbClr val="4D4D4D"/>
              </a:solidFill>
              <a:latin typeface="Tahoma" charset="0"/>
            </a:endParaRPr>
          </a:p>
        </p:txBody>
      </p:sp>
      <p:sp>
        <p:nvSpPr>
          <p:cNvPr id="252932" name="Rettangolo 4"/>
          <p:cNvSpPr>
            <a:spLocks noChangeArrowheads="1"/>
          </p:cNvSpPr>
          <p:nvPr/>
        </p:nvSpPr>
        <p:spPr bwMode="auto">
          <a:xfrm>
            <a:off x="4211638" y="4155351"/>
            <a:ext cx="46085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chemeClr val="bg1"/>
                </a:solidFill>
                <a:latin typeface="Tahoma" charset="0"/>
                <a:ea typeface="Tahoma" charset="0"/>
                <a:cs typeface="Tahoma" charset="0"/>
              </a:rPr>
              <a:t>Very</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often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patients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will</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prefer</a:t>
            </a:r>
            <a:r>
              <a:rPr lang="it-IT" altLang="it-IT" sz="2000" dirty="0" smtClean="0">
                <a:solidFill>
                  <a:schemeClr val="bg1"/>
                </a:solidFill>
                <a:latin typeface="Tahoma" charset="0"/>
                <a:ea typeface="Tahoma" charset="0"/>
                <a:cs typeface="Tahoma" charset="0"/>
              </a:rPr>
              <a:t> to talk with </a:t>
            </a:r>
            <a:r>
              <a:rPr lang="it-IT" altLang="it-IT" sz="2000" dirty="0" err="1" smtClean="0">
                <a:solidFill>
                  <a:schemeClr val="bg1"/>
                </a:solidFill>
                <a:latin typeface="Tahoma" charset="0"/>
                <a:ea typeface="Tahoma" charset="0"/>
                <a:cs typeface="Tahoma" charset="0"/>
              </a:rPr>
              <a:t>you</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than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physicians</a:t>
            </a:r>
            <a:endParaRPr lang="it-IT" altLang="it-IT" sz="1600" dirty="0">
              <a:solidFill>
                <a:schemeClr val="bg1"/>
              </a:solidFill>
              <a:latin typeface="Tahoma" charset="0"/>
              <a:ea typeface="Tahoma" charset="0"/>
              <a:cs typeface="Tahoma" charset="0"/>
            </a:endParaRPr>
          </a:p>
        </p:txBody>
      </p:sp>
      <p:pic>
        <p:nvPicPr>
          <p:cNvPr id="252933" name="Picture 4" descr="http://www.aslcn2.it/media/2013/07/corso_infermieristica.jpg"/>
          <p:cNvPicPr>
            <a:picLocks noChangeAspect="1" noChangeArrowheads="1"/>
          </p:cNvPicPr>
          <p:nvPr/>
        </p:nvPicPr>
        <p:blipFill>
          <a:blip r:embed="rId3">
            <a:extLst>
              <a:ext uri="{28A0092B-C50C-407E-A947-70E740481C1C}">
                <a14:useLocalDpi xmlns:a14="http://schemas.microsoft.com/office/drawing/2010/main" val="0"/>
              </a:ext>
            </a:extLst>
          </a:blip>
          <a:srcRect r="7977"/>
          <a:stretch>
            <a:fillRect/>
          </a:stretch>
        </p:blipFill>
        <p:spPr bwMode="auto">
          <a:xfrm>
            <a:off x="434975" y="3789363"/>
            <a:ext cx="37052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8088"/>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AutoShape 2" descr="https://s-media-cache-ak0.pinimg.com/736x/3f/3b/42/3f3b42141121ac0d822f5ae15a47541c.jpg"/>
          <p:cNvSpPr>
            <a:spLocks noChangeAspect="1" noChangeArrowheads="1"/>
          </p:cNvSpPr>
          <p:nvPr/>
        </p:nvSpPr>
        <p:spPr bwMode="auto">
          <a:xfrm>
            <a:off x="155575" y="-1074738"/>
            <a:ext cx="3810000" cy="223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284675" name="Picture 3"/>
          <p:cNvPicPr>
            <a:picLocks noChangeAspect="1" noChangeArrowheads="1"/>
          </p:cNvPicPr>
          <p:nvPr/>
        </p:nvPicPr>
        <p:blipFill>
          <a:blip r:embed="rId3" cstate="print"/>
          <a:srcRect l="40453" t="39500" r="39466" b="26900"/>
          <a:stretch>
            <a:fillRect/>
          </a:stretch>
        </p:blipFill>
        <p:spPr bwMode="auto">
          <a:xfrm>
            <a:off x="683568" y="1340768"/>
            <a:ext cx="3384376" cy="3185295"/>
          </a:xfrm>
          <a:prstGeom prst="rect">
            <a:avLst/>
          </a:prstGeom>
          <a:ln>
            <a:noFill/>
          </a:ln>
          <a:effectLst>
            <a:softEdge rad="112500"/>
          </a:effectLst>
        </p:spPr>
      </p:pic>
      <p:pic>
        <p:nvPicPr>
          <p:cNvPr id="284677" name="Picture 5" descr="http://www.polizialocale.com/wp-content/uploads/2014/10/ospedale-paziente.jpg"/>
          <p:cNvPicPr>
            <a:picLocks noChangeAspect="1" noChangeArrowheads="1"/>
          </p:cNvPicPr>
          <p:nvPr/>
        </p:nvPicPr>
        <p:blipFill>
          <a:blip r:embed="rId4" cstate="print"/>
          <a:srcRect/>
          <a:stretch>
            <a:fillRect/>
          </a:stretch>
        </p:blipFill>
        <p:spPr bwMode="auto">
          <a:xfrm flipH="1">
            <a:off x="5334000" y="4005064"/>
            <a:ext cx="3810000" cy="2533651"/>
          </a:xfrm>
          <a:prstGeom prst="rect">
            <a:avLst/>
          </a:prstGeom>
          <a:ln>
            <a:noFill/>
          </a:ln>
          <a:effectLst>
            <a:softEdge rad="112500"/>
          </a:effectLst>
        </p:spPr>
      </p:pic>
      <p:sp>
        <p:nvSpPr>
          <p:cNvPr id="5" name="Fumetto 3 4"/>
          <p:cNvSpPr/>
          <p:nvPr/>
        </p:nvSpPr>
        <p:spPr>
          <a:xfrm flipH="1">
            <a:off x="4643438" y="2060575"/>
            <a:ext cx="4500562" cy="1873250"/>
          </a:xfrm>
          <a:prstGeom prst="wedgeEllipseCallout">
            <a:avLst>
              <a:gd name="adj1" fmla="val -45554"/>
              <a:gd name="adj2" fmla="val 11924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err="1" smtClean="0">
                <a:latin typeface="Comic Sans MS" pitchFamily="66" charset="0"/>
              </a:rPr>
              <a:t>You</a:t>
            </a:r>
            <a:r>
              <a:rPr lang="it-IT" dirty="0" smtClean="0">
                <a:latin typeface="Comic Sans MS" pitchFamily="66" charset="0"/>
              </a:rPr>
              <a:t> </a:t>
            </a:r>
            <a:r>
              <a:rPr lang="it-IT" dirty="0" err="1" smtClean="0">
                <a:latin typeface="Comic Sans MS" pitchFamily="66" charset="0"/>
              </a:rPr>
              <a:t>know</a:t>
            </a:r>
            <a:r>
              <a:rPr lang="it-IT" dirty="0" smtClean="0">
                <a:latin typeface="Comic Sans MS" pitchFamily="66" charset="0"/>
              </a:rPr>
              <a:t>, I </a:t>
            </a:r>
            <a:r>
              <a:rPr lang="it-IT" dirty="0" err="1" smtClean="0">
                <a:latin typeface="Comic Sans MS" pitchFamily="66" charset="0"/>
              </a:rPr>
              <a:t>saw</a:t>
            </a:r>
            <a:r>
              <a:rPr lang="it-IT" dirty="0" smtClean="0">
                <a:latin typeface="Comic Sans MS" pitchFamily="66" charset="0"/>
              </a:rPr>
              <a:t> </a:t>
            </a:r>
            <a:r>
              <a:rPr lang="it-IT" dirty="0" err="1" smtClean="0">
                <a:latin typeface="Comic Sans MS" pitchFamily="66" charset="0"/>
              </a:rPr>
              <a:t>something</a:t>
            </a:r>
            <a:r>
              <a:rPr lang="it-IT" dirty="0" smtClean="0">
                <a:latin typeface="Comic Sans MS" pitchFamily="66" charset="0"/>
              </a:rPr>
              <a:t> </a:t>
            </a:r>
            <a:r>
              <a:rPr lang="it-IT" dirty="0" err="1" smtClean="0">
                <a:latin typeface="Comic Sans MS" pitchFamily="66" charset="0"/>
              </a:rPr>
              <a:t>when</a:t>
            </a:r>
            <a:r>
              <a:rPr lang="it-IT" dirty="0" smtClean="0">
                <a:latin typeface="Comic Sans MS" pitchFamily="66" charset="0"/>
              </a:rPr>
              <a:t> I </a:t>
            </a:r>
            <a:r>
              <a:rPr lang="it-IT" dirty="0" err="1" smtClean="0">
                <a:latin typeface="Comic Sans MS" pitchFamily="66" charset="0"/>
              </a:rPr>
              <a:t>was</a:t>
            </a:r>
            <a:r>
              <a:rPr lang="it-IT" dirty="0" smtClean="0">
                <a:latin typeface="Comic Sans MS" pitchFamily="66" charset="0"/>
              </a:rPr>
              <a:t> </a:t>
            </a:r>
            <a:r>
              <a:rPr lang="it-IT" dirty="0" err="1" smtClean="0">
                <a:latin typeface="Comic Sans MS" pitchFamily="66" charset="0"/>
              </a:rPr>
              <a:t>unconscious</a:t>
            </a:r>
            <a:endParaRPr lang="it-IT" dirty="0">
              <a:latin typeface="Comic Sans MS" pitchFamily="66" charset="0"/>
            </a:endParaRPr>
          </a:p>
        </p:txBody>
      </p:sp>
      <p:sp>
        <p:nvSpPr>
          <p:cNvPr id="6" name="Fumetto 3 5"/>
          <p:cNvSpPr/>
          <p:nvPr/>
        </p:nvSpPr>
        <p:spPr>
          <a:xfrm flipH="1">
            <a:off x="2843213" y="5229225"/>
            <a:ext cx="2449512" cy="1152525"/>
          </a:xfrm>
          <a:prstGeom prst="wedgeEllipseCallout">
            <a:avLst>
              <a:gd name="adj1" fmla="val -194030"/>
              <a:gd name="adj2" fmla="val -5242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smtClean="0">
                <a:latin typeface="Comic Sans MS" pitchFamily="66" charset="0"/>
              </a:rPr>
              <a:t>No… </a:t>
            </a:r>
            <a:r>
              <a:rPr lang="it-IT" dirty="0" err="1" smtClean="0">
                <a:latin typeface="Comic Sans MS" pitchFamily="66" charset="0"/>
              </a:rPr>
              <a:t>maybe</a:t>
            </a:r>
            <a:r>
              <a:rPr lang="it-IT" dirty="0" smtClean="0">
                <a:latin typeface="Comic Sans MS" pitchFamily="66" charset="0"/>
              </a:rPr>
              <a:t> I </a:t>
            </a:r>
            <a:r>
              <a:rPr lang="it-IT" dirty="0" err="1" smtClean="0">
                <a:latin typeface="Comic Sans MS" pitchFamily="66" charset="0"/>
              </a:rPr>
              <a:t>am</a:t>
            </a:r>
            <a:r>
              <a:rPr lang="it-IT" dirty="0" smtClean="0">
                <a:latin typeface="Comic Sans MS" pitchFamily="66" charset="0"/>
              </a:rPr>
              <a:t> just </a:t>
            </a:r>
            <a:r>
              <a:rPr lang="it-IT" dirty="0" err="1" smtClean="0">
                <a:latin typeface="Comic Sans MS" pitchFamily="66" charset="0"/>
              </a:rPr>
              <a:t>tired</a:t>
            </a:r>
            <a:endParaRPr lang="it-IT" dirty="0">
              <a:latin typeface="Comic Sans MS" pitchFamily="66" charset="0"/>
            </a:endParaRPr>
          </a:p>
        </p:txBody>
      </p:sp>
      <p:sp>
        <p:nvSpPr>
          <p:cNvPr id="254982"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54983" name="Rettangolo 8"/>
          <p:cNvSpPr>
            <a:spLocks noChangeArrowheads="1"/>
          </p:cNvSpPr>
          <p:nvPr/>
        </p:nvSpPr>
        <p:spPr bwMode="auto">
          <a:xfrm>
            <a:off x="1476375" y="620713"/>
            <a:ext cx="619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a:solidFill>
                  <a:srgbClr val="FFFF00"/>
                </a:solidFill>
                <a:latin typeface="Tahoma" charset="0"/>
                <a:ea typeface="Tahoma" charset="0"/>
                <a:cs typeface="Tahoma" charset="0"/>
              </a:rPr>
              <a:t>1) </a:t>
            </a:r>
            <a:r>
              <a:rPr lang="it-IT" altLang="it-IT" sz="2400" dirty="0" smtClean="0">
                <a:solidFill>
                  <a:srgbClr val="FFFF00"/>
                </a:solidFill>
                <a:latin typeface="Tahoma" charset="0"/>
                <a:ea typeface="Tahoma" charset="0"/>
                <a:cs typeface="Tahoma" charset="0"/>
              </a:rPr>
              <a:t>Help to report the FREQUENCY of </a:t>
            </a:r>
            <a:r>
              <a:rPr lang="it-IT" altLang="it-IT" sz="2400" dirty="0" err="1" smtClean="0">
                <a:solidFill>
                  <a:srgbClr val="FFFF00"/>
                </a:solidFill>
                <a:latin typeface="Tahoma" charset="0"/>
                <a:ea typeface="Tahoma" charset="0"/>
                <a:cs typeface="Tahoma" charset="0"/>
              </a:rPr>
              <a:t>events</a:t>
            </a:r>
            <a:endParaRPr lang="it-IT" altLang="it-IT" sz="2400" dirty="0">
              <a:solidFill>
                <a:srgbClr val="FFFF00"/>
              </a:solidFill>
              <a:latin typeface="Tahoma" charset="0"/>
              <a:ea typeface="Tahoma" charset="0"/>
              <a:cs typeface="Tahoma" charset="0"/>
            </a:endParaRPr>
          </a:p>
        </p:txBody>
      </p:sp>
      <p:sp>
        <p:nvSpPr>
          <p:cNvPr id="12" name="Fumetto 3 11"/>
          <p:cNvSpPr/>
          <p:nvPr/>
        </p:nvSpPr>
        <p:spPr>
          <a:xfrm flipH="1">
            <a:off x="2771775" y="1412875"/>
            <a:ext cx="3095625" cy="576263"/>
          </a:xfrm>
          <a:prstGeom prst="wedgeEllipseCallout">
            <a:avLst>
              <a:gd name="adj1" fmla="val 57693"/>
              <a:gd name="adj2" fmla="val 16116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smtClean="0">
                <a:latin typeface="Comic Sans MS" pitchFamily="66" charset="0"/>
              </a:rPr>
              <a:t>Oh, </a:t>
            </a:r>
            <a:r>
              <a:rPr lang="it-IT" dirty="0" err="1" smtClean="0">
                <a:latin typeface="Comic Sans MS" pitchFamily="66" charset="0"/>
              </a:rPr>
              <a:t>well</a:t>
            </a:r>
            <a:r>
              <a:rPr lang="it-IT" dirty="0" smtClean="0">
                <a:latin typeface="Comic Sans MS" pitchFamily="66" charset="0"/>
              </a:rPr>
              <a:t>..</a:t>
            </a:r>
            <a:endParaRPr lang="it-IT" dirty="0">
              <a:latin typeface="Comic Sans MS" pitchFamily="66" charset="0"/>
            </a:endParaRPr>
          </a:p>
        </p:txBody>
      </p:sp>
      <p:pic>
        <p:nvPicPr>
          <p:cNvPr id="284679" name="Picture 7" descr="http://vignette3.wikia.nocookie.net/creepypasta/images/8/86/Asylum-1.jpg/revision/latest?cb=201502131744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8600" y="1555750"/>
            <a:ext cx="61468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6"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Your </a:t>
            </a:r>
            <a:r>
              <a:rPr lang="it-IT" altLang="it-IT" b="1" dirty="0" err="1" smtClean="0">
                <a:solidFill>
                  <a:srgbClr val="4D4D4D"/>
                </a:solidFill>
                <a:latin typeface="Tahoma" charset="0"/>
              </a:rPr>
              <a:t>role</a:t>
            </a:r>
            <a:r>
              <a:rPr lang="it-IT" altLang="it-IT" b="1" dirty="0" smtClean="0">
                <a:solidFill>
                  <a:srgbClr val="4D4D4D"/>
                </a:solidFill>
                <a:latin typeface="Tahoma" charset="0"/>
              </a:rPr>
              <a:t>…</a:t>
            </a:r>
            <a:endParaRPr lang="it-IT" altLang="it-IT" b="1" dirty="0">
              <a:solidFill>
                <a:srgbClr val="4D4D4D"/>
              </a:solidFill>
              <a:latin typeface="Tahoma" charset="0"/>
            </a:endParaRPr>
          </a:p>
        </p:txBody>
      </p:sp>
    </p:spTree>
    <p:extLst>
      <p:ext uri="{BB962C8B-B14F-4D97-AF65-F5344CB8AC3E}">
        <p14:creationId xmlns:p14="http://schemas.microsoft.com/office/powerpoint/2010/main" val="1694824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9" presetClass="emph" presetSubtype="0" grpId="0" nodeType="withEffect">
                                  <p:stCondLst>
                                    <p:cond delay="0"/>
                                  </p:stCondLst>
                                  <p:childTnLst>
                                    <p:set>
                                      <p:cBhvr rctx="PPT">
                                        <p:cTn id="14" dur="indefinite"/>
                                        <p:tgtEl>
                                          <p:spTgt spid="5"/>
                                        </p:tgtEl>
                                        <p:attrNameLst>
                                          <p:attrName>style.opacity</p:attrName>
                                        </p:attrNameLst>
                                      </p:cBhvr>
                                      <p:to>
                                        <p:strVal val="0.25"/>
                                      </p:to>
                                    </p:set>
                                    <p:animEffect filter="image" prLst="opacity: 0.25">
                                      <p:cBhvr rctx="IE">
                                        <p:cTn id="15" dur="indefinite"/>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284679"/>
                                        </p:tgtEl>
                                        <p:attrNameLst>
                                          <p:attrName>style.visibility</p:attrName>
                                        </p:attrNameLst>
                                      </p:cBhvr>
                                      <p:to>
                                        <p:strVal val="visible"/>
                                      </p:to>
                                    </p:set>
                                    <p:anim calcmode="lin" valueType="num">
                                      <p:cBhvr>
                                        <p:cTn id="20" dur="500" fill="hold"/>
                                        <p:tgtEl>
                                          <p:spTgt spid="284679"/>
                                        </p:tgtEl>
                                        <p:attrNameLst>
                                          <p:attrName>ppt_w</p:attrName>
                                        </p:attrNameLst>
                                      </p:cBhvr>
                                      <p:tavLst>
                                        <p:tav tm="0">
                                          <p:val>
                                            <p:fltVal val="0"/>
                                          </p:val>
                                        </p:tav>
                                        <p:tav tm="100000">
                                          <p:val>
                                            <p:strVal val="#ppt_w"/>
                                          </p:val>
                                        </p:tav>
                                      </p:tavLst>
                                    </p:anim>
                                    <p:anim calcmode="lin" valueType="num">
                                      <p:cBhvr>
                                        <p:cTn id="21" dur="500" fill="hold"/>
                                        <p:tgtEl>
                                          <p:spTgt spid="284679"/>
                                        </p:tgtEl>
                                        <p:attrNameLst>
                                          <p:attrName>ppt_h</p:attrName>
                                        </p:attrNameLst>
                                      </p:cBhvr>
                                      <p:tavLst>
                                        <p:tav tm="0">
                                          <p:val>
                                            <p:fltVal val="0"/>
                                          </p:val>
                                        </p:tav>
                                        <p:tav tm="100000">
                                          <p:val>
                                            <p:strVal val="#ppt_h"/>
                                          </p:val>
                                        </p:tav>
                                      </p:tavLst>
                                    </p:anim>
                                    <p:anim calcmode="lin" valueType="num">
                                      <p:cBhvr>
                                        <p:cTn id="22" dur="500" fill="hold"/>
                                        <p:tgtEl>
                                          <p:spTgt spid="284679"/>
                                        </p:tgtEl>
                                        <p:attrNameLst>
                                          <p:attrName>style.rotation</p:attrName>
                                        </p:attrNameLst>
                                      </p:cBhvr>
                                      <p:tavLst>
                                        <p:tav tm="0">
                                          <p:val>
                                            <p:fltVal val="360"/>
                                          </p:val>
                                        </p:tav>
                                        <p:tav tm="100000">
                                          <p:val>
                                            <p:fltVal val="0"/>
                                          </p:val>
                                        </p:tav>
                                      </p:tavLst>
                                    </p:anim>
                                    <p:animEffect transition="in" filter="fade">
                                      <p:cBhvr>
                                        <p:cTn id="23" dur="500"/>
                                        <p:tgtEl>
                                          <p:spTgt spid="284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ttp://i.ytimg.com/vi/yQv6PV9wSjg/hqdefault.jpg"/>
          <p:cNvPicPr>
            <a:picLocks noChangeAspect="1" noChangeArrowheads="1"/>
          </p:cNvPicPr>
          <p:nvPr/>
        </p:nvPicPr>
        <p:blipFill>
          <a:blip r:embed="rId3">
            <a:extLst>
              <a:ext uri="{28A0092B-C50C-407E-A947-70E740481C1C}">
                <a14:useLocalDpi xmlns:a14="http://schemas.microsoft.com/office/drawing/2010/main" val="0"/>
              </a:ext>
            </a:extLst>
          </a:blip>
          <a:srcRect l="12601" t="14700" r="18102" b="18102"/>
          <a:stretch>
            <a:fillRect/>
          </a:stretch>
        </p:blipFill>
        <p:spPr bwMode="auto">
          <a:xfrm>
            <a:off x="539750" y="1773238"/>
            <a:ext cx="316865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http://www.polizialocale.com/wp-content/uploads/2014/10/ospedale-paziente.jpg"/>
          <p:cNvPicPr>
            <a:picLocks noChangeAspect="1" noChangeArrowheads="1"/>
          </p:cNvPicPr>
          <p:nvPr/>
        </p:nvPicPr>
        <p:blipFill>
          <a:blip r:embed="rId4" cstate="print"/>
          <a:srcRect/>
          <a:stretch>
            <a:fillRect/>
          </a:stretch>
        </p:blipFill>
        <p:spPr bwMode="auto">
          <a:xfrm flipH="1">
            <a:off x="5334000" y="4005064"/>
            <a:ext cx="3810000" cy="2533651"/>
          </a:xfrm>
          <a:prstGeom prst="rect">
            <a:avLst/>
          </a:prstGeom>
          <a:ln>
            <a:noFill/>
          </a:ln>
          <a:effectLst>
            <a:softEdge rad="112500"/>
          </a:effectLst>
        </p:spPr>
      </p:pic>
      <p:sp>
        <p:nvSpPr>
          <p:cNvPr id="4" name="Fumetto 3 3"/>
          <p:cNvSpPr/>
          <p:nvPr/>
        </p:nvSpPr>
        <p:spPr>
          <a:xfrm flipH="1">
            <a:off x="4643438" y="2060575"/>
            <a:ext cx="4500562" cy="1873250"/>
          </a:xfrm>
          <a:prstGeom prst="wedgeEllipseCallout">
            <a:avLst>
              <a:gd name="adj1" fmla="val -45554"/>
              <a:gd name="adj2" fmla="val 11924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err="1" smtClean="0">
                <a:latin typeface="Comic Sans MS" pitchFamily="66" charset="0"/>
              </a:rPr>
              <a:t>You</a:t>
            </a:r>
            <a:r>
              <a:rPr lang="it-IT" dirty="0" smtClean="0">
                <a:latin typeface="Comic Sans MS" pitchFamily="66" charset="0"/>
              </a:rPr>
              <a:t> </a:t>
            </a:r>
            <a:r>
              <a:rPr lang="it-IT" dirty="0" err="1" smtClean="0">
                <a:latin typeface="Comic Sans MS" pitchFamily="66" charset="0"/>
              </a:rPr>
              <a:t>know</a:t>
            </a:r>
            <a:r>
              <a:rPr lang="it-IT" dirty="0" smtClean="0">
                <a:latin typeface="Comic Sans MS" pitchFamily="66" charset="0"/>
              </a:rPr>
              <a:t> I </a:t>
            </a:r>
            <a:r>
              <a:rPr lang="it-IT" dirty="0" err="1" smtClean="0">
                <a:latin typeface="Comic Sans MS" pitchFamily="66" charset="0"/>
              </a:rPr>
              <a:t>saw</a:t>
            </a:r>
            <a:r>
              <a:rPr lang="it-IT" dirty="0" smtClean="0">
                <a:latin typeface="Comic Sans MS" pitchFamily="66" charset="0"/>
              </a:rPr>
              <a:t> </a:t>
            </a:r>
            <a:r>
              <a:rPr lang="it-IT" dirty="0" err="1" smtClean="0">
                <a:latin typeface="Comic Sans MS" pitchFamily="66" charset="0"/>
              </a:rPr>
              <a:t>something</a:t>
            </a:r>
            <a:r>
              <a:rPr lang="it-IT" dirty="0" smtClean="0">
                <a:latin typeface="Comic Sans MS" pitchFamily="66" charset="0"/>
              </a:rPr>
              <a:t> </a:t>
            </a:r>
            <a:r>
              <a:rPr lang="it-IT" dirty="0" err="1" smtClean="0">
                <a:latin typeface="Comic Sans MS" pitchFamily="66" charset="0"/>
              </a:rPr>
              <a:t>when</a:t>
            </a:r>
            <a:r>
              <a:rPr lang="it-IT" dirty="0" smtClean="0">
                <a:latin typeface="Comic Sans MS" pitchFamily="66" charset="0"/>
              </a:rPr>
              <a:t> I </a:t>
            </a:r>
            <a:r>
              <a:rPr lang="it-IT" dirty="0" err="1" smtClean="0">
                <a:latin typeface="Comic Sans MS" pitchFamily="66" charset="0"/>
              </a:rPr>
              <a:t>was</a:t>
            </a:r>
            <a:r>
              <a:rPr lang="it-IT" dirty="0" smtClean="0">
                <a:latin typeface="Comic Sans MS" pitchFamily="66" charset="0"/>
              </a:rPr>
              <a:t> </a:t>
            </a:r>
            <a:r>
              <a:rPr lang="it-IT" dirty="0" err="1" smtClean="0">
                <a:latin typeface="Comic Sans MS" pitchFamily="66" charset="0"/>
              </a:rPr>
              <a:t>unconscious</a:t>
            </a:r>
            <a:r>
              <a:rPr lang="it-IT" dirty="0" smtClean="0">
                <a:latin typeface="Comic Sans MS" pitchFamily="66" charset="0"/>
              </a:rPr>
              <a:t>…</a:t>
            </a:r>
            <a:endParaRPr lang="it-IT" dirty="0">
              <a:latin typeface="Comic Sans MS" pitchFamily="66" charset="0"/>
            </a:endParaRPr>
          </a:p>
        </p:txBody>
      </p:sp>
      <p:sp>
        <p:nvSpPr>
          <p:cNvPr id="5" name="Fumetto 3 4"/>
          <p:cNvSpPr/>
          <p:nvPr/>
        </p:nvSpPr>
        <p:spPr>
          <a:xfrm flipH="1">
            <a:off x="1908175" y="5229225"/>
            <a:ext cx="3384550" cy="1223963"/>
          </a:xfrm>
          <a:prstGeom prst="wedgeEllipseCallout">
            <a:avLst>
              <a:gd name="adj1" fmla="val -156284"/>
              <a:gd name="adj2" fmla="val -5008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err="1" smtClean="0">
                <a:latin typeface="Comic Sans MS" pitchFamily="66" charset="0"/>
              </a:rPr>
              <a:t>Really</a:t>
            </a:r>
            <a:r>
              <a:rPr lang="it-IT" dirty="0" smtClean="0">
                <a:latin typeface="Comic Sans MS" pitchFamily="66" charset="0"/>
              </a:rPr>
              <a:t>!?! </a:t>
            </a:r>
            <a:r>
              <a:rPr lang="it-IT" dirty="0" err="1" smtClean="0">
                <a:latin typeface="Comic Sans MS" pitchFamily="66" charset="0"/>
              </a:rPr>
              <a:t>Well</a:t>
            </a:r>
            <a:r>
              <a:rPr lang="it-IT" dirty="0" smtClean="0">
                <a:latin typeface="Comic Sans MS" pitchFamily="66" charset="0"/>
              </a:rPr>
              <a:t>, I </a:t>
            </a:r>
            <a:r>
              <a:rPr lang="it-IT" dirty="0" err="1" smtClean="0">
                <a:latin typeface="Comic Sans MS" pitchFamily="66" charset="0"/>
              </a:rPr>
              <a:t>saw</a:t>
            </a:r>
            <a:r>
              <a:rPr lang="it-IT" dirty="0" smtClean="0">
                <a:latin typeface="Comic Sans MS" pitchFamily="66" charset="0"/>
              </a:rPr>
              <a:t> a light, </a:t>
            </a:r>
            <a:r>
              <a:rPr lang="it-IT" dirty="0" err="1" smtClean="0">
                <a:latin typeface="Comic Sans MS" pitchFamily="66" charset="0"/>
              </a:rPr>
              <a:t>but</a:t>
            </a:r>
            <a:r>
              <a:rPr lang="it-IT" dirty="0" smtClean="0">
                <a:latin typeface="Comic Sans MS" pitchFamily="66" charset="0"/>
              </a:rPr>
              <a:t> </a:t>
            </a:r>
            <a:r>
              <a:rPr lang="it-IT" dirty="0" err="1" smtClean="0">
                <a:latin typeface="Comic Sans MS" pitchFamily="66" charset="0"/>
              </a:rPr>
              <a:t>not</a:t>
            </a:r>
            <a:r>
              <a:rPr lang="it-IT" dirty="0" smtClean="0">
                <a:latin typeface="Comic Sans MS" pitchFamily="66" charset="0"/>
              </a:rPr>
              <a:t> a common light..</a:t>
            </a:r>
            <a:endParaRPr lang="it-IT" dirty="0">
              <a:latin typeface="Comic Sans MS" pitchFamily="66" charset="0"/>
            </a:endParaRPr>
          </a:p>
        </p:txBody>
      </p:sp>
      <p:sp>
        <p:nvSpPr>
          <p:cNvPr id="6" name="Fumetto 3 5"/>
          <p:cNvSpPr/>
          <p:nvPr/>
        </p:nvSpPr>
        <p:spPr>
          <a:xfrm flipH="1">
            <a:off x="2771775" y="1125538"/>
            <a:ext cx="3744913" cy="1150937"/>
          </a:xfrm>
          <a:prstGeom prst="wedgeEllipseCallout">
            <a:avLst>
              <a:gd name="adj1" fmla="val 61702"/>
              <a:gd name="adj2" fmla="val 9814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err="1" smtClean="0">
                <a:latin typeface="Comic Sans MS" pitchFamily="66" charset="0"/>
              </a:rPr>
              <a:t>Well</a:t>
            </a:r>
            <a:r>
              <a:rPr lang="it-IT" dirty="0" smtClean="0">
                <a:latin typeface="Comic Sans MS" pitchFamily="66" charset="0"/>
              </a:rPr>
              <a:t>, </a:t>
            </a:r>
            <a:r>
              <a:rPr lang="it-IT" dirty="0" err="1" smtClean="0">
                <a:latin typeface="Comic Sans MS" pitchFamily="66" charset="0"/>
              </a:rPr>
              <a:t>let</a:t>
            </a:r>
            <a:r>
              <a:rPr lang="it-IT" dirty="0" smtClean="0">
                <a:latin typeface="Comic Sans MS" pitchFamily="66" charset="0"/>
              </a:rPr>
              <a:t> me </a:t>
            </a:r>
            <a:r>
              <a:rPr lang="it-IT" dirty="0" err="1" smtClean="0">
                <a:latin typeface="Comic Sans MS" pitchFamily="66" charset="0"/>
              </a:rPr>
              <a:t>know</a:t>
            </a:r>
            <a:r>
              <a:rPr lang="it-IT" dirty="0" smtClean="0">
                <a:latin typeface="Comic Sans MS" pitchFamily="66" charset="0"/>
              </a:rPr>
              <a:t> </a:t>
            </a:r>
            <a:r>
              <a:rPr lang="it-IT" dirty="0" err="1" smtClean="0">
                <a:latin typeface="Comic Sans MS" pitchFamily="66" charset="0"/>
              </a:rPr>
              <a:t>your</a:t>
            </a:r>
            <a:r>
              <a:rPr lang="it-IT" dirty="0" smtClean="0">
                <a:latin typeface="Comic Sans MS" pitchFamily="66" charset="0"/>
              </a:rPr>
              <a:t> </a:t>
            </a:r>
            <a:r>
              <a:rPr lang="it-IT" dirty="0" err="1" smtClean="0">
                <a:latin typeface="Comic Sans MS" pitchFamily="66" charset="0"/>
              </a:rPr>
              <a:t>impression</a:t>
            </a:r>
            <a:r>
              <a:rPr lang="it-IT" dirty="0" smtClean="0">
                <a:latin typeface="Comic Sans MS" pitchFamily="66" charset="0"/>
              </a:rPr>
              <a:t>, </a:t>
            </a:r>
            <a:r>
              <a:rPr lang="it-IT" dirty="0" err="1" smtClean="0">
                <a:latin typeface="Comic Sans MS" pitchFamily="66" charset="0"/>
              </a:rPr>
              <a:t>it</a:t>
            </a:r>
            <a:r>
              <a:rPr lang="it-IT" dirty="0" smtClean="0">
                <a:latin typeface="Comic Sans MS" pitchFamily="66" charset="0"/>
              </a:rPr>
              <a:t> </a:t>
            </a:r>
            <a:r>
              <a:rPr lang="it-IT" dirty="0" err="1" smtClean="0">
                <a:latin typeface="Comic Sans MS" pitchFamily="66" charset="0"/>
              </a:rPr>
              <a:t>is</a:t>
            </a:r>
            <a:r>
              <a:rPr lang="it-IT" dirty="0" smtClean="0">
                <a:latin typeface="Comic Sans MS" pitchFamily="66" charset="0"/>
              </a:rPr>
              <a:t> a </a:t>
            </a:r>
            <a:r>
              <a:rPr lang="it-IT" dirty="0" err="1" smtClean="0">
                <a:latin typeface="Comic Sans MS" pitchFamily="66" charset="0"/>
              </a:rPr>
              <a:t>quite</a:t>
            </a:r>
            <a:r>
              <a:rPr lang="it-IT" dirty="0" smtClean="0">
                <a:latin typeface="Comic Sans MS" pitchFamily="66" charset="0"/>
              </a:rPr>
              <a:t> common </a:t>
            </a:r>
            <a:r>
              <a:rPr lang="it-IT" dirty="0" err="1" smtClean="0">
                <a:latin typeface="Comic Sans MS" pitchFamily="66" charset="0"/>
              </a:rPr>
              <a:t>event</a:t>
            </a:r>
            <a:endParaRPr lang="it-IT" dirty="0">
              <a:latin typeface="Comic Sans MS" pitchFamily="66" charset="0"/>
            </a:endParaRPr>
          </a:p>
        </p:txBody>
      </p:sp>
      <p:sp>
        <p:nvSpPr>
          <p:cNvPr id="257030"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 name="Rettangolo 8"/>
          <p:cNvSpPr>
            <a:spLocks noChangeArrowheads="1"/>
          </p:cNvSpPr>
          <p:nvPr/>
        </p:nvSpPr>
        <p:spPr bwMode="auto">
          <a:xfrm>
            <a:off x="1476375" y="620713"/>
            <a:ext cx="619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a:solidFill>
                  <a:srgbClr val="FFFF00"/>
                </a:solidFill>
                <a:latin typeface="Tahoma" charset="0"/>
                <a:ea typeface="Tahoma" charset="0"/>
                <a:cs typeface="Tahoma" charset="0"/>
              </a:rPr>
              <a:t>1) </a:t>
            </a:r>
            <a:r>
              <a:rPr lang="it-IT" altLang="it-IT" sz="2400" dirty="0" smtClean="0">
                <a:solidFill>
                  <a:srgbClr val="FFFF00"/>
                </a:solidFill>
                <a:latin typeface="Tahoma" charset="0"/>
                <a:ea typeface="Tahoma" charset="0"/>
                <a:cs typeface="Tahoma" charset="0"/>
              </a:rPr>
              <a:t>Help to report the FREQUENCY of </a:t>
            </a:r>
            <a:r>
              <a:rPr lang="it-IT" altLang="it-IT" sz="2400" dirty="0" err="1" smtClean="0">
                <a:solidFill>
                  <a:srgbClr val="FFFF00"/>
                </a:solidFill>
                <a:latin typeface="Tahoma" charset="0"/>
                <a:ea typeface="Tahoma" charset="0"/>
                <a:cs typeface="Tahoma" charset="0"/>
              </a:rPr>
              <a:t>events</a:t>
            </a:r>
            <a:endParaRPr lang="it-IT" altLang="it-IT" sz="2400" dirty="0">
              <a:solidFill>
                <a:srgbClr val="FFFF00"/>
              </a:solidFill>
              <a:latin typeface="Tahoma" charset="0"/>
              <a:ea typeface="Tahoma" charset="0"/>
              <a:cs typeface="Tahoma" charset="0"/>
            </a:endParaRPr>
          </a:p>
        </p:txBody>
      </p:sp>
      <p:sp>
        <p:nvSpPr>
          <p:cNvPr id="11"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Your </a:t>
            </a:r>
            <a:r>
              <a:rPr lang="it-IT" altLang="it-IT" b="1" dirty="0" err="1" smtClean="0">
                <a:solidFill>
                  <a:srgbClr val="4D4D4D"/>
                </a:solidFill>
                <a:latin typeface="Tahoma" charset="0"/>
              </a:rPr>
              <a:t>role</a:t>
            </a:r>
            <a:r>
              <a:rPr lang="it-IT" altLang="it-IT" b="1" dirty="0" smtClean="0">
                <a:solidFill>
                  <a:srgbClr val="4D4D4D"/>
                </a:solidFill>
                <a:latin typeface="Tahoma" charset="0"/>
              </a:rPr>
              <a:t>…</a:t>
            </a:r>
            <a:endParaRPr lang="it-IT" altLang="it-IT" b="1" dirty="0">
              <a:solidFill>
                <a:srgbClr val="4D4D4D"/>
              </a:solidFill>
              <a:latin typeface="Tahoma" charset="0"/>
            </a:endParaRPr>
          </a:p>
        </p:txBody>
      </p:sp>
    </p:spTree>
    <p:extLst>
      <p:ext uri="{BB962C8B-B14F-4D97-AF65-F5344CB8AC3E}">
        <p14:creationId xmlns:p14="http://schemas.microsoft.com/office/powerpoint/2010/main" val="1133626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4"/>
                                        </p:tgtEl>
                                        <p:attrNameLst>
                                          <p:attrName>style.opacity</p:attrName>
                                        </p:attrNameLst>
                                      </p:cBhvr>
                                      <p:to>
                                        <p:strVal val="0.25"/>
                                      </p:to>
                                    </p:set>
                                    <p:animEffect filter="image" prLst="opacity: 0.25">
                                      <p:cBhvr rctx="IE">
                                        <p:cTn id="7" dur="indefinite"/>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ttangolo 4"/>
          <p:cNvSpPr>
            <a:spLocks noChangeArrowheads="1"/>
          </p:cNvSpPr>
          <p:nvPr/>
        </p:nvSpPr>
        <p:spPr bwMode="auto">
          <a:xfrm>
            <a:off x="971600" y="3068960"/>
            <a:ext cx="8424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chemeClr val="bg1"/>
                </a:solidFill>
                <a:latin typeface="Tahoma" charset="0"/>
                <a:ea typeface="Tahoma" charset="0"/>
                <a:cs typeface="Tahoma" charset="0"/>
              </a:rPr>
              <a:t>OK, </a:t>
            </a:r>
            <a:r>
              <a:rPr lang="it-IT" altLang="it-IT" sz="2400" dirty="0" err="1" smtClean="0">
                <a:solidFill>
                  <a:schemeClr val="bg1"/>
                </a:solidFill>
                <a:latin typeface="Tahoma" charset="0"/>
                <a:ea typeface="Tahoma" charset="0"/>
                <a:cs typeface="Tahoma" charset="0"/>
              </a:rPr>
              <a:t>encourage</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them</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but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never</a:t>
            </a:r>
            <a:r>
              <a:rPr lang="it-IT" altLang="it-IT" sz="2400" dirty="0" smtClean="0">
                <a:solidFill>
                  <a:schemeClr val="bg1"/>
                </a:solidFill>
                <a:latin typeface="Tahoma" charset="0"/>
                <a:ea typeface="Tahoma" charset="0"/>
                <a:cs typeface="Tahoma" charset="0"/>
              </a:rPr>
              <a:t> anticipate </a:t>
            </a:r>
            <a:r>
              <a:rPr lang="it-IT" altLang="it-IT" sz="2400" dirty="0" err="1" smtClean="0">
                <a:solidFill>
                  <a:schemeClr val="bg1"/>
                </a:solidFill>
                <a:latin typeface="Tahoma" charset="0"/>
                <a:ea typeface="Tahoma" charset="0"/>
                <a:cs typeface="Tahoma" charset="0"/>
              </a:rPr>
              <a:t>them</a:t>
            </a:r>
            <a:r>
              <a:rPr lang="it-IT" altLang="it-IT" sz="2400" dirty="0" smtClean="0">
                <a:solidFill>
                  <a:schemeClr val="bg1"/>
                </a:solidFill>
                <a:latin typeface="Tahoma" charset="0"/>
                <a:ea typeface="Tahoma" charset="0"/>
                <a:cs typeface="Tahoma" charset="0"/>
              </a:rPr>
              <a:t>!</a:t>
            </a:r>
          </a:p>
        </p:txBody>
      </p:sp>
      <p:sp>
        <p:nvSpPr>
          <p:cNvPr id="259074"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59075" name="Rettangolo 5"/>
          <p:cNvSpPr>
            <a:spLocks noChangeArrowheads="1"/>
          </p:cNvSpPr>
          <p:nvPr/>
        </p:nvSpPr>
        <p:spPr bwMode="auto">
          <a:xfrm>
            <a:off x="1476375" y="620713"/>
            <a:ext cx="619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rgbClr val="FFFF00"/>
                </a:solidFill>
                <a:latin typeface="Tahoma" charset="0"/>
                <a:ea typeface="Tahoma" charset="0"/>
                <a:cs typeface="Tahoma" charset="0"/>
              </a:rPr>
              <a:t>2) Help to report </a:t>
            </a:r>
            <a:r>
              <a:rPr lang="it-IT" altLang="it-IT" sz="2400" dirty="0" err="1" smtClean="0">
                <a:solidFill>
                  <a:srgbClr val="FFFF00"/>
                </a:solidFill>
                <a:latin typeface="Tahoma" charset="0"/>
                <a:ea typeface="Tahoma" charset="0"/>
                <a:cs typeface="Tahoma" charset="0"/>
              </a:rPr>
              <a:t>them</a:t>
            </a:r>
            <a:r>
              <a:rPr lang="it-IT" altLang="it-IT" sz="2400" dirty="0" smtClean="0">
                <a:solidFill>
                  <a:srgbClr val="FFFF00"/>
                </a:solidFill>
                <a:latin typeface="Tahoma" charset="0"/>
                <a:ea typeface="Tahoma" charset="0"/>
                <a:cs typeface="Tahoma" charset="0"/>
              </a:rPr>
              <a:t> ACCURATELY</a:t>
            </a:r>
            <a:endParaRPr lang="it-IT" altLang="it-IT" sz="2400" dirty="0">
              <a:solidFill>
                <a:srgbClr val="FFFF00"/>
              </a:solidFill>
              <a:latin typeface="Tahoma" charset="0"/>
              <a:ea typeface="Tahoma" charset="0"/>
              <a:cs typeface="Tahoma" charset="0"/>
            </a:endParaRPr>
          </a:p>
        </p:txBody>
      </p:sp>
      <p:sp>
        <p:nvSpPr>
          <p:cNvPr id="259076"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Your </a:t>
            </a:r>
            <a:r>
              <a:rPr lang="it-IT" altLang="it-IT" b="1" dirty="0" err="1" smtClean="0">
                <a:solidFill>
                  <a:srgbClr val="4D4D4D"/>
                </a:solidFill>
                <a:latin typeface="Tahoma" charset="0"/>
              </a:rPr>
              <a:t>role</a:t>
            </a:r>
            <a:endParaRPr lang="it-IT" altLang="it-IT" b="1" dirty="0">
              <a:solidFill>
                <a:srgbClr val="4D4D4D"/>
              </a:solidFill>
              <a:latin typeface="Tahoma" charset="0"/>
            </a:endParaRPr>
          </a:p>
        </p:txBody>
      </p:sp>
    </p:spTree>
    <p:extLst>
      <p:ext uri="{BB962C8B-B14F-4D97-AF65-F5344CB8AC3E}">
        <p14:creationId xmlns:p14="http://schemas.microsoft.com/office/powerpoint/2010/main" val="178072388"/>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7" name="Picture 5" descr="http://www.polizialocale.com/wp-content/uploads/2014/10/ospedale-paziente.jpg"/>
          <p:cNvPicPr>
            <a:picLocks noChangeAspect="1" noChangeArrowheads="1"/>
          </p:cNvPicPr>
          <p:nvPr/>
        </p:nvPicPr>
        <p:blipFill>
          <a:blip r:embed="rId3" cstate="print"/>
          <a:srcRect/>
          <a:stretch>
            <a:fillRect/>
          </a:stretch>
        </p:blipFill>
        <p:spPr bwMode="auto">
          <a:xfrm flipH="1">
            <a:off x="5334000" y="4005064"/>
            <a:ext cx="3810000" cy="2533651"/>
          </a:xfrm>
          <a:prstGeom prst="rect">
            <a:avLst/>
          </a:prstGeom>
          <a:ln>
            <a:noFill/>
          </a:ln>
          <a:effectLst>
            <a:softEdge rad="112500"/>
          </a:effectLst>
        </p:spPr>
      </p:pic>
      <p:sp>
        <p:nvSpPr>
          <p:cNvPr id="5" name="Fumetto 3 4"/>
          <p:cNvSpPr/>
          <p:nvPr/>
        </p:nvSpPr>
        <p:spPr>
          <a:xfrm flipH="1">
            <a:off x="4643438" y="2492895"/>
            <a:ext cx="4500562" cy="1440929"/>
          </a:xfrm>
          <a:prstGeom prst="wedgeEllipseCallout">
            <a:avLst>
              <a:gd name="adj1" fmla="val -45554"/>
              <a:gd name="adj2" fmla="val 11924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err="1" smtClean="0">
                <a:latin typeface="Comic Sans MS" pitchFamily="66" charset="0"/>
              </a:rPr>
              <a:t>You</a:t>
            </a:r>
            <a:r>
              <a:rPr lang="it-IT" dirty="0" smtClean="0">
                <a:latin typeface="Comic Sans MS" pitchFamily="66" charset="0"/>
              </a:rPr>
              <a:t> </a:t>
            </a:r>
            <a:r>
              <a:rPr lang="it-IT" dirty="0" err="1" smtClean="0">
                <a:latin typeface="Comic Sans MS" pitchFamily="66" charset="0"/>
              </a:rPr>
              <a:t>know</a:t>
            </a:r>
            <a:r>
              <a:rPr lang="it-IT" dirty="0" smtClean="0">
                <a:latin typeface="Comic Sans MS" pitchFamily="66" charset="0"/>
              </a:rPr>
              <a:t>, I </a:t>
            </a:r>
            <a:r>
              <a:rPr lang="it-IT" dirty="0" err="1" smtClean="0">
                <a:latin typeface="Comic Sans MS" pitchFamily="66" charset="0"/>
              </a:rPr>
              <a:t>saw</a:t>
            </a:r>
            <a:r>
              <a:rPr lang="it-IT" dirty="0" smtClean="0">
                <a:latin typeface="Comic Sans MS" pitchFamily="66" charset="0"/>
              </a:rPr>
              <a:t> </a:t>
            </a:r>
            <a:r>
              <a:rPr lang="it-IT" dirty="0" err="1" smtClean="0">
                <a:latin typeface="Comic Sans MS" pitchFamily="66" charset="0"/>
              </a:rPr>
              <a:t>something</a:t>
            </a:r>
            <a:r>
              <a:rPr lang="it-IT" dirty="0" smtClean="0">
                <a:latin typeface="Comic Sans MS" pitchFamily="66" charset="0"/>
              </a:rPr>
              <a:t> </a:t>
            </a:r>
            <a:r>
              <a:rPr lang="it-IT" dirty="0" err="1" smtClean="0">
                <a:latin typeface="Comic Sans MS" pitchFamily="66" charset="0"/>
              </a:rPr>
              <a:t>when</a:t>
            </a:r>
            <a:r>
              <a:rPr lang="it-IT" dirty="0" smtClean="0">
                <a:latin typeface="Comic Sans MS" pitchFamily="66" charset="0"/>
              </a:rPr>
              <a:t> I </a:t>
            </a:r>
            <a:r>
              <a:rPr lang="it-IT" dirty="0" err="1" smtClean="0">
                <a:latin typeface="Comic Sans MS" pitchFamily="66" charset="0"/>
              </a:rPr>
              <a:t>was</a:t>
            </a:r>
            <a:r>
              <a:rPr lang="it-IT" dirty="0" smtClean="0">
                <a:latin typeface="Comic Sans MS" pitchFamily="66" charset="0"/>
              </a:rPr>
              <a:t> </a:t>
            </a:r>
            <a:r>
              <a:rPr lang="it-IT" dirty="0" err="1" smtClean="0">
                <a:latin typeface="Comic Sans MS" pitchFamily="66" charset="0"/>
              </a:rPr>
              <a:t>unconscious</a:t>
            </a:r>
            <a:r>
              <a:rPr lang="it-IT" dirty="0" smtClean="0">
                <a:latin typeface="Comic Sans MS" pitchFamily="66" charset="0"/>
              </a:rPr>
              <a:t>…</a:t>
            </a:r>
            <a:endParaRPr lang="it-IT" dirty="0">
              <a:latin typeface="Comic Sans MS" pitchFamily="66" charset="0"/>
            </a:endParaRPr>
          </a:p>
        </p:txBody>
      </p:sp>
      <p:sp>
        <p:nvSpPr>
          <p:cNvPr id="261123"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261125" name="Picture 2" descr="http://i.ytimg.com/vi/yQv6PV9wSjg/hqdefault.jpg"/>
          <p:cNvPicPr>
            <a:picLocks noChangeAspect="1" noChangeArrowheads="1"/>
          </p:cNvPicPr>
          <p:nvPr/>
        </p:nvPicPr>
        <p:blipFill>
          <a:blip r:embed="rId4">
            <a:extLst>
              <a:ext uri="{28A0092B-C50C-407E-A947-70E740481C1C}">
                <a14:useLocalDpi xmlns:a14="http://schemas.microsoft.com/office/drawing/2010/main" val="0"/>
              </a:ext>
            </a:extLst>
          </a:blip>
          <a:srcRect l="12601" t="14700" r="18102" b="18102"/>
          <a:stretch>
            <a:fillRect/>
          </a:stretch>
        </p:blipFill>
        <p:spPr bwMode="auto">
          <a:xfrm>
            <a:off x="539750" y="1773238"/>
            <a:ext cx="316865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umetto 3 11"/>
          <p:cNvSpPr/>
          <p:nvPr/>
        </p:nvSpPr>
        <p:spPr>
          <a:xfrm flipH="1">
            <a:off x="1908175" y="5229225"/>
            <a:ext cx="3384550" cy="1223963"/>
          </a:xfrm>
          <a:prstGeom prst="wedgeEllipseCallout">
            <a:avLst>
              <a:gd name="adj1" fmla="val -156284"/>
              <a:gd name="adj2" fmla="val -5008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smtClean="0">
                <a:latin typeface="Comic Sans MS" pitchFamily="66" charset="0"/>
              </a:rPr>
              <a:t>Uhm, </a:t>
            </a:r>
            <a:r>
              <a:rPr lang="it-IT" dirty="0" err="1" smtClean="0">
                <a:latin typeface="Comic Sans MS" pitchFamily="66" charset="0"/>
              </a:rPr>
              <a:t>well</a:t>
            </a:r>
            <a:r>
              <a:rPr lang="it-IT" dirty="0" smtClean="0">
                <a:latin typeface="Comic Sans MS" pitchFamily="66" charset="0"/>
              </a:rPr>
              <a:t> yes, I </a:t>
            </a:r>
            <a:r>
              <a:rPr lang="it-IT" dirty="0" err="1" smtClean="0">
                <a:latin typeface="Comic Sans MS" pitchFamily="66" charset="0"/>
              </a:rPr>
              <a:t>guess</a:t>
            </a:r>
            <a:r>
              <a:rPr lang="it-IT" dirty="0" smtClean="0">
                <a:latin typeface="Comic Sans MS" pitchFamily="66" charset="0"/>
              </a:rPr>
              <a:t> so..</a:t>
            </a:r>
            <a:endParaRPr lang="it-IT" dirty="0">
              <a:latin typeface="Comic Sans MS" pitchFamily="66" charset="0"/>
            </a:endParaRPr>
          </a:p>
        </p:txBody>
      </p:sp>
      <p:sp>
        <p:nvSpPr>
          <p:cNvPr id="13" name="Fumetto 3 12"/>
          <p:cNvSpPr/>
          <p:nvPr/>
        </p:nvSpPr>
        <p:spPr>
          <a:xfrm flipH="1">
            <a:off x="2555775" y="1052513"/>
            <a:ext cx="6408711" cy="1223962"/>
          </a:xfrm>
          <a:prstGeom prst="wedgeEllipseCallout">
            <a:avLst>
              <a:gd name="adj1" fmla="val 52838"/>
              <a:gd name="adj2" fmla="val 9474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err="1" smtClean="0">
                <a:latin typeface="Comic Sans MS" pitchFamily="66" charset="0"/>
              </a:rPr>
              <a:t>Let</a:t>
            </a:r>
            <a:r>
              <a:rPr lang="it-IT" dirty="0" smtClean="0">
                <a:latin typeface="Comic Sans MS" pitchFamily="66" charset="0"/>
              </a:rPr>
              <a:t> me </a:t>
            </a:r>
            <a:r>
              <a:rPr lang="it-IT" dirty="0" err="1" smtClean="0">
                <a:latin typeface="Comic Sans MS" pitchFamily="66" charset="0"/>
              </a:rPr>
              <a:t>bet</a:t>
            </a:r>
            <a:r>
              <a:rPr lang="it-IT" dirty="0" smtClean="0">
                <a:latin typeface="Comic Sans MS" pitchFamily="66" charset="0"/>
              </a:rPr>
              <a:t>: a tunnel, a </a:t>
            </a:r>
            <a:r>
              <a:rPr lang="it-IT" dirty="0" err="1" smtClean="0">
                <a:latin typeface="Comic Sans MS" pitchFamily="66" charset="0"/>
              </a:rPr>
              <a:t>bright</a:t>
            </a:r>
            <a:r>
              <a:rPr lang="it-IT" dirty="0" smtClean="0">
                <a:latin typeface="Comic Sans MS" pitchFamily="66" charset="0"/>
              </a:rPr>
              <a:t> light, </a:t>
            </a:r>
            <a:r>
              <a:rPr lang="it-IT" dirty="0" err="1" smtClean="0">
                <a:latin typeface="Comic Sans MS" pitchFamily="66" charset="0"/>
              </a:rPr>
              <a:t>maybe</a:t>
            </a:r>
            <a:r>
              <a:rPr lang="it-IT" dirty="0" smtClean="0">
                <a:latin typeface="Comic Sans MS" pitchFamily="66" charset="0"/>
              </a:rPr>
              <a:t> some </a:t>
            </a:r>
            <a:r>
              <a:rPr lang="it-IT" dirty="0" err="1" smtClean="0">
                <a:latin typeface="Comic Sans MS" pitchFamily="66" charset="0"/>
              </a:rPr>
              <a:t>funny</a:t>
            </a:r>
            <a:r>
              <a:rPr lang="it-IT" dirty="0" smtClean="0">
                <a:latin typeface="Comic Sans MS" pitchFamily="66" charset="0"/>
              </a:rPr>
              <a:t> </a:t>
            </a:r>
            <a:r>
              <a:rPr lang="it-IT" dirty="0" err="1" smtClean="0">
                <a:latin typeface="Comic Sans MS" pitchFamily="66" charset="0"/>
              </a:rPr>
              <a:t>guys</a:t>
            </a:r>
            <a:r>
              <a:rPr lang="it-IT" dirty="0" smtClean="0">
                <a:latin typeface="Comic Sans MS" pitchFamily="66" charset="0"/>
              </a:rPr>
              <a:t> </a:t>
            </a:r>
            <a:r>
              <a:rPr lang="it-IT" dirty="0" err="1" smtClean="0">
                <a:latin typeface="Comic Sans MS" pitchFamily="66" charset="0"/>
              </a:rPr>
              <a:t>at</a:t>
            </a:r>
            <a:r>
              <a:rPr lang="it-IT" dirty="0" smtClean="0">
                <a:latin typeface="Comic Sans MS" pitchFamily="66" charset="0"/>
              </a:rPr>
              <a:t> the end of </a:t>
            </a:r>
            <a:r>
              <a:rPr lang="it-IT" dirty="0" err="1" smtClean="0">
                <a:latin typeface="Comic Sans MS" pitchFamily="66" charset="0"/>
              </a:rPr>
              <a:t>them</a:t>
            </a:r>
            <a:r>
              <a:rPr lang="it-IT" dirty="0">
                <a:latin typeface="Comic Sans MS" pitchFamily="66" charset="0"/>
              </a:rPr>
              <a:t>:</a:t>
            </a:r>
            <a:r>
              <a:rPr lang="it-IT" dirty="0" smtClean="0">
                <a:latin typeface="Comic Sans MS" pitchFamily="66" charset="0"/>
              </a:rPr>
              <a:t> </a:t>
            </a:r>
            <a:r>
              <a:rPr lang="it-IT" dirty="0" err="1" smtClean="0">
                <a:latin typeface="Comic Sans MS" pitchFamily="66" charset="0"/>
              </a:rPr>
              <a:t>it’s</a:t>
            </a:r>
            <a:r>
              <a:rPr lang="it-IT" dirty="0" smtClean="0">
                <a:latin typeface="Comic Sans MS" pitchFamily="66" charset="0"/>
              </a:rPr>
              <a:t> </a:t>
            </a:r>
            <a:r>
              <a:rPr lang="it-IT" dirty="0" err="1" smtClean="0">
                <a:latin typeface="Comic Sans MS" pitchFamily="66" charset="0"/>
              </a:rPr>
              <a:t>called</a:t>
            </a:r>
            <a:r>
              <a:rPr lang="it-IT" dirty="0" smtClean="0">
                <a:latin typeface="Comic Sans MS" pitchFamily="66" charset="0"/>
              </a:rPr>
              <a:t> </a:t>
            </a:r>
            <a:r>
              <a:rPr lang="it-IT" dirty="0" err="1" smtClean="0">
                <a:latin typeface="Comic Sans MS" pitchFamily="66" charset="0"/>
              </a:rPr>
              <a:t>NDEs</a:t>
            </a:r>
            <a:r>
              <a:rPr lang="it-IT" dirty="0" smtClean="0">
                <a:latin typeface="Comic Sans MS" pitchFamily="66" charset="0"/>
              </a:rPr>
              <a:t>, </a:t>
            </a:r>
            <a:r>
              <a:rPr lang="it-IT" dirty="0" err="1" smtClean="0">
                <a:latin typeface="Comic Sans MS" pitchFamily="66" charset="0"/>
              </a:rPr>
              <a:t>you</a:t>
            </a:r>
            <a:r>
              <a:rPr lang="it-IT" dirty="0" smtClean="0">
                <a:latin typeface="Comic Sans MS" pitchFamily="66" charset="0"/>
              </a:rPr>
              <a:t> </a:t>
            </a:r>
            <a:r>
              <a:rPr lang="it-IT" dirty="0" err="1" smtClean="0">
                <a:latin typeface="Comic Sans MS" pitchFamily="66" charset="0"/>
              </a:rPr>
              <a:t>had</a:t>
            </a:r>
            <a:r>
              <a:rPr lang="it-IT" dirty="0" smtClean="0">
                <a:latin typeface="Comic Sans MS" pitchFamily="66" charset="0"/>
              </a:rPr>
              <a:t> </a:t>
            </a:r>
            <a:r>
              <a:rPr lang="it-IT" dirty="0" err="1" smtClean="0">
                <a:latin typeface="Comic Sans MS" pitchFamily="66" charset="0"/>
              </a:rPr>
              <a:t>one</a:t>
            </a:r>
            <a:r>
              <a:rPr lang="it-IT" dirty="0" smtClean="0">
                <a:latin typeface="Comic Sans MS" pitchFamily="66" charset="0"/>
              </a:rPr>
              <a:t>!</a:t>
            </a:r>
            <a:endParaRPr lang="it-IT" dirty="0">
              <a:latin typeface="Comic Sans MS" pitchFamily="66" charset="0"/>
            </a:endParaRPr>
          </a:p>
        </p:txBody>
      </p:sp>
      <p:sp>
        <p:nvSpPr>
          <p:cNvPr id="11"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Your </a:t>
            </a:r>
            <a:r>
              <a:rPr lang="it-IT" altLang="it-IT" b="1" dirty="0" err="1" smtClean="0">
                <a:solidFill>
                  <a:srgbClr val="4D4D4D"/>
                </a:solidFill>
                <a:latin typeface="Tahoma" charset="0"/>
              </a:rPr>
              <a:t>role</a:t>
            </a:r>
            <a:endParaRPr lang="it-IT" altLang="it-IT" b="1" dirty="0">
              <a:solidFill>
                <a:srgbClr val="4D4D4D"/>
              </a:solidFill>
              <a:latin typeface="Tahoma" charset="0"/>
            </a:endParaRPr>
          </a:p>
        </p:txBody>
      </p:sp>
      <p:sp>
        <p:nvSpPr>
          <p:cNvPr id="14" name="Rettangolo 5"/>
          <p:cNvSpPr>
            <a:spLocks noChangeArrowheads="1"/>
          </p:cNvSpPr>
          <p:nvPr/>
        </p:nvSpPr>
        <p:spPr bwMode="auto">
          <a:xfrm>
            <a:off x="1476375" y="620713"/>
            <a:ext cx="619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rgbClr val="FFFF00"/>
                </a:solidFill>
                <a:latin typeface="Tahoma" charset="0"/>
                <a:ea typeface="Tahoma" charset="0"/>
                <a:cs typeface="Tahoma" charset="0"/>
              </a:rPr>
              <a:t>2) Help to report </a:t>
            </a:r>
            <a:r>
              <a:rPr lang="it-IT" altLang="it-IT" sz="2400" dirty="0" err="1" smtClean="0">
                <a:solidFill>
                  <a:srgbClr val="FFFF00"/>
                </a:solidFill>
                <a:latin typeface="Tahoma" charset="0"/>
                <a:ea typeface="Tahoma" charset="0"/>
                <a:cs typeface="Tahoma" charset="0"/>
              </a:rPr>
              <a:t>them</a:t>
            </a:r>
            <a:r>
              <a:rPr lang="it-IT" altLang="it-IT" sz="2400" dirty="0" smtClean="0">
                <a:solidFill>
                  <a:srgbClr val="FFFF00"/>
                </a:solidFill>
                <a:latin typeface="Tahoma" charset="0"/>
                <a:ea typeface="Tahoma" charset="0"/>
                <a:cs typeface="Tahoma" charset="0"/>
              </a:rPr>
              <a:t> ACCURATELY</a:t>
            </a:r>
            <a:endParaRPr lang="it-IT" altLang="it-IT" sz="2400" dirty="0">
              <a:solidFill>
                <a:srgbClr val="FFFF00"/>
              </a:solidFill>
              <a:latin typeface="Tahoma" charset="0"/>
              <a:ea typeface="Tahoma" charset="0"/>
              <a:cs typeface="Tahoma" charset="0"/>
            </a:endParaRPr>
          </a:p>
        </p:txBody>
      </p:sp>
    </p:spTree>
    <p:extLst>
      <p:ext uri="{BB962C8B-B14F-4D97-AF65-F5344CB8AC3E}">
        <p14:creationId xmlns:p14="http://schemas.microsoft.com/office/powerpoint/2010/main" val="100699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9" presetClass="emph" presetSubtype="0" grpId="0" nodeType="withEffect">
                                  <p:stCondLst>
                                    <p:cond delay="0"/>
                                  </p:stCondLst>
                                  <p:childTnLst>
                                    <p:set>
                                      <p:cBhvr rctx="PPT">
                                        <p:cTn id="9" dur="indefinite"/>
                                        <p:tgtEl>
                                          <p:spTgt spid="5"/>
                                        </p:tgtEl>
                                        <p:attrNameLst>
                                          <p:attrName>style.opacity</p:attrName>
                                        </p:attrNameLst>
                                      </p:cBhvr>
                                      <p:to>
                                        <p:strVal val="0.25"/>
                                      </p:to>
                                    </p:set>
                                    <p:animEffect filter="image" prLst="opacity: 0.25">
                                      <p:cBhvr rctx="IE">
                                        <p:cTn id="10" dur="indefinite"/>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ttangolo 4"/>
          <p:cNvSpPr>
            <a:spLocks noChangeArrowheads="1"/>
          </p:cNvSpPr>
          <p:nvPr/>
        </p:nvSpPr>
        <p:spPr bwMode="auto">
          <a:xfrm>
            <a:off x="395288" y="2997200"/>
            <a:ext cx="84248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5400" dirty="0" smtClean="0">
                <a:solidFill>
                  <a:schemeClr val="bg1"/>
                </a:solidFill>
                <a:latin typeface="Tahoma" charset="0"/>
                <a:ea typeface="Tahoma" charset="0"/>
                <a:cs typeface="Tahoma" charset="0"/>
              </a:rPr>
              <a:t>To conclude</a:t>
            </a:r>
            <a:endParaRPr lang="it-IT" altLang="it-IT" sz="5400" dirty="0">
              <a:solidFill>
                <a:schemeClr val="bg1"/>
              </a:solidFill>
              <a:latin typeface="Tahoma" charset="0"/>
              <a:ea typeface="Tahoma" charset="0"/>
              <a:cs typeface="Tahoma" charset="0"/>
            </a:endParaRPr>
          </a:p>
        </p:txBody>
      </p:sp>
    </p:spTree>
    <p:extLst>
      <p:ext uri="{BB962C8B-B14F-4D97-AF65-F5344CB8AC3E}">
        <p14:creationId xmlns:p14="http://schemas.microsoft.com/office/powerpoint/2010/main" val="95404521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1988" name="CasellaDiTesto 3"/>
          <p:cNvSpPr txBox="1">
            <a:spLocks noChangeArrowheads="1"/>
          </p:cNvSpPr>
          <p:nvPr/>
        </p:nvSpPr>
        <p:spPr bwMode="auto">
          <a:xfrm>
            <a:off x="1646238" y="1916113"/>
            <a:ext cx="684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dirty="0" smtClean="0">
                <a:solidFill>
                  <a:schemeClr val="bg1"/>
                </a:solidFill>
                <a:latin typeface="Tahoma" charset="0"/>
                <a:ea typeface="Tahoma" charset="0"/>
                <a:cs typeface="Tahoma" charset="0"/>
              </a:rPr>
              <a:t>Vision of light</a:t>
            </a:r>
            <a:endParaRPr lang="it-IT" altLang="it-IT" sz="2800" b="1" dirty="0">
              <a:solidFill>
                <a:schemeClr val="bg1"/>
              </a:solidFill>
              <a:latin typeface="Tahoma" charset="0"/>
              <a:ea typeface="Tahoma" charset="0"/>
              <a:cs typeface="Tahoma" charset="0"/>
            </a:endParaRPr>
          </a:p>
        </p:txBody>
      </p:sp>
      <p:grpSp>
        <p:nvGrpSpPr>
          <p:cNvPr id="41989" name="Gruppo 26"/>
          <p:cNvGrpSpPr>
            <a:grpSpLocks/>
          </p:cNvGrpSpPr>
          <p:nvPr/>
        </p:nvGrpSpPr>
        <p:grpSpPr bwMode="auto">
          <a:xfrm>
            <a:off x="474663" y="1779588"/>
            <a:ext cx="857250" cy="857250"/>
            <a:chOff x="250825" y="657225"/>
            <a:chExt cx="857250" cy="857250"/>
          </a:xfrm>
        </p:grpSpPr>
        <p:sp>
          <p:nvSpPr>
            <p:cNvPr id="25" name="Ovale 24"/>
            <p:cNvSpPr/>
            <p:nvPr/>
          </p:nvSpPr>
          <p:spPr>
            <a:xfrm>
              <a:off x="250825" y="657225"/>
              <a:ext cx="857250" cy="8572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41993" name="CasellaDiTesto 5"/>
            <p:cNvSpPr txBox="1">
              <a:spLocks noChangeArrowheads="1"/>
            </p:cNvSpPr>
            <p:nvPr/>
          </p:nvSpPr>
          <p:spPr bwMode="auto">
            <a:xfrm>
              <a:off x="322263" y="800100"/>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b="1"/>
                <a:t>5</a:t>
              </a:r>
            </a:p>
          </p:txBody>
        </p:sp>
      </p:grpSp>
      <p:sp>
        <p:nvSpPr>
          <p:cNvPr id="41990" name="Rettangolo 27"/>
          <p:cNvSpPr>
            <a:spLocks noChangeArrowheads="1"/>
          </p:cNvSpPr>
          <p:nvPr/>
        </p:nvSpPr>
        <p:spPr bwMode="auto">
          <a:xfrm>
            <a:off x="4284663" y="3933825"/>
            <a:ext cx="4464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dirty="0">
                <a:solidFill>
                  <a:schemeClr val="bg1"/>
                </a:solidFill>
                <a:latin typeface="Tahoma" charset="0"/>
                <a:ea typeface="Tahoma" charset="0"/>
                <a:cs typeface="Tahoma" charset="0"/>
              </a:rPr>
              <a:t>… </a:t>
            </a:r>
            <a:r>
              <a:rPr lang="it-IT" altLang="it-IT" sz="1800" i="1" dirty="0" smtClean="0">
                <a:solidFill>
                  <a:schemeClr val="bg1"/>
                </a:solidFill>
                <a:latin typeface="Tahoma" charset="0"/>
                <a:ea typeface="Tahoma" charset="0"/>
                <a:cs typeface="Tahoma" charset="0"/>
              </a:rPr>
              <a:t>and a </a:t>
            </a:r>
            <a:r>
              <a:rPr lang="it-IT" altLang="it-IT" sz="1800" i="1" dirty="0" err="1" smtClean="0">
                <a:solidFill>
                  <a:schemeClr val="bg1"/>
                </a:solidFill>
                <a:latin typeface="Tahoma" charset="0"/>
                <a:ea typeface="Tahoma" charset="0"/>
                <a:cs typeface="Tahoma" charset="0"/>
              </a:rPr>
              <a:t>wonderful</a:t>
            </a:r>
            <a:r>
              <a:rPr lang="it-IT" altLang="it-IT" sz="1800" i="1" dirty="0" smtClean="0">
                <a:solidFill>
                  <a:schemeClr val="bg1"/>
                </a:solidFill>
                <a:latin typeface="Tahoma" charset="0"/>
                <a:ea typeface="Tahoma" charset="0"/>
                <a:cs typeface="Tahoma" charset="0"/>
              </a:rPr>
              <a:t> light </a:t>
            </a:r>
            <a:r>
              <a:rPr lang="it-IT" altLang="it-IT" sz="1800" i="1" dirty="0" err="1" smtClean="0">
                <a:solidFill>
                  <a:schemeClr val="bg1"/>
                </a:solidFill>
                <a:latin typeface="Tahoma" charset="0"/>
                <a:ea typeface="Tahoma" charset="0"/>
                <a:cs typeface="Tahoma" charset="0"/>
              </a:rPr>
              <a:t>at</a:t>
            </a:r>
            <a:r>
              <a:rPr lang="it-IT" altLang="it-IT" sz="1800" i="1" dirty="0" smtClean="0">
                <a:solidFill>
                  <a:schemeClr val="bg1"/>
                </a:solidFill>
                <a:latin typeface="Tahoma" charset="0"/>
                <a:ea typeface="Tahoma" charset="0"/>
                <a:cs typeface="Tahoma" charset="0"/>
              </a:rPr>
              <a:t> the end</a:t>
            </a:r>
            <a:endParaRPr lang="it-IT" altLang="it-IT" sz="1800" dirty="0">
              <a:solidFill>
                <a:schemeClr val="bg1"/>
              </a:solidFill>
              <a:latin typeface="Tahoma" charset="0"/>
              <a:ea typeface="Tahoma" charset="0"/>
              <a:cs typeface="Tahoma" charset="0"/>
            </a:endParaRPr>
          </a:p>
        </p:txBody>
      </p:sp>
      <p:pic>
        <p:nvPicPr>
          <p:cNvPr id="11" name="Picture 2"/>
          <p:cNvPicPr>
            <a:picLocks noChangeAspect="1" noChangeArrowheads="1"/>
          </p:cNvPicPr>
          <p:nvPr/>
        </p:nvPicPr>
        <p:blipFill>
          <a:blip r:embed="rId3" cstate="print"/>
          <a:srcRect/>
          <a:stretch>
            <a:fillRect/>
          </a:stretch>
        </p:blipFill>
        <p:spPr bwMode="auto">
          <a:xfrm>
            <a:off x="683568" y="2924944"/>
            <a:ext cx="3096344" cy="2867183"/>
          </a:xfrm>
          <a:prstGeom prst="rect">
            <a:avLst/>
          </a:prstGeom>
          <a:ln>
            <a:noFill/>
          </a:ln>
          <a:effectLst>
            <a:softEdge rad="112500"/>
          </a:effectLst>
        </p:spPr>
      </p:pic>
      <p:sp>
        <p:nvSpPr>
          <p:cNvPr id="12" name="CasellaDiTesto 11"/>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Near</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death</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experience</a:t>
            </a:r>
            <a:r>
              <a:rPr lang="it-IT" altLang="it-IT" sz="3600" dirty="0" smtClean="0">
                <a:solidFill>
                  <a:srgbClr val="FFFF00"/>
                </a:solidFill>
                <a:latin typeface="Tahoma" charset="0"/>
                <a:ea typeface="Tahoma" charset="0"/>
                <a:cs typeface="Tahoma" charset="0"/>
              </a:rPr>
              <a:t> (NDE</a:t>
            </a:r>
            <a:r>
              <a:rPr lang="it-IT" altLang="it-IT" sz="3600" dirty="0">
                <a:solidFill>
                  <a:srgbClr val="FFFF00"/>
                </a:solidFill>
                <a:latin typeface="Tahoma" charset="0"/>
                <a:ea typeface="Tahoma" charset="0"/>
                <a:cs typeface="Tahoma" charset="0"/>
              </a:rPr>
              <a:t>)</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62" name="Picture 4" descr="http://upload.wikimedia.org/wikipedia/commons/thumb/6/63/Dispersion_prism.jpg/260px-Dispersion_pri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55092">
            <a:off x="5543550" y="2735263"/>
            <a:ext cx="261302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3" name="Picture 5"/>
          <p:cNvPicPr>
            <a:picLocks noChangeAspect="1" noChangeArrowheads="1"/>
          </p:cNvPicPr>
          <p:nvPr/>
        </p:nvPicPr>
        <p:blipFill>
          <a:blip r:embed="rId4">
            <a:extLst>
              <a:ext uri="{28A0092B-C50C-407E-A947-70E740481C1C}">
                <a14:useLocalDpi xmlns:a14="http://schemas.microsoft.com/office/drawing/2010/main" val="0"/>
              </a:ext>
            </a:extLst>
          </a:blip>
          <a:srcRect l="34251" t="54945" r="45975" b="20695"/>
          <a:stretch>
            <a:fillRect/>
          </a:stretch>
        </p:blipFill>
        <p:spPr bwMode="auto">
          <a:xfrm>
            <a:off x="6375400" y="600075"/>
            <a:ext cx="2411413"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noChangeArrowheads="1"/>
          </p:cNvPicPr>
          <p:nvPr/>
        </p:nvPicPr>
        <p:blipFill>
          <a:blip r:embed="rId5" cstate="print"/>
          <a:srcRect t="6403" b="13245"/>
          <a:stretch>
            <a:fillRect/>
          </a:stretch>
        </p:blipFill>
        <p:spPr bwMode="auto">
          <a:xfrm>
            <a:off x="4360059" y="2699649"/>
            <a:ext cx="1716291" cy="1276987"/>
          </a:xfrm>
          <a:prstGeom prst="rect">
            <a:avLst/>
          </a:prstGeom>
          <a:ln>
            <a:noFill/>
          </a:ln>
          <a:effectLst>
            <a:softEdge rad="112500"/>
          </a:effectLst>
        </p:spPr>
      </p:pic>
      <p:sp>
        <p:nvSpPr>
          <p:cNvPr id="143365" name="Rettangolo 6"/>
          <p:cNvSpPr>
            <a:spLocks noChangeArrowheads="1"/>
          </p:cNvSpPr>
          <p:nvPr/>
        </p:nvSpPr>
        <p:spPr bwMode="auto">
          <a:xfrm>
            <a:off x="1979712" y="5121831"/>
            <a:ext cx="35400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400" dirty="0" err="1" smtClean="0">
                <a:solidFill>
                  <a:schemeClr val="bg1"/>
                </a:solidFill>
                <a:latin typeface="Tahoma" charset="0"/>
                <a:ea typeface="Tahoma" charset="0"/>
                <a:cs typeface="Tahoma" charset="0"/>
              </a:rPr>
              <a:t>Several</a:t>
            </a:r>
            <a:r>
              <a:rPr lang="it-IT" altLang="it-IT" sz="1400" dirty="0" smtClean="0">
                <a:solidFill>
                  <a:schemeClr val="bg1"/>
                </a:solidFill>
                <a:latin typeface="Tahoma" charset="0"/>
                <a:ea typeface="Tahoma" charset="0"/>
                <a:cs typeface="Tahoma" charset="0"/>
              </a:rPr>
              <a:t> </a:t>
            </a:r>
            <a:r>
              <a:rPr lang="it-IT" altLang="it-IT" sz="1400" dirty="0" err="1" smtClean="0">
                <a:solidFill>
                  <a:schemeClr val="bg1"/>
                </a:solidFill>
                <a:latin typeface="Tahoma" charset="0"/>
                <a:ea typeface="Tahoma" charset="0"/>
                <a:cs typeface="Tahoma" charset="0"/>
              </a:rPr>
              <a:t>psychobiological</a:t>
            </a:r>
            <a:r>
              <a:rPr lang="it-IT" altLang="it-IT" sz="1400" dirty="0" smtClean="0">
                <a:solidFill>
                  <a:schemeClr val="bg1"/>
                </a:solidFill>
                <a:latin typeface="Tahoma" charset="0"/>
                <a:ea typeface="Tahoma" charset="0"/>
                <a:cs typeface="Tahoma" charset="0"/>
              </a:rPr>
              <a:t> </a:t>
            </a:r>
            <a:r>
              <a:rPr lang="it-IT" altLang="it-IT" sz="1400" dirty="0" err="1" smtClean="0">
                <a:solidFill>
                  <a:schemeClr val="bg1"/>
                </a:solidFill>
                <a:latin typeface="Tahoma" charset="0"/>
                <a:ea typeface="Tahoma" charset="0"/>
                <a:cs typeface="Tahoma" charset="0"/>
              </a:rPr>
              <a:t>explanations</a:t>
            </a:r>
            <a:r>
              <a:rPr lang="it-IT" altLang="it-IT" sz="1400" dirty="0" smtClean="0">
                <a:solidFill>
                  <a:schemeClr val="bg1"/>
                </a:solidFill>
                <a:latin typeface="Tahoma" charset="0"/>
                <a:ea typeface="Tahoma" charset="0"/>
                <a:cs typeface="Tahoma" charset="0"/>
              </a:rPr>
              <a:t> </a:t>
            </a:r>
            <a:r>
              <a:rPr lang="it-IT" altLang="it-IT" sz="1400" dirty="0" err="1" smtClean="0">
                <a:solidFill>
                  <a:schemeClr val="bg1"/>
                </a:solidFill>
                <a:latin typeface="Tahoma" charset="0"/>
                <a:ea typeface="Tahoma" charset="0"/>
                <a:cs typeface="Tahoma" charset="0"/>
              </a:rPr>
              <a:t>have</a:t>
            </a:r>
            <a:r>
              <a:rPr lang="it-IT" altLang="it-IT" sz="1400" dirty="0" smtClean="0">
                <a:solidFill>
                  <a:schemeClr val="bg1"/>
                </a:solidFill>
                <a:latin typeface="Tahoma" charset="0"/>
                <a:ea typeface="Tahoma" charset="0"/>
                <a:cs typeface="Tahoma" charset="0"/>
              </a:rPr>
              <a:t> </a:t>
            </a:r>
            <a:r>
              <a:rPr lang="it-IT" altLang="it-IT" sz="1400" dirty="0" err="1" smtClean="0">
                <a:solidFill>
                  <a:schemeClr val="bg1"/>
                </a:solidFill>
                <a:latin typeface="Tahoma" charset="0"/>
                <a:ea typeface="Tahoma" charset="0"/>
                <a:cs typeface="Tahoma" charset="0"/>
              </a:rPr>
              <a:t>been</a:t>
            </a:r>
            <a:r>
              <a:rPr lang="it-IT" altLang="it-IT" sz="1400" dirty="0" smtClean="0">
                <a:solidFill>
                  <a:schemeClr val="bg1"/>
                </a:solidFill>
                <a:latin typeface="Tahoma" charset="0"/>
                <a:ea typeface="Tahoma" charset="0"/>
                <a:cs typeface="Tahoma" charset="0"/>
              </a:rPr>
              <a:t> </a:t>
            </a:r>
            <a:r>
              <a:rPr lang="it-IT" altLang="it-IT" sz="1400" dirty="0" err="1" smtClean="0">
                <a:solidFill>
                  <a:schemeClr val="bg1"/>
                </a:solidFill>
                <a:latin typeface="Tahoma" charset="0"/>
                <a:ea typeface="Tahoma" charset="0"/>
                <a:cs typeface="Tahoma" charset="0"/>
              </a:rPr>
              <a:t>advanced</a:t>
            </a:r>
            <a:r>
              <a:rPr lang="it-IT" altLang="it-IT" sz="1400" dirty="0" smtClean="0">
                <a:solidFill>
                  <a:schemeClr val="bg1"/>
                </a:solidFill>
                <a:latin typeface="Tahoma" charset="0"/>
                <a:ea typeface="Tahoma" charset="0"/>
                <a:cs typeface="Tahoma" charset="0"/>
              </a:rPr>
              <a:t>, </a:t>
            </a:r>
            <a:r>
              <a:rPr lang="it-IT" altLang="it-IT" sz="1400" dirty="0" err="1" smtClean="0">
                <a:solidFill>
                  <a:schemeClr val="bg1"/>
                </a:solidFill>
                <a:latin typeface="Tahoma" charset="0"/>
                <a:ea typeface="Tahoma" charset="0"/>
                <a:cs typeface="Tahoma" charset="0"/>
              </a:rPr>
              <a:t>supporting</a:t>
            </a:r>
            <a:r>
              <a:rPr lang="it-IT" altLang="it-IT" sz="1400" dirty="0" smtClean="0">
                <a:solidFill>
                  <a:schemeClr val="bg1"/>
                </a:solidFill>
                <a:latin typeface="Tahoma" charset="0"/>
                <a:ea typeface="Tahoma" charset="0"/>
                <a:cs typeface="Tahoma" charset="0"/>
              </a:rPr>
              <a:t> </a:t>
            </a:r>
            <a:r>
              <a:rPr lang="it-IT" altLang="it-IT" sz="1400" b="1" dirty="0" err="1" smtClean="0">
                <a:solidFill>
                  <a:schemeClr val="bg1"/>
                </a:solidFill>
                <a:latin typeface="Tahoma" charset="0"/>
                <a:ea typeface="Tahoma" charset="0"/>
                <a:cs typeface="Tahoma" charset="0"/>
              </a:rPr>
              <a:t>Monist</a:t>
            </a:r>
            <a:r>
              <a:rPr lang="it-IT" altLang="it-IT" sz="1400" b="1" dirty="0" smtClean="0">
                <a:solidFill>
                  <a:schemeClr val="bg1"/>
                </a:solidFill>
                <a:latin typeface="Tahoma" charset="0"/>
                <a:ea typeface="Tahoma" charset="0"/>
                <a:cs typeface="Tahoma" charset="0"/>
              </a:rPr>
              <a:t> </a:t>
            </a:r>
            <a:r>
              <a:rPr lang="it-IT" altLang="it-IT" sz="1400" b="1" dirty="0" err="1" smtClean="0">
                <a:solidFill>
                  <a:schemeClr val="bg1"/>
                </a:solidFill>
                <a:latin typeface="Tahoma" charset="0"/>
                <a:ea typeface="Tahoma" charset="0"/>
                <a:cs typeface="Tahoma" charset="0"/>
              </a:rPr>
              <a:t>approach</a:t>
            </a:r>
            <a:endParaRPr lang="it-IT" altLang="it-IT" sz="1400" b="1" dirty="0">
              <a:solidFill>
                <a:schemeClr val="bg1"/>
              </a:solidFill>
              <a:latin typeface="Tahoma" charset="0"/>
              <a:ea typeface="Tahoma" charset="0"/>
              <a:cs typeface="Tahoma" charset="0"/>
            </a:endParaRPr>
          </a:p>
        </p:txBody>
      </p:sp>
      <p:sp>
        <p:nvSpPr>
          <p:cNvPr id="143366" name="Rettangolo 11"/>
          <p:cNvSpPr>
            <a:spLocks noChangeArrowheads="1"/>
          </p:cNvSpPr>
          <p:nvPr/>
        </p:nvSpPr>
        <p:spPr bwMode="auto">
          <a:xfrm>
            <a:off x="4830466" y="5860495"/>
            <a:ext cx="384598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400" dirty="0" err="1" smtClean="0">
                <a:solidFill>
                  <a:schemeClr val="bg1"/>
                </a:solidFill>
                <a:latin typeface="Tahoma" charset="0"/>
                <a:ea typeface="Tahoma" charset="0"/>
                <a:cs typeface="Tahoma" charset="0"/>
              </a:rPr>
              <a:t>However</a:t>
            </a:r>
            <a:r>
              <a:rPr lang="it-IT" altLang="it-IT" sz="1400" dirty="0" smtClean="0">
                <a:solidFill>
                  <a:schemeClr val="bg1"/>
                </a:solidFill>
                <a:latin typeface="Tahoma" charset="0"/>
                <a:ea typeface="Tahoma" charset="0"/>
                <a:cs typeface="Tahoma" charset="0"/>
              </a:rPr>
              <a:t>, </a:t>
            </a:r>
            <a:r>
              <a:rPr lang="it-IT" altLang="it-IT" sz="1400" dirty="0" err="1" smtClean="0">
                <a:solidFill>
                  <a:schemeClr val="bg1"/>
                </a:solidFill>
                <a:latin typeface="Tahoma" charset="0"/>
                <a:ea typeface="Tahoma" charset="0"/>
                <a:cs typeface="Tahoma" charset="0"/>
              </a:rPr>
              <a:t>several</a:t>
            </a:r>
            <a:r>
              <a:rPr lang="it-IT" altLang="it-IT" sz="1400" dirty="0" smtClean="0">
                <a:solidFill>
                  <a:schemeClr val="bg1"/>
                </a:solidFill>
                <a:latin typeface="Tahoma" charset="0"/>
                <a:ea typeface="Tahoma" charset="0"/>
                <a:cs typeface="Tahoma" charset="0"/>
              </a:rPr>
              <a:t> </a:t>
            </a:r>
            <a:r>
              <a:rPr lang="it-IT" altLang="it-IT" sz="1400" dirty="0" err="1" smtClean="0">
                <a:solidFill>
                  <a:schemeClr val="bg1"/>
                </a:solidFill>
                <a:latin typeface="Tahoma" charset="0"/>
                <a:ea typeface="Tahoma" charset="0"/>
                <a:cs typeface="Tahoma" charset="0"/>
              </a:rPr>
              <a:t>aspects</a:t>
            </a:r>
            <a:r>
              <a:rPr lang="it-IT" altLang="it-IT" sz="1400" dirty="0" smtClean="0">
                <a:solidFill>
                  <a:schemeClr val="bg1"/>
                </a:solidFill>
                <a:latin typeface="Tahoma" charset="0"/>
                <a:ea typeface="Tahoma" charset="0"/>
                <a:cs typeface="Tahoma" charset="0"/>
              </a:rPr>
              <a:t> are </a:t>
            </a:r>
            <a:r>
              <a:rPr lang="it-IT" altLang="it-IT" sz="1400" dirty="0" err="1" smtClean="0">
                <a:solidFill>
                  <a:schemeClr val="bg1"/>
                </a:solidFill>
                <a:latin typeface="Tahoma" charset="0"/>
                <a:ea typeface="Tahoma" charset="0"/>
                <a:cs typeface="Tahoma" charset="0"/>
              </a:rPr>
              <a:t>unclear</a:t>
            </a:r>
            <a:r>
              <a:rPr lang="it-IT" altLang="it-IT" sz="1400" dirty="0" smtClean="0">
                <a:solidFill>
                  <a:schemeClr val="bg1"/>
                </a:solidFill>
                <a:latin typeface="Tahoma" charset="0"/>
                <a:ea typeface="Tahoma" charset="0"/>
                <a:cs typeface="Tahoma" charset="0"/>
              </a:rPr>
              <a:t>/</a:t>
            </a:r>
            <a:r>
              <a:rPr lang="it-IT" altLang="it-IT" sz="1400" dirty="0" err="1" smtClean="0">
                <a:solidFill>
                  <a:schemeClr val="bg1"/>
                </a:solidFill>
                <a:latin typeface="Tahoma" charset="0"/>
                <a:ea typeface="Tahoma" charset="0"/>
                <a:cs typeface="Tahoma" charset="0"/>
              </a:rPr>
              <a:t>wrong</a:t>
            </a:r>
            <a:r>
              <a:rPr lang="it-IT" altLang="it-IT" sz="1400" dirty="0" smtClean="0">
                <a:solidFill>
                  <a:schemeClr val="bg1"/>
                </a:solidFill>
                <a:latin typeface="Tahoma" charset="0"/>
                <a:ea typeface="Tahoma" charset="0"/>
                <a:cs typeface="Tahoma" charset="0"/>
              </a:rPr>
              <a:t>, more </a:t>
            </a:r>
            <a:r>
              <a:rPr lang="it-IT" altLang="it-IT" sz="1400" dirty="0" err="1" smtClean="0">
                <a:solidFill>
                  <a:schemeClr val="bg1"/>
                </a:solidFill>
                <a:latin typeface="Tahoma" charset="0"/>
                <a:ea typeface="Tahoma" charset="0"/>
                <a:cs typeface="Tahoma" charset="0"/>
              </a:rPr>
              <a:t>supporting</a:t>
            </a:r>
            <a:r>
              <a:rPr lang="it-IT" altLang="it-IT" sz="1400" dirty="0" smtClean="0">
                <a:solidFill>
                  <a:schemeClr val="bg1"/>
                </a:solidFill>
                <a:latin typeface="Tahoma" charset="0"/>
                <a:ea typeface="Tahoma" charset="0"/>
                <a:cs typeface="Tahoma" charset="0"/>
              </a:rPr>
              <a:t> the idea of a </a:t>
            </a:r>
            <a:r>
              <a:rPr lang="it-IT" altLang="it-IT" sz="1400" dirty="0" err="1" smtClean="0">
                <a:solidFill>
                  <a:schemeClr val="bg1"/>
                </a:solidFill>
                <a:latin typeface="Tahoma" charset="0"/>
                <a:ea typeface="Tahoma" charset="0"/>
                <a:cs typeface="Tahoma" charset="0"/>
              </a:rPr>
              <a:t>partial</a:t>
            </a:r>
            <a:r>
              <a:rPr lang="it-IT" altLang="it-IT" sz="1400" dirty="0" smtClean="0">
                <a:solidFill>
                  <a:schemeClr val="bg1"/>
                </a:solidFill>
                <a:latin typeface="Tahoma" charset="0"/>
                <a:ea typeface="Tahoma" charset="0"/>
                <a:cs typeface="Tahoma" charset="0"/>
              </a:rPr>
              <a:t> and </a:t>
            </a:r>
            <a:r>
              <a:rPr lang="it-IT" altLang="it-IT" sz="1400" dirty="0" err="1" smtClean="0">
                <a:solidFill>
                  <a:schemeClr val="bg1"/>
                </a:solidFill>
                <a:latin typeface="Tahoma" charset="0"/>
                <a:ea typeface="Tahoma" charset="0"/>
                <a:cs typeface="Tahoma" charset="0"/>
              </a:rPr>
              <a:t>temporal</a:t>
            </a:r>
            <a:r>
              <a:rPr lang="it-IT" altLang="it-IT" sz="1400" dirty="0" smtClean="0">
                <a:solidFill>
                  <a:schemeClr val="bg1"/>
                </a:solidFill>
                <a:latin typeface="Tahoma" charset="0"/>
                <a:ea typeface="Tahoma" charset="0"/>
                <a:cs typeface="Tahoma" charset="0"/>
              </a:rPr>
              <a:t> </a:t>
            </a:r>
            <a:r>
              <a:rPr lang="it-IT" altLang="it-IT" sz="1400" dirty="0" err="1" smtClean="0">
                <a:solidFill>
                  <a:schemeClr val="bg1"/>
                </a:solidFill>
                <a:latin typeface="Tahoma" charset="0"/>
                <a:ea typeface="Tahoma" charset="0"/>
                <a:cs typeface="Tahoma" charset="0"/>
              </a:rPr>
              <a:t>dissociation</a:t>
            </a:r>
            <a:r>
              <a:rPr lang="it-IT" altLang="it-IT" sz="1400" dirty="0" smtClean="0">
                <a:solidFill>
                  <a:schemeClr val="bg1"/>
                </a:solidFill>
                <a:latin typeface="Tahoma" charset="0"/>
                <a:ea typeface="Tahoma" charset="0"/>
                <a:cs typeface="Tahoma" charset="0"/>
              </a:rPr>
              <a:t> </a:t>
            </a:r>
            <a:r>
              <a:rPr lang="it-IT" altLang="it-IT" sz="1400" dirty="0" err="1" smtClean="0">
                <a:solidFill>
                  <a:schemeClr val="bg1"/>
                </a:solidFill>
                <a:latin typeface="Tahoma" charset="0"/>
                <a:ea typeface="Tahoma" charset="0"/>
                <a:cs typeface="Tahoma" charset="0"/>
              </a:rPr>
              <a:t>between</a:t>
            </a:r>
            <a:r>
              <a:rPr lang="it-IT" altLang="it-IT" sz="1400" dirty="0" smtClean="0">
                <a:solidFill>
                  <a:schemeClr val="bg1"/>
                </a:solidFill>
                <a:latin typeface="Tahoma" charset="0"/>
                <a:ea typeface="Tahoma" charset="0"/>
                <a:cs typeface="Tahoma" charset="0"/>
              </a:rPr>
              <a:t> body and </a:t>
            </a:r>
            <a:r>
              <a:rPr lang="it-IT" altLang="it-IT" sz="1400" dirty="0" err="1" smtClean="0">
                <a:solidFill>
                  <a:schemeClr val="bg1"/>
                </a:solidFill>
                <a:latin typeface="Tahoma" charset="0"/>
                <a:ea typeface="Tahoma" charset="0"/>
                <a:cs typeface="Tahoma" charset="0"/>
              </a:rPr>
              <a:t>mind</a:t>
            </a:r>
            <a:r>
              <a:rPr lang="it-IT" altLang="it-IT" sz="1400" dirty="0" smtClean="0">
                <a:solidFill>
                  <a:schemeClr val="bg1"/>
                </a:solidFill>
                <a:latin typeface="Tahoma" charset="0"/>
                <a:ea typeface="Tahoma" charset="0"/>
                <a:cs typeface="Tahoma" charset="0"/>
              </a:rPr>
              <a:t> (</a:t>
            </a:r>
            <a:r>
              <a:rPr lang="it-IT" altLang="it-IT" sz="1400" b="1" dirty="0" err="1" smtClean="0">
                <a:solidFill>
                  <a:schemeClr val="bg1"/>
                </a:solidFill>
                <a:latin typeface="Tahoma" charset="0"/>
                <a:ea typeface="Tahoma" charset="0"/>
                <a:cs typeface="Tahoma" charset="0"/>
              </a:rPr>
              <a:t>Dualist</a:t>
            </a:r>
            <a:r>
              <a:rPr lang="it-IT" altLang="it-IT" sz="1400" b="1" dirty="0" smtClean="0">
                <a:solidFill>
                  <a:schemeClr val="bg1"/>
                </a:solidFill>
                <a:latin typeface="Tahoma" charset="0"/>
                <a:ea typeface="Tahoma" charset="0"/>
                <a:cs typeface="Tahoma" charset="0"/>
              </a:rPr>
              <a:t> </a:t>
            </a:r>
            <a:r>
              <a:rPr lang="it-IT" altLang="it-IT" sz="1400" b="1" dirty="0" err="1" smtClean="0">
                <a:solidFill>
                  <a:schemeClr val="bg1"/>
                </a:solidFill>
                <a:latin typeface="Tahoma" charset="0"/>
                <a:ea typeface="Tahoma" charset="0"/>
                <a:cs typeface="Tahoma" charset="0"/>
              </a:rPr>
              <a:t>approach</a:t>
            </a:r>
            <a:r>
              <a:rPr lang="it-IT" altLang="it-IT" sz="1400" dirty="0" smtClean="0">
                <a:solidFill>
                  <a:schemeClr val="bg1"/>
                </a:solidFill>
                <a:latin typeface="Tahoma" charset="0"/>
                <a:ea typeface="Tahoma" charset="0"/>
                <a:cs typeface="Tahoma" charset="0"/>
              </a:rPr>
              <a:t>)</a:t>
            </a:r>
            <a:endParaRPr lang="it-IT" altLang="it-IT" sz="1400" dirty="0">
              <a:solidFill>
                <a:schemeClr val="bg1"/>
              </a:solidFill>
              <a:latin typeface="Tahoma" charset="0"/>
              <a:ea typeface="Tahoma" charset="0"/>
              <a:cs typeface="Tahoma" charset="0"/>
            </a:endParaRPr>
          </a:p>
        </p:txBody>
      </p:sp>
      <p:sp>
        <p:nvSpPr>
          <p:cNvPr id="16" name="Figura a mano libera 15"/>
          <p:cNvSpPr/>
          <p:nvPr/>
        </p:nvSpPr>
        <p:spPr>
          <a:xfrm>
            <a:off x="2809875" y="4638675"/>
            <a:ext cx="3241675" cy="547688"/>
          </a:xfrm>
          <a:custGeom>
            <a:avLst/>
            <a:gdLst>
              <a:gd name="connsiteX0" fmla="*/ 3208713 w 3241964"/>
              <a:gd name="connsiteY0" fmla="*/ 0 h 548640"/>
              <a:gd name="connsiteX1" fmla="*/ 0 w 3241964"/>
              <a:gd name="connsiteY1" fmla="*/ 532015 h 548640"/>
              <a:gd name="connsiteX2" fmla="*/ 1197033 w 3241964"/>
              <a:gd name="connsiteY2" fmla="*/ 548640 h 548640"/>
              <a:gd name="connsiteX3" fmla="*/ 3241964 w 3241964"/>
              <a:gd name="connsiteY3" fmla="*/ 116378 h 548640"/>
              <a:gd name="connsiteX4" fmla="*/ 3175462 w 3241964"/>
              <a:gd name="connsiteY4" fmla="*/ 49877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1964" h="548640">
                <a:moveTo>
                  <a:pt x="3208713" y="0"/>
                </a:moveTo>
                <a:lnTo>
                  <a:pt x="0" y="532015"/>
                </a:lnTo>
                <a:lnTo>
                  <a:pt x="1197033" y="548640"/>
                </a:lnTo>
                <a:lnTo>
                  <a:pt x="3241964" y="116378"/>
                </a:lnTo>
                <a:lnTo>
                  <a:pt x="3175462" y="49877"/>
                </a:lnTo>
              </a:path>
            </a:pathLst>
          </a:custGeom>
          <a:solidFill>
            <a:srgbClr val="0070C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17" name="Figura a mano libera 16"/>
          <p:cNvSpPr/>
          <p:nvPr/>
        </p:nvSpPr>
        <p:spPr>
          <a:xfrm>
            <a:off x="5519738" y="4721225"/>
            <a:ext cx="2028825" cy="1163638"/>
          </a:xfrm>
          <a:custGeom>
            <a:avLst/>
            <a:gdLst>
              <a:gd name="connsiteX0" fmla="*/ 565266 w 2028306"/>
              <a:gd name="connsiteY0" fmla="*/ 0 h 1163781"/>
              <a:gd name="connsiteX1" fmla="*/ 0 w 2028306"/>
              <a:gd name="connsiteY1" fmla="*/ 1163781 h 1163781"/>
              <a:gd name="connsiteX2" fmla="*/ 2028306 w 2028306"/>
              <a:gd name="connsiteY2" fmla="*/ 1163781 h 1163781"/>
              <a:gd name="connsiteX3" fmla="*/ 565266 w 2028306"/>
              <a:gd name="connsiteY3" fmla="*/ 0 h 1163781"/>
            </a:gdLst>
            <a:ahLst/>
            <a:cxnLst>
              <a:cxn ang="0">
                <a:pos x="connsiteX0" y="connsiteY0"/>
              </a:cxn>
              <a:cxn ang="0">
                <a:pos x="connsiteX1" y="connsiteY1"/>
              </a:cxn>
              <a:cxn ang="0">
                <a:pos x="connsiteX2" y="connsiteY2"/>
              </a:cxn>
              <a:cxn ang="0">
                <a:pos x="connsiteX3" y="connsiteY3"/>
              </a:cxn>
            </a:cxnLst>
            <a:rect l="l" t="t" r="r" b="b"/>
            <a:pathLst>
              <a:path w="2028306" h="1163781">
                <a:moveTo>
                  <a:pt x="565266" y="0"/>
                </a:moveTo>
                <a:lnTo>
                  <a:pt x="0" y="1163781"/>
                </a:lnTo>
                <a:lnTo>
                  <a:pt x="2028306" y="1163781"/>
                </a:lnTo>
                <a:lnTo>
                  <a:pt x="565266" y="0"/>
                </a:lnTo>
                <a:close/>
              </a:path>
            </a:pathLst>
          </a:cu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71369" name="CasellaDiTesto 17"/>
          <p:cNvSpPr txBox="1">
            <a:spLocks noChangeArrowheads="1"/>
          </p:cNvSpPr>
          <p:nvPr/>
        </p:nvSpPr>
        <p:spPr bwMode="auto">
          <a:xfrm>
            <a:off x="2375397" y="1063625"/>
            <a:ext cx="491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dirty="0" err="1" smtClean="0">
                <a:solidFill>
                  <a:schemeClr val="bg1"/>
                </a:solidFill>
              </a:rPr>
              <a:t>We</a:t>
            </a:r>
            <a:r>
              <a:rPr lang="it-IT" altLang="it-IT" sz="1800" dirty="0" smtClean="0">
                <a:solidFill>
                  <a:schemeClr val="bg1"/>
                </a:solidFill>
              </a:rPr>
              <a:t> </a:t>
            </a:r>
            <a:r>
              <a:rPr lang="it-IT" altLang="it-IT" sz="1800" dirty="0" err="1" smtClean="0">
                <a:solidFill>
                  <a:schemeClr val="bg1"/>
                </a:solidFill>
              </a:rPr>
              <a:t>have</a:t>
            </a:r>
            <a:r>
              <a:rPr lang="it-IT" altLang="it-IT" sz="1800" dirty="0" smtClean="0">
                <a:solidFill>
                  <a:schemeClr val="bg1"/>
                </a:solidFill>
              </a:rPr>
              <a:t> </a:t>
            </a:r>
            <a:r>
              <a:rPr lang="it-IT" altLang="it-IT" sz="1800" dirty="0" err="1" smtClean="0">
                <a:solidFill>
                  <a:schemeClr val="bg1"/>
                </a:solidFill>
              </a:rPr>
              <a:t>seen</a:t>
            </a:r>
            <a:r>
              <a:rPr lang="it-IT" altLang="it-IT" sz="1800" dirty="0" smtClean="0">
                <a:solidFill>
                  <a:schemeClr val="bg1"/>
                </a:solidFill>
              </a:rPr>
              <a:t> the body-</a:t>
            </a:r>
            <a:r>
              <a:rPr lang="it-IT" altLang="it-IT" sz="1800" dirty="0" err="1" smtClean="0">
                <a:solidFill>
                  <a:schemeClr val="bg1"/>
                </a:solidFill>
              </a:rPr>
              <a:t>mind</a:t>
            </a:r>
            <a:r>
              <a:rPr lang="it-IT" altLang="it-IT" sz="1800" dirty="0" smtClean="0">
                <a:solidFill>
                  <a:schemeClr val="bg1"/>
                </a:solidFill>
              </a:rPr>
              <a:t> </a:t>
            </a:r>
            <a:r>
              <a:rPr lang="it-IT" altLang="it-IT" sz="1800" dirty="0" err="1" smtClean="0">
                <a:solidFill>
                  <a:schemeClr val="bg1"/>
                </a:solidFill>
              </a:rPr>
              <a:t>problem</a:t>
            </a:r>
            <a:endParaRPr lang="it-IT" altLang="it-IT" sz="1800" dirty="0">
              <a:solidFill>
                <a:schemeClr val="bg1"/>
              </a:solidFill>
            </a:endParaRPr>
          </a:p>
        </p:txBody>
      </p:sp>
      <p:sp>
        <p:nvSpPr>
          <p:cNvPr id="143370" name="CasellaDiTesto 18"/>
          <p:cNvSpPr txBox="1">
            <a:spLocks noChangeArrowheads="1"/>
          </p:cNvSpPr>
          <p:nvPr/>
        </p:nvSpPr>
        <p:spPr bwMode="auto">
          <a:xfrm>
            <a:off x="239713" y="2998788"/>
            <a:ext cx="41195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800" dirty="0" err="1">
                <a:solidFill>
                  <a:schemeClr val="bg1"/>
                </a:solidFill>
              </a:rPr>
              <a:t>t</a:t>
            </a:r>
            <a:r>
              <a:rPr lang="it-IT" altLang="it-IT" sz="1800" dirty="0" err="1" smtClean="0">
                <a:solidFill>
                  <a:schemeClr val="bg1"/>
                </a:solidFill>
              </a:rPr>
              <a:t>hrough</a:t>
            </a:r>
            <a:r>
              <a:rPr lang="it-IT" altLang="it-IT" sz="1800" dirty="0" smtClean="0">
                <a:solidFill>
                  <a:schemeClr val="bg1"/>
                </a:solidFill>
              </a:rPr>
              <a:t> the </a:t>
            </a:r>
            <a:r>
              <a:rPr lang="it-IT" altLang="it-IT" sz="1800" dirty="0" err="1" smtClean="0">
                <a:solidFill>
                  <a:schemeClr val="bg1"/>
                </a:solidFill>
              </a:rPr>
              <a:t>prism</a:t>
            </a:r>
            <a:r>
              <a:rPr lang="it-IT" altLang="it-IT" sz="1800" dirty="0" smtClean="0">
                <a:solidFill>
                  <a:schemeClr val="bg1"/>
                </a:solidFill>
              </a:rPr>
              <a:t> of </a:t>
            </a:r>
            <a:r>
              <a:rPr lang="it-IT" altLang="it-IT" sz="1800" dirty="0" err="1" smtClean="0">
                <a:solidFill>
                  <a:schemeClr val="bg1"/>
                </a:solidFill>
              </a:rPr>
              <a:t>Near</a:t>
            </a:r>
            <a:r>
              <a:rPr lang="it-IT" altLang="it-IT" sz="1800" dirty="0" smtClean="0">
                <a:solidFill>
                  <a:schemeClr val="bg1"/>
                </a:solidFill>
              </a:rPr>
              <a:t> Death </a:t>
            </a:r>
            <a:r>
              <a:rPr lang="it-IT" altLang="it-IT" sz="1800" dirty="0" err="1" smtClean="0">
                <a:solidFill>
                  <a:schemeClr val="bg1"/>
                </a:solidFill>
              </a:rPr>
              <a:t>Experiences</a:t>
            </a:r>
            <a:endParaRPr lang="it-IT" altLang="it-IT" sz="1800" dirty="0">
              <a:solidFill>
                <a:schemeClr val="bg1"/>
              </a:solidFill>
            </a:endParaRPr>
          </a:p>
        </p:txBody>
      </p:sp>
    </p:spTree>
    <p:extLst>
      <p:ext uri="{BB962C8B-B14F-4D97-AF65-F5344CB8AC3E}">
        <p14:creationId xmlns:p14="http://schemas.microsoft.com/office/powerpoint/2010/main" val="8473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fade">
                                      <p:cBhvr>
                                        <p:cTn id="7" dur="500"/>
                                        <p:tgtEl>
                                          <p:spTgt spid="14336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370"/>
                                        </p:tgtEl>
                                        <p:attrNameLst>
                                          <p:attrName>style.visibility</p:attrName>
                                        </p:attrNameLst>
                                      </p:cBhvr>
                                      <p:to>
                                        <p:strVal val="visible"/>
                                      </p:to>
                                    </p:set>
                                    <p:animEffect transition="in" filter="fade">
                                      <p:cBhvr>
                                        <p:cTn id="13" dur="500"/>
                                        <p:tgtEl>
                                          <p:spTgt spid="1433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3365"/>
                                        </p:tgtEl>
                                        <p:attrNameLst>
                                          <p:attrName>style.visibility</p:attrName>
                                        </p:attrNameLst>
                                      </p:cBhvr>
                                      <p:to>
                                        <p:strVal val="visible"/>
                                      </p:to>
                                    </p:set>
                                    <p:animEffect transition="in" filter="fade">
                                      <p:cBhvr>
                                        <p:cTn id="18" dur="500"/>
                                        <p:tgtEl>
                                          <p:spTgt spid="14336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3366"/>
                                        </p:tgtEl>
                                        <p:attrNameLst>
                                          <p:attrName>style.visibility</p:attrName>
                                        </p:attrNameLst>
                                      </p:cBhvr>
                                      <p:to>
                                        <p:strVal val="visible"/>
                                      </p:to>
                                    </p:set>
                                    <p:animEffect transition="in" filter="fade">
                                      <p:cBhvr>
                                        <p:cTn id="27" dur="500"/>
                                        <p:tgtEl>
                                          <p:spTgt spid="14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p:bldP spid="143366" grpId="0"/>
      <p:bldP spid="1433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4036" name="CasellaDiTesto 3"/>
          <p:cNvSpPr txBox="1">
            <a:spLocks noChangeArrowheads="1"/>
          </p:cNvSpPr>
          <p:nvPr/>
        </p:nvSpPr>
        <p:spPr bwMode="auto">
          <a:xfrm>
            <a:off x="1646237" y="1844675"/>
            <a:ext cx="71024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dirty="0" err="1">
                <a:solidFill>
                  <a:schemeClr val="bg1"/>
                </a:solidFill>
                <a:latin typeface="Tahoma" charset="0"/>
                <a:ea typeface="Tahoma" charset="0"/>
                <a:cs typeface="Tahoma" charset="0"/>
              </a:rPr>
              <a:t>Perception</a:t>
            </a:r>
            <a:r>
              <a:rPr lang="it-IT" altLang="it-IT" sz="2800" b="1" dirty="0">
                <a:solidFill>
                  <a:schemeClr val="bg1"/>
                </a:solidFill>
                <a:latin typeface="Tahoma" charset="0"/>
                <a:ea typeface="Tahoma" charset="0"/>
                <a:cs typeface="Tahoma" charset="0"/>
              </a:rPr>
              <a:t> of a </a:t>
            </a:r>
            <a:r>
              <a:rPr lang="it-IT" altLang="it-IT" sz="2800" b="1" dirty="0" err="1">
                <a:solidFill>
                  <a:schemeClr val="bg1"/>
                </a:solidFill>
                <a:latin typeface="Tahoma" charset="0"/>
                <a:ea typeface="Tahoma" charset="0"/>
                <a:cs typeface="Tahoma" charset="0"/>
              </a:rPr>
              <a:t>heavenly</a:t>
            </a:r>
            <a:r>
              <a:rPr lang="it-IT" altLang="it-IT" sz="2800" b="1" dirty="0">
                <a:solidFill>
                  <a:schemeClr val="bg1"/>
                </a:solidFill>
                <a:latin typeface="Tahoma" charset="0"/>
                <a:ea typeface="Tahoma" charset="0"/>
                <a:cs typeface="Tahoma" charset="0"/>
              </a:rPr>
              <a:t> or </a:t>
            </a:r>
            <a:r>
              <a:rPr lang="it-IT" altLang="it-IT" sz="2800" b="1" dirty="0" err="1">
                <a:solidFill>
                  <a:schemeClr val="bg1"/>
                </a:solidFill>
                <a:latin typeface="Tahoma" charset="0"/>
                <a:ea typeface="Tahoma" charset="0"/>
                <a:cs typeface="Tahoma" charset="0"/>
              </a:rPr>
              <a:t>hellish</a:t>
            </a:r>
            <a:r>
              <a:rPr lang="it-IT" altLang="it-IT" sz="2800" b="1" dirty="0">
                <a:solidFill>
                  <a:schemeClr val="bg1"/>
                </a:solidFill>
                <a:latin typeface="Tahoma" charset="0"/>
                <a:ea typeface="Tahoma" charset="0"/>
                <a:cs typeface="Tahoma" charset="0"/>
              </a:rPr>
              <a:t> </a:t>
            </a:r>
            <a:r>
              <a:rPr lang="it-IT" altLang="it-IT" sz="2800" b="1" dirty="0" err="1">
                <a:solidFill>
                  <a:schemeClr val="bg1"/>
                </a:solidFill>
                <a:latin typeface="Tahoma" charset="0"/>
                <a:ea typeface="Tahoma" charset="0"/>
                <a:cs typeface="Tahoma" charset="0"/>
              </a:rPr>
              <a:t>landscape</a:t>
            </a:r>
            <a:endParaRPr lang="it-IT" altLang="it-IT" sz="2800" b="1" dirty="0">
              <a:solidFill>
                <a:schemeClr val="bg1"/>
              </a:solidFill>
              <a:latin typeface="Tahoma" charset="0"/>
              <a:ea typeface="Tahoma" charset="0"/>
              <a:cs typeface="Tahoma" charset="0"/>
            </a:endParaRPr>
          </a:p>
        </p:txBody>
      </p:sp>
      <p:grpSp>
        <p:nvGrpSpPr>
          <p:cNvPr id="44037" name="Gruppo 26"/>
          <p:cNvGrpSpPr>
            <a:grpSpLocks/>
          </p:cNvGrpSpPr>
          <p:nvPr/>
        </p:nvGrpSpPr>
        <p:grpSpPr bwMode="auto">
          <a:xfrm>
            <a:off x="474663" y="1779588"/>
            <a:ext cx="857250" cy="857250"/>
            <a:chOff x="250825" y="657225"/>
            <a:chExt cx="857250" cy="857250"/>
          </a:xfrm>
        </p:grpSpPr>
        <p:sp>
          <p:nvSpPr>
            <p:cNvPr id="25" name="Ovale 24"/>
            <p:cNvSpPr/>
            <p:nvPr/>
          </p:nvSpPr>
          <p:spPr>
            <a:xfrm>
              <a:off x="250825" y="657225"/>
              <a:ext cx="857250" cy="8572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44041" name="CasellaDiTesto 5"/>
            <p:cNvSpPr txBox="1">
              <a:spLocks noChangeArrowheads="1"/>
            </p:cNvSpPr>
            <p:nvPr/>
          </p:nvSpPr>
          <p:spPr bwMode="auto">
            <a:xfrm>
              <a:off x="322263" y="800100"/>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b="1"/>
                <a:t>6</a:t>
              </a:r>
            </a:p>
          </p:txBody>
        </p:sp>
      </p:grpSp>
      <p:sp>
        <p:nvSpPr>
          <p:cNvPr id="44038" name="Rettangolo 27"/>
          <p:cNvSpPr>
            <a:spLocks noChangeArrowheads="1"/>
          </p:cNvSpPr>
          <p:nvPr/>
        </p:nvSpPr>
        <p:spPr bwMode="auto">
          <a:xfrm>
            <a:off x="4284663" y="3933825"/>
            <a:ext cx="4464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dirty="0">
                <a:solidFill>
                  <a:schemeClr val="bg1"/>
                </a:solidFill>
                <a:latin typeface="Tahoma" charset="0"/>
                <a:ea typeface="Tahoma" charset="0"/>
                <a:cs typeface="Tahoma" charset="0"/>
              </a:rPr>
              <a:t>… </a:t>
            </a:r>
            <a:r>
              <a:rPr lang="it-IT" altLang="it-IT" sz="1800" i="1" dirty="0" smtClean="0">
                <a:solidFill>
                  <a:schemeClr val="bg1"/>
                </a:solidFill>
                <a:latin typeface="Tahoma" charset="0"/>
                <a:ea typeface="Tahoma" charset="0"/>
                <a:cs typeface="Tahoma" charset="0"/>
              </a:rPr>
              <a:t>I </a:t>
            </a:r>
            <a:r>
              <a:rPr lang="it-IT" altLang="it-IT" sz="1800" i="1" dirty="0" err="1" smtClean="0">
                <a:solidFill>
                  <a:schemeClr val="bg1"/>
                </a:solidFill>
                <a:latin typeface="Tahoma" charset="0"/>
                <a:ea typeface="Tahoma" charset="0"/>
                <a:cs typeface="Tahoma" charset="0"/>
              </a:rPr>
              <a:t>am</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sure</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this</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was</a:t>
            </a:r>
            <a:r>
              <a:rPr lang="it-IT" altLang="it-IT" sz="1800" i="1" dirty="0" smtClean="0">
                <a:solidFill>
                  <a:schemeClr val="bg1"/>
                </a:solidFill>
                <a:latin typeface="Tahoma" charset="0"/>
                <a:ea typeface="Tahoma" charset="0"/>
                <a:cs typeface="Tahoma" charset="0"/>
              </a:rPr>
              <a:t> the </a:t>
            </a:r>
            <a:r>
              <a:rPr lang="it-IT" altLang="it-IT" sz="1800" i="1" dirty="0" err="1" smtClean="0">
                <a:solidFill>
                  <a:schemeClr val="bg1"/>
                </a:solidFill>
                <a:latin typeface="Tahoma" charset="0"/>
                <a:ea typeface="Tahoma" charset="0"/>
                <a:cs typeface="Tahoma" charset="0"/>
              </a:rPr>
              <a:t>Heaven</a:t>
            </a:r>
            <a:r>
              <a:rPr lang="it-IT" altLang="it-IT" sz="1800" i="1" dirty="0" smtClean="0">
                <a:solidFill>
                  <a:schemeClr val="bg1"/>
                </a:solidFill>
                <a:latin typeface="Tahoma" charset="0"/>
                <a:ea typeface="Tahoma" charset="0"/>
                <a:cs typeface="Tahoma" charset="0"/>
              </a:rPr>
              <a:t>…</a:t>
            </a:r>
            <a:endParaRPr lang="it-IT" altLang="it-IT" sz="1800" dirty="0">
              <a:solidFill>
                <a:schemeClr val="bg1"/>
              </a:solidFill>
              <a:latin typeface="Tahoma" charset="0"/>
              <a:ea typeface="Tahoma" charset="0"/>
              <a:cs typeface="Tahoma" charset="0"/>
            </a:endParaRPr>
          </a:p>
        </p:txBody>
      </p:sp>
      <p:pic>
        <p:nvPicPr>
          <p:cNvPr id="8203" name="Picture 11"/>
          <p:cNvPicPr>
            <a:picLocks noChangeAspect="1" noChangeArrowheads="1"/>
          </p:cNvPicPr>
          <p:nvPr/>
        </p:nvPicPr>
        <p:blipFill>
          <a:blip r:embed="rId3" cstate="print"/>
          <a:srcRect/>
          <a:stretch>
            <a:fillRect/>
          </a:stretch>
        </p:blipFill>
        <p:spPr bwMode="auto">
          <a:xfrm>
            <a:off x="611560" y="3212976"/>
            <a:ext cx="3302474" cy="2265047"/>
          </a:xfrm>
          <a:prstGeom prst="rect">
            <a:avLst/>
          </a:prstGeom>
          <a:ln>
            <a:noFill/>
          </a:ln>
          <a:effectLst>
            <a:softEdge rad="112500"/>
          </a:effectLst>
        </p:spPr>
      </p:pic>
      <p:sp>
        <p:nvSpPr>
          <p:cNvPr id="11"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Near</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death</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experience</a:t>
            </a:r>
            <a:r>
              <a:rPr lang="it-IT" altLang="it-IT" sz="3600" dirty="0" smtClean="0">
                <a:solidFill>
                  <a:srgbClr val="FFFF00"/>
                </a:solidFill>
                <a:latin typeface="Tahoma" charset="0"/>
                <a:ea typeface="Tahoma" charset="0"/>
                <a:cs typeface="Tahoma" charset="0"/>
              </a:rPr>
              <a:t> (NDE</a:t>
            </a:r>
            <a:r>
              <a:rPr lang="it-IT" altLang="it-IT" sz="3600" dirty="0">
                <a:solidFill>
                  <a:srgbClr val="FFFF00"/>
                </a:solidFill>
                <a:latin typeface="Tahoma" charset="0"/>
                <a:ea typeface="Tahoma" charset="0"/>
                <a:cs typeface="Tahoma" charset="0"/>
              </a:rPr>
              <a:t>)</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6084" name="CasellaDiTesto 3"/>
          <p:cNvSpPr txBox="1">
            <a:spLocks noChangeArrowheads="1"/>
          </p:cNvSpPr>
          <p:nvPr/>
        </p:nvSpPr>
        <p:spPr bwMode="auto">
          <a:xfrm>
            <a:off x="1646238" y="1773238"/>
            <a:ext cx="68421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800" b="1" dirty="0" err="1" smtClean="0">
                <a:solidFill>
                  <a:schemeClr val="bg1"/>
                </a:solidFill>
                <a:latin typeface="Tahoma" charset="0"/>
                <a:ea typeface="Tahoma" charset="0"/>
                <a:cs typeface="Tahoma" charset="0"/>
              </a:rPr>
              <a:t>Encounter</a:t>
            </a:r>
            <a:r>
              <a:rPr lang="it-IT" altLang="it-IT" sz="2800" b="1" dirty="0" smtClean="0">
                <a:solidFill>
                  <a:schemeClr val="bg1"/>
                </a:solidFill>
                <a:latin typeface="Tahoma" charset="0"/>
                <a:ea typeface="Tahoma" charset="0"/>
                <a:cs typeface="Tahoma" charset="0"/>
              </a:rPr>
              <a:t> </a:t>
            </a:r>
            <a:r>
              <a:rPr lang="it-IT" altLang="it-IT" sz="2800" b="1" dirty="0">
                <a:solidFill>
                  <a:schemeClr val="bg1"/>
                </a:solidFill>
                <a:latin typeface="Tahoma" charset="0"/>
                <a:ea typeface="Tahoma" charset="0"/>
                <a:cs typeface="Tahoma" charset="0"/>
              </a:rPr>
              <a:t>with </a:t>
            </a:r>
            <a:r>
              <a:rPr lang="it-IT" altLang="it-IT" sz="2800" b="1" dirty="0" err="1">
                <a:solidFill>
                  <a:schemeClr val="bg1"/>
                </a:solidFill>
                <a:latin typeface="Tahoma" charset="0"/>
                <a:ea typeface="Tahoma" charset="0"/>
                <a:cs typeface="Tahoma" charset="0"/>
              </a:rPr>
              <a:t>deceased</a:t>
            </a:r>
            <a:r>
              <a:rPr lang="it-IT" altLang="it-IT" sz="2800" b="1" dirty="0">
                <a:solidFill>
                  <a:schemeClr val="bg1"/>
                </a:solidFill>
                <a:latin typeface="Tahoma" charset="0"/>
                <a:ea typeface="Tahoma" charset="0"/>
                <a:cs typeface="Tahoma" charset="0"/>
              </a:rPr>
              <a:t> </a:t>
            </a:r>
            <a:r>
              <a:rPr lang="it-IT" altLang="it-IT" sz="2800" b="1" dirty="0" err="1">
                <a:solidFill>
                  <a:schemeClr val="bg1"/>
                </a:solidFill>
                <a:latin typeface="Tahoma" charset="0"/>
                <a:ea typeface="Tahoma" charset="0"/>
                <a:cs typeface="Tahoma" charset="0"/>
              </a:rPr>
              <a:t>relatives</a:t>
            </a:r>
            <a:r>
              <a:rPr lang="it-IT" altLang="it-IT" sz="2800" b="1" dirty="0">
                <a:solidFill>
                  <a:schemeClr val="bg1"/>
                </a:solidFill>
                <a:latin typeface="Tahoma" charset="0"/>
                <a:ea typeface="Tahoma" charset="0"/>
                <a:cs typeface="Tahoma" charset="0"/>
              </a:rPr>
              <a:t>, </a:t>
            </a:r>
            <a:r>
              <a:rPr lang="it-IT" altLang="it-IT" sz="2800" b="1" dirty="0" err="1">
                <a:solidFill>
                  <a:schemeClr val="bg1"/>
                </a:solidFill>
                <a:latin typeface="Tahoma" charset="0"/>
                <a:ea typeface="Tahoma" charset="0"/>
                <a:cs typeface="Tahoma" charset="0"/>
              </a:rPr>
              <a:t>religious</a:t>
            </a:r>
            <a:r>
              <a:rPr lang="it-IT" altLang="it-IT" sz="2800" b="1" dirty="0">
                <a:solidFill>
                  <a:schemeClr val="bg1"/>
                </a:solidFill>
                <a:latin typeface="Tahoma" charset="0"/>
                <a:ea typeface="Tahoma" charset="0"/>
                <a:cs typeface="Tahoma" charset="0"/>
              </a:rPr>
              <a:t> </a:t>
            </a:r>
            <a:r>
              <a:rPr lang="it-IT" altLang="it-IT" sz="2800" b="1" dirty="0" err="1">
                <a:solidFill>
                  <a:schemeClr val="bg1"/>
                </a:solidFill>
                <a:latin typeface="Tahoma" charset="0"/>
                <a:ea typeface="Tahoma" charset="0"/>
                <a:cs typeface="Tahoma" charset="0"/>
              </a:rPr>
              <a:t>figures</a:t>
            </a:r>
            <a:endParaRPr lang="it-IT" altLang="it-IT" sz="2800" b="1" dirty="0">
              <a:solidFill>
                <a:schemeClr val="bg1"/>
              </a:solidFill>
              <a:latin typeface="Tahoma" charset="0"/>
              <a:ea typeface="Tahoma" charset="0"/>
              <a:cs typeface="Tahoma" charset="0"/>
            </a:endParaRPr>
          </a:p>
        </p:txBody>
      </p:sp>
      <p:grpSp>
        <p:nvGrpSpPr>
          <p:cNvPr id="46085" name="Gruppo 26"/>
          <p:cNvGrpSpPr>
            <a:grpSpLocks/>
          </p:cNvGrpSpPr>
          <p:nvPr/>
        </p:nvGrpSpPr>
        <p:grpSpPr bwMode="auto">
          <a:xfrm>
            <a:off x="474663" y="1779588"/>
            <a:ext cx="857250" cy="857250"/>
            <a:chOff x="250825" y="657225"/>
            <a:chExt cx="857250" cy="857250"/>
          </a:xfrm>
        </p:grpSpPr>
        <p:sp>
          <p:nvSpPr>
            <p:cNvPr id="25" name="Ovale 24"/>
            <p:cNvSpPr/>
            <p:nvPr/>
          </p:nvSpPr>
          <p:spPr>
            <a:xfrm>
              <a:off x="250825" y="657225"/>
              <a:ext cx="857250" cy="8572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46089" name="CasellaDiTesto 5"/>
            <p:cNvSpPr txBox="1">
              <a:spLocks noChangeArrowheads="1"/>
            </p:cNvSpPr>
            <p:nvPr/>
          </p:nvSpPr>
          <p:spPr bwMode="auto">
            <a:xfrm>
              <a:off x="322263" y="800100"/>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b="1"/>
                <a:t>7</a:t>
              </a:r>
            </a:p>
          </p:txBody>
        </p:sp>
      </p:grpSp>
      <p:sp>
        <p:nvSpPr>
          <p:cNvPr id="46086" name="Rettangolo 27"/>
          <p:cNvSpPr>
            <a:spLocks noChangeArrowheads="1"/>
          </p:cNvSpPr>
          <p:nvPr/>
        </p:nvSpPr>
        <p:spPr bwMode="auto">
          <a:xfrm>
            <a:off x="4284663" y="3933825"/>
            <a:ext cx="44640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dirty="0">
                <a:solidFill>
                  <a:schemeClr val="bg1"/>
                </a:solidFill>
                <a:latin typeface="Tahoma" charset="0"/>
                <a:ea typeface="Tahoma" charset="0"/>
                <a:cs typeface="Tahoma" charset="0"/>
              </a:rPr>
              <a:t>… </a:t>
            </a:r>
            <a:r>
              <a:rPr lang="it-IT" altLang="it-IT" sz="1800" i="1" dirty="0" smtClean="0">
                <a:solidFill>
                  <a:schemeClr val="bg1"/>
                </a:solidFill>
                <a:latin typeface="Tahoma" charset="0"/>
                <a:ea typeface="Tahoma" charset="0"/>
                <a:cs typeface="Tahoma" charset="0"/>
              </a:rPr>
              <a:t>and </a:t>
            </a:r>
            <a:r>
              <a:rPr lang="it-IT" altLang="it-IT" sz="1800" i="1" dirty="0" err="1" smtClean="0">
                <a:solidFill>
                  <a:schemeClr val="bg1"/>
                </a:solidFill>
                <a:latin typeface="Tahoma" charset="0"/>
                <a:ea typeface="Tahoma" charset="0"/>
                <a:cs typeface="Tahoma" charset="0"/>
              </a:rPr>
              <a:t>then</a:t>
            </a:r>
            <a:r>
              <a:rPr lang="it-IT" altLang="it-IT" sz="1800" i="1" dirty="0" smtClean="0">
                <a:solidFill>
                  <a:schemeClr val="bg1"/>
                </a:solidFill>
                <a:latin typeface="Tahoma" charset="0"/>
                <a:ea typeface="Tahoma" charset="0"/>
                <a:cs typeface="Tahoma" charset="0"/>
              </a:rPr>
              <a:t> I </a:t>
            </a:r>
            <a:r>
              <a:rPr lang="it-IT" altLang="it-IT" sz="1800" i="1" dirty="0" err="1" smtClean="0">
                <a:solidFill>
                  <a:schemeClr val="bg1"/>
                </a:solidFill>
                <a:latin typeface="Tahoma" charset="0"/>
                <a:ea typeface="Tahoma" charset="0"/>
                <a:cs typeface="Tahoma" charset="0"/>
              </a:rPr>
              <a:t>saw</a:t>
            </a:r>
            <a:r>
              <a:rPr lang="it-IT" altLang="it-IT" sz="1800" i="1" dirty="0" smtClean="0">
                <a:solidFill>
                  <a:schemeClr val="bg1"/>
                </a:solidFill>
                <a:latin typeface="Tahoma" charset="0"/>
                <a:ea typeface="Tahoma" charset="0"/>
                <a:cs typeface="Tahoma" charset="0"/>
              </a:rPr>
              <a:t> a figure, </a:t>
            </a:r>
            <a:r>
              <a:rPr lang="it-IT" altLang="it-IT" sz="1800" i="1" dirty="0" err="1" smtClean="0">
                <a:solidFill>
                  <a:schemeClr val="bg1"/>
                </a:solidFill>
                <a:latin typeface="Tahoma" charset="0"/>
                <a:ea typeface="Tahoma" charset="0"/>
                <a:cs typeface="Tahoma" charset="0"/>
              </a:rPr>
              <a:t>at</a:t>
            </a:r>
            <a:r>
              <a:rPr lang="it-IT" altLang="it-IT" sz="1800" i="1" dirty="0" smtClean="0">
                <a:solidFill>
                  <a:schemeClr val="bg1"/>
                </a:solidFill>
                <a:latin typeface="Tahoma" charset="0"/>
                <a:ea typeface="Tahoma" charset="0"/>
                <a:cs typeface="Tahoma" charset="0"/>
              </a:rPr>
              <a:t> the </a:t>
            </a:r>
            <a:r>
              <a:rPr lang="it-IT" altLang="it-IT" sz="1800" i="1" dirty="0" err="1" smtClean="0">
                <a:solidFill>
                  <a:schemeClr val="bg1"/>
                </a:solidFill>
                <a:latin typeface="Tahoma" charset="0"/>
                <a:ea typeface="Tahoma" charset="0"/>
                <a:cs typeface="Tahoma" charset="0"/>
              </a:rPr>
              <a:t>beginning</a:t>
            </a:r>
            <a:r>
              <a:rPr lang="it-IT" altLang="it-IT" sz="1800" i="1" dirty="0" smtClean="0">
                <a:solidFill>
                  <a:schemeClr val="bg1"/>
                </a:solidFill>
                <a:latin typeface="Tahoma" charset="0"/>
                <a:ea typeface="Tahoma" charset="0"/>
                <a:cs typeface="Tahoma" charset="0"/>
              </a:rPr>
              <a:t> I </a:t>
            </a:r>
            <a:r>
              <a:rPr lang="it-IT" altLang="it-IT" sz="1800" i="1" dirty="0" err="1" smtClean="0">
                <a:solidFill>
                  <a:schemeClr val="bg1"/>
                </a:solidFill>
                <a:latin typeface="Tahoma" charset="0"/>
                <a:ea typeface="Tahoma" charset="0"/>
                <a:cs typeface="Tahoma" charset="0"/>
              </a:rPr>
              <a:t>was</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not</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able</a:t>
            </a:r>
            <a:r>
              <a:rPr lang="it-IT" altLang="it-IT" sz="1800" i="1" dirty="0" smtClean="0">
                <a:solidFill>
                  <a:schemeClr val="bg1"/>
                </a:solidFill>
                <a:latin typeface="Tahoma" charset="0"/>
                <a:ea typeface="Tahoma" charset="0"/>
                <a:cs typeface="Tahoma" charset="0"/>
              </a:rPr>
              <a:t> to </a:t>
            </a:r>
            <a:r>
              <a:rPr lang="it-IT" altLang="it-IT" sz="1800" i="1" dirty="0" err="1" smtClean="0">
                <a:solidFill>
                  <a:schemeClr val="bg1"/>
                </a:solidFill>
                <a:latin typeface="Tahoma" charset="0"/>
                <a:ea typeface="Tahoma" charset="0"/>
                <a:cs typeface="Tahoma" charset="0"/>
              </a:rPr>
              <a:t>understand</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but</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then</a:t>
            </a:r>
            <a:r>
              <a:rPr lang="it-IT" altLang="it-IT" sz="1800" i="1" dirty="0" smtClean="0">
                <a:solidFill>
                  <a:schemeClr val="bg1"/>
                </a:solidFill>
                <a:latin typeface="Tahoma" charset="0"/>
                <a:ea typeface="Tahoma" charset="0"/>
                <a:cs typeface="Tahoma" charset="0"/>
              </a:rPr>
              <a:t> I </a:t>
            </a:r>
            <a:r>
              <a:rPr lang="it-IT" altLang="it-IT" sz="1800" i="1" dirty="0" err="1" smtClean="0">
                <a:solidFill>
                  <a:schemeClr val="bg1"/>
                </a:solidFill>
                <a:latin typeface="Tahoma" charset="0"/>
                <a:ea typeface="Tahoma" charset="0"/>
                <a:cs typeface="Tahoma" charset="0"/>
              </a:rPr>
              <a:t>understood</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it</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was</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my</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father</a:t>
            </a:r>
            <a:r>
              <a:rPr lang="it-IT" altLang="it-IT" sz="1800" i="1" dirty="0" smtClean="0">
                <a:solidFill>
                  <a:schemeClr val="bg1"/>
                </a:solidFill>
                <a:latin typeface="Tahoma" charset="0"/>
                <a:ea typeface="Tahoma" charset="0"/>
                <a:cs typeface="Tahoma" charset="0"/>
              </a:rPr>
              <a:t>…</a:t>
            </a:r>
            <a:endParaRPr lang="it-IT" altLang="it-IT" sz="1800" dirty="0">
              <a:solidFill>
                <a:schemeClr val="bg1"/>
              </a:solidFill>
              <a:latin typeface="Tahoma" charset="0"/>
              <a:ea typeface="Tahoma" charset="0"/>
              <a:cs typeface="Tahoma" charset="0"/>
            </a:endParaRPr>
          </a:p>
        </p:txBody>
      </p:sp>
      <p:pic>
        <p:nvPicPr>
          <p:cNvPr id="156674" name="Picture 2"/>
          <p:cNvPicPr>
            <a:picLocks noChangeAspect="1" noChangeArrowheads="1"/>
          </p:cNvPicPr>
          <p:nvPr/>
        </p:nvPicPr>
        <p:blipFill>
          <a:blip r:embed="rId3" cstate="print">
            <a:lum bright="20000" contrast="30000"/>
          </a:blip>
          <a:srcRect l="27262" t="16299" r="27074"/>
          <a:stretch>
            <a:fillRect/>
          </a:stretch>
        </p:blipFill>
        <p:spPr bwMode="auto">
          <a:xfrm>
            <a:off x="251520" y="3356992"/>
            <a:ext cx="3611655" cy="2088232"/>
          </a:xfrm>
          <a:prstGeom prst="rect">
            <a:avLst/>
          </a:prstGeom>
          <a:ln>
            <a:noFill/>
          </a:ln>
          <a:effectLst>
            <a:softEdge rad="112500"/>
          </a:effectLst>
        </p:spPr>
      </p:pic>
      <p:sp>
        <p:nvSpPr>
          <p:cNvPr id="11"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Near</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death</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experience</a:t>
            </a:r>
            <a:r>
              <a:rPr lang="it-IT" altLang="it-IT" sz="3600" dirty="0" smtClean="0">
                <a:solidFill>
                  <a:srgbClr val="FFFF00"/>
                </a:solidFill>
                <a:latin typeface="Tahoma" charset="0"/>
                <a:ea typeface="Tahoma" charset="0"/>
                <a:cs typeface="Tahoma" charset="0"/>
              </a:rPr>
              <a:t> (NDE</a:t>
            </a:r>
            <a:r>
              <a:rPr lang="it-IT" altLang="it-IT" sz="3600" dirty="0">
                <a:solidFill>
                  <a:srgbClr val="FFFF00"/>
                </a:solidFill>
                <a:latin typeface="Tahoma" charset="0"/>
                <a:ea typeface="Tahoma" charset="0"/>
                <a:cs typeface="Tahoma" charset="0"/>
              </a:rPr>
              <a:t>)</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8132" name="CasellaDiTesto 3"/>
          <p:cNvSpPr txBox="1">
            <a:spLocks noChangeArrowheads="1"/>
          </p:cNvSpPr>
          <p:nvPr/>
        </p:nvSpPr>
        <p:spPr bwMode="auto">
          <a:xfrm>
            <a:off x="1646238" y="1916113"/>
            <a:ext cx="684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dirty="0" smtClean="0">
                <a:solidFill>
                  <a:schemeClr val="bg1"/>
                </a:solidFill>
                <a:latin typeface="Tahoma" charset="0"/>
                <a:ea typeface="Tahoma" charset="0"/>
                <a:cs typeface="Tahoma" charset="0"/>
              </a:rPr>
              <a:t>Life </a:t>
            </a:r>
            <a:r>
              <a:rPr lang="it-IT" altLang="it-IT" sz="2800" b="1" dirty="0" err="1" smtClean="0">
                <a:solidFill>
                  <a:schemeClr val="bg1"/>
                </a:solidFill>
                <a:latin typeface="Tahoma" charset="0"/>
                <a:ea typeface="Tahoma" charset="0"/>
                <a:cs typeface="Tahoma" charset="0"/>
              </a:rPr>
              <a:t>review</a:t>
            </a:r>
            <a:endParaRPr lang="it-IT" altLang="it-IT" sz="2800" b="1" dirty="0">
              <a:solidFill>
                <a:schemeClr val="bg1"/>
              </a:solidFill>
              <a:latin typeface="Tahoma" charset="0"/>
              <a:ea typeface="Tahoma" charset="0"/>
              <a:cs typeface="Tahoma" charset="0"/>
            </a:endParaRPr>
          </a:p>
        </p:txBody>
      </p:sp>
      <p:grpSp>
        <p:nvGrpSpPr>
          <p:cNvPr id="48133" name="Gruppo 26"/>
          <p:cNvGrpSpPr>
            <a:grpSpLocks/>
          </p:cNvGrpSpPr>
          <p:nvPr/>
        </p:nvGrpSpPr>
        <p:grpSpPr bwMode="auto">
          <a:xfrm>
            <a:off x="474663" y="1779588"/>
            <a:ext cx="857250" cy="857250"/>
            <a:chOff x="250825" y="657225"/>
            <a:chExt cx="857250" cy="857250"/>
          </a:xfrm>
        </p:grpSpPr>
        <p:sp>
          <p:nvSpPr>
            <p:cNvPr id="25" name="Ovale 24"/>
            <p:cNvSpPr/>
            <p:nvPr/>
          </p:nvSpPr>
          <p:spPr>
            <a:xfrm>
              <a:off x="250825" y="657225"/>
              <a:ext cx="857250" cy="8572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48138" name="CasellaDiTesto 5"/>
            <p:cNvSpPr txBox="1">
              <a:spLocks noChangeArrowheads="1"/>
            </p:cNvSpPr>
            <p:nvPr/>
          </p:nvSpPr>
          <p:spPr bwMode="auto">
            <a:xfrm>
              <a:off x="322263" y="800100"/>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b="1"/>
                <a:t>8</a:t>
              </a:r>
            </a:p>
          </p:txBody>
        </p:sp>
      </p:grpSp>
      <p:sp>
        <p:nvSpPr>
          <p:cNvPr id="48134" name="Rettangolo 27"/>
          <p:cNvSpPr>
            <a:spLocks noChangeArrowheads="1"/>
          </p:cNvSpPr>
          <p:nvPr/>
        </p:nvSpPr>
        <p:spPr bwMode="auto">
          <a:xfrm>
            <a:off x="4284663" y="3933825"/>
            <a:ext cx="446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dirty="0">
                <a:solidFill>
                  <a:schemeClr val="bg1"/>
                </a:solidFill>
                <a:latin typeface="Tahoma" charset="0"/>
                <a:ea typeface="Tahoma" charset="0"/>
                <a:cs typeface="Tahoma" charset="0"/>
              </a:rPr>
              <a:t>… </a:t>
            </a:r>
            <a:r>
              <a:rPr lang="it-IT" altLang="it-IT" sz="1800" i="1" dirty="0" smtClean="0">
                <a:solidFill>
                  <a:schemeClr val="bg1"/>
                </a:solidFill>
                <a:latin typeface="Tahoma" charset="0"/>
                <a:ea typeface="Tahoma" charset="0"/>
                <a:cs typeface="Tahoma" charset="0"/>
              </a:rPr>
              <a:t>I </a:t>
            </a:r>
            <a:r>
              <a:rPr lang="it-IT" altLang="it-IT" sz="1800" i="1" dirty="0" err="1" smtClean="0">
                <a:solidFill>
                  <a:schemeClr val="bg1"/>
                </a:solidFill>
                <a:latin typeface="Tahoma" charset="0"/>
                <a:ea typeface="Tahoma" charset="0"/>
                <a:cs typeface="Tahoma" charset="0"/>
              </a:rPr>
              <a:t>saw</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my</a:t>
            </a:r>
            <a:r>
              <a:rPr lang="it-IT" altLang="it-IT" sz="1800" i="1" dirty="0" smtClean="0">
                <a:solidFill>
                  <a:schemeClr val="bg1"/>
                </a:solidFill>
                <a:latin typeface="Tahoma" charset="0"/>
                <a:ea typeface="Tahoma" charset="0"/>
                <a:cs typeface="Tahoma" charset="0"/>
              </a:rPr>
              <a:t> life, a </a:t>
            </a:r>
            <a:r>
              <a:rPr lang="it-IT" altLang="it-IT" sz="1800" i="1" dirty="0" err="1" smtClean="0">
                <a:solidFill>
                  <a:schemeClr val="bg1"/>
                </a:solidFill>
                <a:latin typeface="Tahoma" charset="0"/>
                <a:ea typeface="Tahoma" charset="0"/>
                <a:cs typeface="Tahoma" charset="0"/>
              </a:rPr>
              <a:t>sudden</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series</a:t>
            </a:r>
            <a:r>
              <a:rPr lang="it-IT" altLang="it-IT" sz="1800" i="1" dirty="0" smtClean="0">
                <a:solidFill>
                  <a:schemeClr val="bg1"/>
                </a:solidFill>
                <a:latin typeface="Tahoma" charset="0"/>
                <a:ea typeface="Tahoma" charset="0"/>
                <a:cs typeface="Tahoma" charset="0"/>
              </a:rPr>
              <a:t> of </a:t>
            </a:r>
            <a:r>
              <a:rPr lang="it-IT" altLang="it-IT" sz="1800" i="1" dirty="0" err="1" smtClean="0">
                <a:solidFill>
                  <a:schemeClr val="bg1"/>
                </a:solidFill>
                <a:latin typeface="Tahoma" charset="0"/>
                <a:ea typeface="Tahoma" charset="0"/>
                <a:cs typeface="Tahoma" charset="0"/>
              </a:rPr>
              <a:t>memories</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that</a:t>
            </a:r>
            <a:r>
              <a:rPr lang="it-IT" altLang="it-IT" sz="1800" i="1" dirty="0" smtClean="0">
                <a:solidFill>
                  <a:schemeClr val="bg1"/>
                </a:solidFill>
                <a:latin typeface="Tahoma" charset="0"/>
                <a:ea typeface="Tahoma" charset="0"/>
                <a:cs typeface="Tahoma" charset="0"/>
              </a:rPr>
              <a:t> I </a:t>
            </a:r>
            <a:r>
              <a:rPr lang="it-IT" altLang="it-IT" sz="1800" i="1" dirty="0" err="1" smtClean="0">
                <a:solidFill>
                  <a:schemeClr val="bg1"/>
                </a:solidFill>
                <a:latin typeface="Tahoma" charset="0"/>
                <a:ea typeface="Tahoma" charset="0"/>
                <a:cs typeface="Tahoma" charset="0"/>
              </a:rPr>
              <a:t>could</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not</a:t>
            </a:r>
            <a:r>
              <a:rPr lang="it-IT" altLang="it-IT" sz="1800" i="1" dirty="0" smtClean="0">
                <a:solidFill>
                  <a:schemeClr val="bg1"/>
                </a:solidFill>
                <a:latin typeface="Tahoma" charset="0"/>
                <a:ea typeface="Tahoma" charset="0"/>
                <a:cs typeface="Tahoma" charset="0"/>
              </a:rPr>
              <a:t> control</a:t>
            </a:r>
            <a:endParaRPr lang="it-IT" altLang="it-IT" sz="1800" dirty="0">
              <a:solidFill>
                <a:schemeClr val="bg1"/>
              </a:solidFill>
              <a:latin typeface="Tahoma" charset="0"/>
              <a:ea typeface="Tahoma" charset="0"/>
              <a:cs typeface="Tahoma" charset="0"/>
            </a:endParaRPr>
          </a:p>
        </p:txBody>
      </p:sp>
      <p:pic>
        <p:nvPicPr>
          <p:cNvPr id="11" name="Picture 5"/>
          <p:cNvPicPr>
            <a:picLocks noChangeAspect="1" noChangeArrowheads="1"/>
          </p:cNvPicPr>
          <p:nvPr/>
        </p:nvPicPr>
        <p:blipFill>
          <a:blip r:embed="rId3" cstate="print"/>
          <a:srcRect l="6284" b="5124"/>
          <a:stretch>
            <a:fillRect/>
          </a:stretch>
        </p:blipFill>
        <p:spPr bwMode="auto">
          <a:xfrm rot="600000">
            <a:off x="2361373" y="3431808"/>
            <a:ext cx="1872279" cy="2071546"/>
          </a:xfrm>
          <a:prstGeom prst="rect">
            <a:avLst/>
          </a:prstGeom>
          <a:ln>
            <a:noFill/>
          </a:ln>
          <a:effectLst>
            <a:softEdge rad="112500"/>
          </a:effectLst>
        </p:spPr>
      </p:pic>
      <p:pic>
        <p:nvPicPr>
          <p:cNvPr id="12" name="Picture 4"/>
          <p:cNvPicPr>
            <a:picLocks noChangeAspect="1" noChangeArrowheads="1"/>
          </p:cNvPicPr>
          <p:nvPr/>
        </p:nvPicPr>
        <p:blipFill>
          <a:blip r:embed="rId4" cstate="print"/>
          <a:srcRect/>
          <a:stretch>
            <a:fillRect/>
          </a:stretch>
        </p:blipFill>
        <p:spPr bwMode="auto">
          <a:xfrm rot="20880000">
            <a:off x="165230" y="3665190"/>
            <a:ext cx="2466307" cy="1848643"/>
          </a:xfrm>
          <a:prstGeom prst="rect">
            <a:avLst/>
          </a:prstGeom>
          <a:ln>
            <a:noFill/>
          </a:ln>
          <a:effectLst>
            <a:softEdge rad="112500"/>
          </a:effectLst>
        </p:spPr>
      </p:pic>
      <p:sp>
        <p:nvSpPr>
          <p:cNvPr id="14" name="CasellaDiTesto 13"/>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Near</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death</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experience</a:t>
            </a:r>
            <a:r>
              <a:rPr lang="it-IT" altLang="it-IT" sz="3600" dirty="0" smtClean="0">
                <a:solidFill>
                  <a:srgbClr val="FFFF00"/>
                </a:solidFill>
                <a:latin typeface="Tahoma" charset="0"/>
                <a:ea typeface="Tahoma" charset="0"/>
                <a:cs typeface="Tahoma" charset="0"/>
              </a:rPr>
              <a:t> (NDE</a:t>
            </a:r>
            <a:r>
              <a:rPr lang="it-IT" altLang="it-IT" sz="3600" dirty="0">
                <a:solidFill>
                  <a:srgbClr val="FFFF00"/>
                </a:solidFill>
                <a:latin typeface="Tahoma" charset="0"/>
                <a:ea typeface="Tahoma" charset="0"/>
                <a:cs typeface="Tahoma" charset="0"/>
              </a:rPr>
              <a:t>)</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0180" name="CasellaDiTesto 3"/>
          <p:cNvSpPr txBox="1">
            <a:spLocks noChangeArrowheads="1"/>
          </p:cNvSpPr>
          <p:nvPr/>
        </p:nvSpPr>
        <p:spPr bwMode="auto">
          <a:xfrm>
            <a:off x="1646238" y="1916113"/>
            <a:ext cx="684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dirty="0" err="1" smtClean="0">
                <a:solidFill>
                  <a:schemeClr val="bg1"/>
                </a:solidFill>
                <a:latin typeface="Tahoma" charset="0"/>
                <a:ea typeface="Tahoma" charset="0"/>
                <a:cs typeface="Tahoma" charset="0"/>
              </a:rPr>
              <a:t>Different</a:t>
            </a:r>
            <a:r>
              <a:rPr lang="it-IT" altLang="it-IT" sz="2800" b="1" dirty="0" smtClean="0">
                <a:solidFill>
                  <a:schemeClr val="bg1"/>
                </a:solidFill>
                <a:latin typeface="Tahoma" charset="0"/>
                <a:ea typeface="Tahoma" charset="0"/>
                <a:cs typeface="Tahoma" charset="0"/>
              </a:rPr>
              <a:t> </a:t>
            </a:r>
            <a:r>
              <a:rPr lang="it-IT" altLang="it-IT" sz="2800" b="1" dirty="0" err="1" smtClean="0">
                <a:solidFill>
                  <a:schemeClr val="bg1"/>
                </a:solidFill>
                <a:latin typeface="Tahoma" charset="0"/>
                <a:ea typeface="Tahoma" charset="0"/>
                <a:cs typeface="Tahoma" charset="0"/>
              </a:rPr>
              <a:t>temporal</a:t>
            </a:r>
            <a:r>
              <a:rPr lang="it-IT" altLang="it-IT" sz="2800" b="1" dirty="0" smtClean="0">
                <a:solidFill>
                  <a:schemeClr val="bg1"/>
                </a:solidFill>
                <a:latin typeface="Tahoma" charset="0"/>
                <a:ea typeface="Tahoma" charset="0"/>
                <a:cs typeface="Tahoma" charset="0"/>
              </a:rPr>
              <a:t> </a:t>
            </a:r>
            <a:r>
              <a:rPr lang="it-IT" altLang="it-IT" sz="2800" b="1" dirty="0" err="1" smtClean="0">
                <a:solidFill>
                  <a:schemeClr val="bg1"/>
                </a:solidFill>
                <a:latin typeface="Tahoma" charset="0"/>
                <a:ea typeface="Tahoma" charset="0"/>
                <a:cs typeface="Tahoma" charset="0"/>
              </a:rPr>
              <a:t>perception</a:t>
            </a:r>
            <a:endParaRPr lang="it-IT" altLang="it-IT" sz="2800" b="1" dirty="0">
              <a:solidFill>
                <a:schemeClr val="bg1"/>
              </a:solidFill>
              <a:latin typeface="Tahoma" charset="0"/>
              <a:ea typeface="Tahoma" charset="0"/>
              <a:cs typeface="Tahoma" charset="0"/>
            </a:endParaRPr>
          </a:p>
        </p:txBody>
      </p:sp>
      <p:grpSp>
        <p:nvGrpSpPr>
          <p:cNvPr id="50181" name="Gruppo 26"/>
          <p:cNvGrpSpPr>
            <a:grpSpLocks/>
          </p:cNvGrpSpPr>
          <p:nvPr/>
        </p:nvGrpSpPr>
        <p:grpSpPr bwMode="auto">
          <a:xfrm>
            <a:off x="474663" y="1779588"/>
            <a:ext cx="857250" cy="857250"/>
            <a:chOff x="250825" y="657225"/>
            <a:chExt cx="857250" cy="857250"/>
          </a:xfrm>
        </p:grpSpPr>
        <p:sp>
          <p:nvSpPr>
            <p:cNvPr id="25" name="Ovale 24"/>
            <p:cNvSpPr/>
            <p:nvPr/>
          </p:nvSpPr>
          <p:spPr>
            <a:xfrm>
              <a:off x="250825" y="657225"/>
              <a:ext cx="857250" cy="8572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50185" name="CasellaDiTesto 5"/>
            <p:cNvSpPr txBox="1">
              <a:spLocks noChangeArrowheads="1"/>
            </p:cNvSpPr>
            <p:nvPr/>
          </p:nvSpPr>
          <p:spPr bwMode="auto">
            <a:xfrm>
              <a:off x="322263" y="800100"/>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b="1"/>
                <a:t>9</a:t>
              </a:r>
            </a:p>
          </p:txBody>
        </p:sp>
      </p:grpSp>
      <p:sp>
        <p:nvSpPr>
          <p:cNvPr id="50182" name="Rettangolo 27"/>
          <p:cNvSpPr>
            <a:spLocks noChangeArrowheads="1"/>
          </p:cNvSpPr>
          <p:nvPr/>
        </p:nvSpPr>
        <p:spPr bwMode="auto">
          <a:xfrm>
            <a:off x="4284663" y="3933825"/>
            <a:ext cx="4464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dirty="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sense</a:t>
            </a:r>
            <a:r>
              <a:rPr lang="it-IT" altLang="it-IT" sz="1800" i="1" dirty="0" smtClean="0">
                <a:solidFill>
                  <a:schemeClr val="bg1"/>
                </a:solidFill>
                <a:latin typeface="Tahoma" charset="0"/>
                <a:ea typeface="Tahoma" charset="0"/>
                <a:cs typeface="Tahoma" charset="0"/>
              </a:rPr>
              <a:t> of time </a:t>
            </a:r>
            <a:r>
              <a:rPr lang="it-IT" altLang="it-IT" sz="1800" i="1" dirty="0" err="1" smtClean="0">
                <a:solidFill>
                  <a:schemeClr val="bg1"/>
                </a:solidFill>
                <a:latin typeface="Tahoma" charset="0"/>
                <a:ea typeface="Tahoma" charset="0"/>
                <a:cs typeface="Tahoma" charset="0"/>
              </a:rPr>
              <a:t>was</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different</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there</a:t>
            </a:r>
            <a:r>
              <a:rPr lang="it-IT" altLang="it-IT" sz="1800" i="1" dirty="0" smtClean="0">
                <a:solidFill>
                  <a:schemeClr val="bg1"/>
                </a:solidFill>
                <a:latin typeface="Tahoma" charset="0"/>
                <a:ea typeface="Tahoma" charset="0"/>
                <a:cs typeface="Tahoma" charset="0"/>
              </a:rPr>
              <a:t>…</a:t>
            </a:r>
            <a:endParaRPr lang="it-IT" altLang="it-IT" sz="1800" dirty="0">
              <a:solidFill>
                <a:schemeClr val="bg1"/>
              </a:solidFill>
              <a:latin typeface="Tahoma" charset="0"/>
              <a:ea typeface="Tahoma" charset="0"/>
              <a:cs typeface="Tahoma" charset="0"/>
            </a:endParaRPr>
          </a:p>
        </p:txBody>
      </p:sp>
      <p:pic>
        <p:nvPicPr>
          <p:cNvPr id="157698" name="Picture 2"/>
          <p:cNvPicPr>
            <a:picLocks noChangeAspect="1" noChangeArrowheads="1"/>
          </p:cNvPicPr>
          <p:nvPr/>
        </p:nvPicPr>
        <p:blipFill>
          <a:blip r:embed="rId3" cstate="print"/>
          <a:srcRect l="3780" t="5324" r="49916" b="45430"/>
          <a:stretch>
            <a:fillRect/>
          </a:stretch>
        </p:blipFill>
        <p:spPr bwMode="auto">
          <a:xfrm>
            <a:off x="611560" y="3284984"/>
            <a:ext cx="3528392" cy="2664296"/>
          </a:xfrm>
          <a:prstGeom prst="rect">
            <a:avLst/>
          </a:prstGeom>
          <a:ln>
            <a:noFill/>
          </a:ln>
          <a:effectLst>
            <a:softEdge rad="112500"/>
          </a:effectLst>
        </p:spPr>
      </p:pic>
      <p:sp>
        <p:nvSpPr>
          <p:cNvPr id="11"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Near</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death</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experience</a:t>
            </a:r>
            <a:r>
              <a:rPr lang="it-IT" altLang="it-IT" sz="3600" dirty="0" smtClean="0">
                <a:solidFill>
                  <a:srgbClr val="FFFF00"/>
                </a:solidFill>
                <a:latin typeface="Tahoma" charset="0"/>
                <a:ea typeface="Tahoma" charset="0"/>
                <a:cs typeface="Tahoma" charset="0"/>
              </a:rPr>
              <a:t> (NDE</a:t>
            </a:r>
            <a:r>
              <a:rPr lang="it-IT" altLang="it-IT" sz="3600" dirty="0">
                <a:solidFill>
                  <a:srgbClr val="FFFF00"/>
                </a:solidFill>
                <a:latin typeface="Tahoma" charset="0"/>
                <a:ea typeface="Tahoma" charset="0"/>
                <a:cs typeface="Tahoma" charset="0"/>
              </a:rPr>
              <a:t>)</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CasellaDiTesto 3"/>
          <p:cNvSpPr txBox="1">
            <a:spLocks noChangeArrowheads="1"/>
          </p:cNvSpPr>
          <p:nvPr/>
        </p:nvSpPr>
        <p:spPr bwMode="auto">
          <a:xfrm>
            <a:off x="1646238" y="1916113"/>
            <a:ext cx="684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dirty="0" err="1" smtClean="0">
                <a:solidFill>
                  <a:schemeClr val="bg1"/>
                </a:solidFill>
                <a:latin typeface="Tahoma" charset="0"/>
                <a:ea typeface="Tahoma" charset="0"/>
                <a:cs typeface="Tahoma" charset="0"/>
              </a:rPr>
              <a:t>Perception</a:t>
            </a:r>
            <a:r>
              <a:rPr lang="it-IT" altLang="it-IT" sz="2800" b="1" dirty="0" smtClean="0">
                <a:solidFill>
                  <a:schemeClr val="bg1"/>
                </a:solidFill>
                <a:latin typeface="Tahoma" charset="0"/>
                <a:ea typeface="Tahoma" charset="0"/>
                <a:cs typeface="Tahoma" charset="0"/>
              </a:rPr>
              <a:t> of </a:t>
            </a:r>
            <a:r>
              <a:rPr lang="it-IT" altLang="it-IT" sz="2800" b="1" dirty="0" err="1" smtClean="0">
                <a:solidFill>
                  <a:schemeClr val="bg1"/>
                </a:solidFill>
                <a:latin typeface="Tahoma" charset="0"/>
                <a:ea typeface="Tahoma" charset="0"/>
                <a:cs typeface="Tahoma" charset="0"/>
              </a:rPr>
              <a:t>sounds</a:t>
            </a:r>
            <a:r>
              <a:rPr lang="it-IT" altLang="it-IT" sz="2800" b="1" dirty="0" smtClean="0">
                <a:solidFill>
                  <a:schemeClr val="bg1"/>
                </a:solidFill>
                <a:latin typeface="Tahoma" charset="0"/>
                <a:ea typeface="Tahoma" charset="0"/>
                <a:cs typeface="Tahoma" charset="0"/>
              </a:rPr>
              <a:t> or music</a:t>
            </a:r>
            <a:endParaRPr lang="it-IT" altLang="it-IT" sz="2800" b="1" dirty="0">
              <a:solidFill>
                <a:schemeClr val="bg1"/>
              </a:solidFill>
              <a:latin typeface="Tahoma" charset="0"/>
              <a:ea typeface="Tahoma" charset="0"/>
              <a:cs typeface="Tahoma" charset="0"/>
            </a:endParaRPr>
          </a:p>
        </p:txBody>
      </p:sp>
      <p:grpSp>
        <p:nvGrpSpPr>
          <p:cNvPr id="52229" name="Gruppo 26"/>
          <p:cNvGrpSpPr>
            <a:grpSpLocks/>
          </p:cNvGrpSpPr>
          <p:nvPr/>
        </p:nvGrpSpPr>
        <p:grpSpPr bwMode="auto">
          <a:xfrm>
            <a:off x="474663" y="1779588"/>
            <a:ext cx="857250" cy="857250"/>
            <a:chOff x="250825" y="657225"/>
            <a:chExt cx="857250" cy="857250"/>
          </a:xfrm>
        </p:grpSpPr>
        <p:sp>
          <p:nvSpPr>
            <p:cNvPr id="25" name="Ovale 24"/>
            <p:cNvSpPr/>
            <p:nvPr/>
          </p:nvSpPr>
          <p:spPr>
            <a:xfrm>
              <a:off x="250825" y="657225"/>
              <a:ext cx="857250" cy="8572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52233" name="CasellaDiTesto 5"/>
            <p:cNvSpPr txBox="1">
              <a:spLocks noChangeArrowheads="1"/>
            </p:cNvSpPr>
            <p:nvPr/>
          </p:nvSpPr>
          <p:spPr bwMode="auto">
            <a:xfrm>
              <a:off x="322263" y="800100"/>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b="1"/>
                <a:t>10</a:t>
              </a:r>
            </a:p>
          </p:txBody>
        </p:sp>
      </p:grpSp>
      <p:sp>
        <p:nvSpPr>
          <p:cNvPr id="52230" name="Rettangolo 27"/>
          <p:cNvSpPr>
            <a:spLocks noChangeArrowheads="1"/>
          </p:cNvSpPr>
          <p:nvPr/>
        </p:nvSpPr>
        <p:spPr bwMode="auto">
          <a:xfrm>
            <a:off x="4284663" y="3933825"/>
            <a:ext cx="446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dirty="0">
                <a:solidFill>
                  <a:schemeClr val="bg1"/>
                </a:solidFill>
                <a:latin typeface="Tahoma" charset="0"/>
                <a:ea typeface="Tahoma" charset="0"/>
                <a:cs typeface="Tahoma" charset="0"/>
              </a:rPr>
              <a:t>… </a:t>
            </a:r>
            <a:r>
              <a:rPr lang="it-IT" altLang="it-IT" sz="1800" i="1" dirty="0" smtClean="0">
                <a:solidFill>
                  <a:schemeClr val="bg1"/>
                </a:solidFill>
                <a:latin typeface="Tahoma" charset="0"/>
                <a:ea typeface="Tahoma" charset="0"/>
                <a:cs typeface="Tahoma" charset="0"/>
              </a:rPr>
              <a:t>I </a:t>
            </a:r>
            <a:r>
              <a:rPr lang="it-IT" altLang="it-IT" sz="1800" i="1" dirty="0" err="1" smtClean="0">
                <a:solidFill>
                  <a:schemeClr val="bg1"/>
                </a:solidFill>
                <a:latin typeface="Tahoma" charset="0"/>
                <a:ea typeface="Tahoma" charset="0"/>
                <a:cs typeface="Tahoma" charset="0"/>
              </a:rPr>
              <a:t>hear</a:t>
            </a:r>
            <a:r>
              <a:rPr lang="it-IT" altLang="it-IT" sz="1800" i="1" dirty="0" smtClean="0">
                <a:solidFill>
                  <a:schemeClr val="bg1"/>
                </a:solidFill>
                <a:latin typeface="Tahoma" charset="0"/>
                <a:ea typeface="Tahoma" charset="0"/>
                <a:cs typeface="Tahoma" charset="0"/>
              </a:rPr>
              <a:t> some </a:t>
            </a:r>
            <a:r>
              <a:rPr lang="it-IT" altLang="it-IT" sz="1800" i="1" dirty="0" err="1" smtClean="0">
                <a:solidFill>
                  <a:schemeClr val="bg1"/>
                </a:solidFill>
                <a:latin typeface="Tahoma" charset="0"/>
                <a:ea typeface="Tahoma" charset="0"/>
                <a:cs typeface="Tahoma" charset="0"/>
              </a:rPr>
              <a:t>sort</a:t>
            </a:r>
            <a:r>
              <a:rPr lang="it-IT" altLang="it-IT" sz="1800" i="1" dirty="0" smtClean="0">
                <a:solidFill>
                  <a:schemeClr val="bg1"/>
                </a:solidFill>
                <a:latin typeface="Tahoma" charset="0"/>
                <a:ea typeface="Tahoma" charset="0"/>
                <a:cs typeface="Tahoma" charset="0"/>
              </a:rPr>
              <a:t> of music, </a:t>
            </a:r>
            <a:r>
              <a:rPr lang="it-IT" altLang="it-IT" sz="1800" i="1" dirty="0" err="1" smtClean="0">
                <a:solidFill>
                  <a:schemeClr val="bg1"/>
                </a:solidFill>
                <a:latin typeface="Tahoma" charset="0"/>
                <a:ea typeface="Tahoma" charset="0"/>
                <a:cs typeface="Tahoma" charset="0"/>
              </a:rPr>
              <a:t>but</a:t>
            </a:r>
            <a:r>
              <a:rPr lang="it-IT" altLang="it-IT" sz="1800" i="1" dirty="0" smtClean="0">
                <a:solidFill>
                  <a:schemeClr val="bg1"/>
                </a:solidFill>
                <a:latin typeface="Tahoma" charset="0"/>
                <a:ea typeface="Tahoma" charset="0"/>
                <a:cs typeface="Tahoma" charset="0"/>
              </a:rPr>
              <a:t> I </a:t>
            </a:r>
            <a:r>
              <a:rPr lang="it-IT" altLang="it-IT" sz="1800" i="1" dirty="0" err="1" smtClean="0">
                <a:solidFill>
                  <a:schemeClr val="bg1"/>
                </a:solidFill>
                <a:latin typeface="Tahoma" charset="0"/>
                <a:ea typeface="Tahoma" charset="0"/>
                <a:cs typeface="Tahoma" charset="0"/>
              </a:rPr>
              <a:t>could</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not</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say</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which</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instruments</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they</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were</a:t>
            </a:r>
            <a:r>
              <a:rPr lang="it-IT" altLang="it-IT" sz="1800" i="1" dirty="0" smtClean="0">
                <a:solidFill>
                  <a:schemeClr val="bg1"/>
                </a:solidFill>
                <a:latin typeface="Tahoma" charset="0"/>
                <a:ea typeface="Tahoma" charset="0"/>
                <a:cs typeface="Tahoma" charset="0"/>
              </a:rPr>
              <a:t>..</a:t>
            </a:r>
            <a:endParaRPr lang="it-IT" altLang="it-IT" sz="1800" dirty="0">
              <a:solidFill>
                <a:schemeClr val="bg1"/>
              </a:solidFill>
              <a:latin typeface="Tahoma" charset="0"/>
              <a:ea typeface="Tahoma" charset="0"/>
              <a:cs typeface="Tahoma" charset="0"/>
            </a:endParaRPr>
          </a:p>
        </p:txBody>
      </p:sp>
      <p:pic>
        <p:nvPicPr>
          <p:cNvPr id="158722" name="Picture 2"/>
          <p:cNvPicPr>
            <a:picLocks noChangeAspect="1" noChangeArrowheads="1"/>
          </p:cNvPicPr>
          <p:nvPr/>
        </p:nvPicPr>
        <p:blipFill>
          <a:blip r:embed="rId3" cstate="print"/>
          <a:srcRect t="17434" b="25576"/>
          <a:stretch>
            <a:fillRect/>
          </a:stretch>
        </p:blipFill>
        <p:spPr bwMode="auto">
          <a:xfrm>
            <a:off x="395536" y="3212976"/>
            <a:ext cx="3671118" cy="2044978"/>
          </a:xfrm>
          <a:prstGeom prst="rect">
            <a:avLst/>
          </a:prstGeom>
          <a:ln>
            <a:noFill/>
          </a:ln>
          <a:effectLst>
            <a:softEdge rad="112500"/>
          </a:effectLst>
        </p:spPr>
      </p:pic>
      <p:sp>
        <p:nvSpPr>
          <p:cNvPr id="11"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Near</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death</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experience</a:t>
            </a:r>
            <a:r>
              <a:rPr lang="it-IT" altLang="it-IT" sz="3600" dirty="0" smtClean="0">
                <a:solidFill>
                  <a:srgbClr val="FFFF00"/>
                </a:solidFill>
                <a:latin typeface="Tahoma" charset="0"/>
                <a:ea typeface="Tahoma" charset="0"/>
                <a:cs typeface="Tahoma" charset="0"/>
              </a:rPr>
              <a:t> (NDE</a:t>
            </a:r>
            <a:r>
              <a:rPr lang="it-IT" altLang="it-IT" sz="3600" dirty="0">
                <a:solidFill>
                  <a:srgbClr val="FFFF00"/>
                </a:solidFill>
                <a:latin typeface="Tahoma" charset="0"/>
                <a:ea typeface="Tahoma" charset="0"/>
                <a:cs typeface="Tahoma" charset="0"/>
              </a:rPr>
              <a:t>)</a:t>
            </a:r>
          </a:p>
        </p:txBody>
      </p:sp>
      <p:sp>
        <p:nvSpPr>
          <p:cNvPr id="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rot="21197104">
            <a:off x="1147143" y="1830129"/>
            <a:ext cx="6732240" cy="2638407"/>
          </a:xfrm>
          <a:prstGeom prst="rect">
            <a:avLst/>
          </a:prstGeom>
        </p:spPr>
      </p:pic>
      <p:sp>
        <p:nvSpPr>
          <p:cNvPr id="3"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6" name="Immagine 5"/>
          <p:cNvPicPr>
            <a:picLocks noChangeAspect="1"/>
          </p:cNvPicPr>
          <p:nvPr/>
        </p:nvPicPr>
        <p:blipFill>
          <a:blip r:embed="rId3"/>
          <a:stretch>
            <a:fillRect/>
          </a:stretch>
        </p:blipFill>
        <p:spPr>
          <a:xfrm>
            <a:off x="0" y="5047830"/>
            <a:ext cx="9144000" cy="588475"/>
          </a:xfrm>
          <a:prstGeom prst="rect">
            <a:avLst/>
          </a:prstGeom>
        </p:spPr>
      </p:pic>
      <p:pic>
        <p:nvPicPr>
          <p:cNvPr id="7" name="Picture 2"/>
          <p:cNvPicPr>
            <a:picLocks noChangeAspect="1" noChangeArrowheads="1"/>
          </p:cNvPicPr>
          <p:nvPr/>
        </p:nvPicPr>
        <p:blipFill>
          <a:blip r:embed="rId4" cstate="print"/>
          <a:srcRect r="10378"/>
          <a:stretch>
            <a:fillRect/>
          </a:stretch>
        </p:blipFill>
        <p:spPr bwMode="auto">
          <a:xfrm>
            <a:off x="899592" y="5691645"/>
            <a:ext cx="1547664" cy="1121731"/>
          </a:xfrm>
          <a:prstGeom prst="rect">
            <a:avLst/>
          </a:prstGeom>
          <a:ln>
            <a:noFill/>
          </a:ln>
          <a:effectLst>
            <a:softEdge rad="112500"/>
          </a:effectLst>
        </p:spPr>
      </p:pic>
      <p:pic>
        <p:nvPicPr>
          <p:cNvPr id="8" name="Picture 11"/>
          <p:cNvPicPr>
            <a:picLocks noChangeAspect="1" noChangeArrowheads="1"/>
          </p:cNvPicPr>
          <p:nvPr/>
        </p:nvPicPr>
        <p:blipFill>
          <a:blip r:embed="rId5" cstate="print">
            <a:lum bright="-10000"/>
          </a:blip>
          <a:srcRect/>
          <a:stretch>
            <a:fillRect/>
          </a:stretch>
        </p:blipFill>
        <p:spPr bwMode="auto">
          <a:xfrm>
            <a:off x="3111603" y="5661248"/>
            <a:ext cx="1244373" cy="1189974"/>
          </a:xfrm>
          <a:prstGeom prst="rect">
            <a:avLst/>
          </a:prstGeom>
          <a:ln>
            <a:noFill/>
          </a:ln>
          <a:effectLst>
            <a:softEdge rad="112500"/>
          </a:effectLst>
        </p:spPr>
      </p:pic>
      <p:pic>
        <p:nvPicPr>
          <p:cNvPr id="9" name="Picture 2"/>
          <p:cNvPicPr>
            <a:picLocks noChangeAspect="1" noChangeArrowheads="1"/>
          </p:cNvPicPr>
          <p:nvPr/>
        </p:nvPicPr>
        <p:blipFill>
          <a:blip r:embed="rId6" cstate="print"/>
          <a:srcRect/>
          <a:stretch>
            <a:fillRect/>
          </a:stretch>
        </p:blipFill>
        <p:spPr bwMode="auto">
          <a:xfrm>
            <a:off x="5004048" y="5661248"/>
            <a:ext cx="1383015" cy="1280658"/>
          </a:xfrm>
          <a:prstGeom prst="rect">
            <a:avLst/>
          </a:prstGeom>
          <a:ln>
            <a:noFill/>
          </a:ln>
          <a:effectLst>
            <a:softEdge rad="112500"/>
          </a:effectLst>
        </p:spPr>
      </p:pic>
      <p:pic>
        <p:nvPicPr>
          <p:cNvPr id="10" name="Picture 10"/>
          <p:cNvPicPr>
            <a:picLocks noChangeAspect="1" noChangeArrowheads="1"/>
          </p:cNvPicPr>
          <p:nvPr/>
        </p:nvPicPr>
        <p:blipFill>
          <a:blip r:embed="rId7" cstate="print"/>
          <a:srcRect/>
          <a:stretch>
            <a:fillRect/>
          </a:stretch>
        </p:blipFill>
        <p:spPr bwMode="auto">
          <a:xfrm>
            <a:off x="6948264" y="5661248"/>
            <a:ext cx="1710854" cy="1126513"/>
          </a:xfrm>
          <a:prstGeom prst="rect">
            <a:avLst/>
          </a:prstGeom>
          <a:ln>
            <a:noFill/>
          </a:ln>
          <a:effectLst>
            <a:softEdge rad="112500"/>
          </a:effectLst>
        </p:spPr>
      </p:pic>
      <p:cxnSp>
        <p:nvCxnSpPr>
          <p:cNvPr id="12" name="Connettore 2 11"/>
          <p:cNvCxnSpPr/>
          <p:nvPr/>
        </p:nvCxnSpPr>
        <p:spPr>
          <a:xfrm>
            <a:off x="2555776" y="6216599"/>
            <a:ext cx="28803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4644008" y="6216599"/>
            <a:ext cx="28803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6588224" y="6216599"/>
            <a:ext cx="28803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Near</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death</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experience</a:t>
            </a:r>
            <a:r>
              <a:rPr lang="it-IT" altLang="it-IT" sz="3600" dirty="0" smtClean="0">
                <a:solidFill>
                  <a:srgbClr val="FFFF00"/>
                </a:solidFill>
                <a:latin typeface="Tahoma" charset="0"/>
                <a:ea typeface="Tahoma" charset="0"/>
                <a:cs typeface="Tahoma" charset="0"/>
              </a:rPr>
              <a:t> (NDE</a:t>
            </a:r>
            <a:r>
              <a:rPr lang="it-IT" altLang="it-IT" sz="3600" dirty="0">
                <a:solidFill>
                  <a:srgbClr val="FFFF00"/>
                </a:solidFill>
                <a:latin typeface="Tahoma" charset="0"/>
                <a:ea typeface="Tahoma" charset="0"/>
                <a:cs typeface="Tahoma" charset="0"/>
              </a:rPr>
              <a:t>)</a:t>
            </a:r>
          </a:p>
        </p:txBody>
      </p:sp>
      <p:sp>
        <p:nvSpPr>
          <p:cNvPr id="11" name="Rettangolo 10"/>
          <p:cNvSpPr/>
          <p:nvPr/>
        </p:nvSpPr>
        <p:spPr>
          <a:xfrm>
            <a:off x="2555776" y="5086586"/>
            <a:ext cx="2016224" cy="469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4584857" y="5105702"/>
            <a:ext cx="2016224" cy="469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6615141" y="5047830"/>
            <a:ext cx="2403634" cy="469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9555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xit" presetSubtype="0" fill="hold" grpId="0" nodeType="with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xit" presetSubtype="0" fill="hold" grpId="0" nodeType="with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6324" name="CasellaDiTesto 3"/>
          <p:cNvSpPr txBox="1">
            <a:spLocks noChangeArrowheads="1"/>
          </p:cNvSpPr>
          <p:nvPr/>
        </p:nvSpPr>
        <p:spPr bwMode="auto">
          <a:xfrm>
            <a:off x="250825" y="1484313"/>
            <a:ext cx="8569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800" dirty="0" err="1" smtClean="0">
                <a:solidFill>
                  <a:schemeClr val="bg1"/>
                </a:solidFill>
                <a:latin typeface="Tahoma" charset="0"/>
                <a:ea typeface="Tahoma" charset="0"/>
                <a:cs typeface="Tahoma" charset="0"/>
              </a:rPr>
              <a:t>These</a:t>
            </a:r>
            <a:r>
              <a:rPr lang="it-IT" altLang="it-IT" sz="2800" dirty="0" smtClean="0">
                <a:solidFill>
                  <a:schemeClr val="bg1"/>
                </a:solidFill>
                <a:latin typeface="Tahoma" charset="0"/>
                <a:ea typeface="Tahoma" charset="0"/>
                <a:cs typeface="Tahoma" charset="0"/>
              </a:rPr>
              <a:t> are: </a:t>
            </a:r>
            <a:endParaRPr lang="it-IT" altLang="it-IT" sz="2800" dirty="0">
              <a:solidFill>
                <a:schemeClr val="bg1"/>
              </a:solidFill>
              <a:latin typeface="Tahoma" charset="0"/>
              <a:ea typeface="Tahoma" charset="0"/>
              <a:cs typeface="Tahoma" charset="0"/>
            </a:endParaRPr>
          </a:p>
        </p:txBody>
      </p:sp>
      <p:sp>
        <p:nvSpPr>
          <p:cNvPr id="21510" name="Rettangolo 27"/>
          <p:cNvSpPr>
            <a:spLocks noChangeArrowheads="1"/>
          </p:cNvSpPr>
          <p:nvPr/>
        </p:nvSpPr>
        <p:spPr bwMode="auto">
          <a:xfrm>
            <a:off x="179388" y="5445224"/>
            <a:ext cx="86407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i="1" dirty="0" err="1" smtClean="0">
                <a:solidFill>
                  <a:schemeClr val="bg1"/>
                </a:solidFill>
                <a:latin typeface="Tahoma" charset="0"/>
                <a:ea typeface="Tahoma" charset="0"/>
                <a:cs typeface="Tahoma" charset="0"/>
              </a:rPr>
              <a:t>Hence</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researchers</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cannot</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ignore</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it</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simply</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because</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it’s</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weird</a:t>
            </a:r>
            <a:r>
              <a:rPr lang="it-IT" altLang="it-IT" sz="2400" i="1" dirty="0" smtClean="0">
                <a:solidFill>
                  <a:schemeClr val="bg1"/>
                </a:solidFill>
                <a:latin typeface="Tahoma" charset="0"/>
                <a:ea typeface="Tahoma" charset="0"/>
                <a:cs typeface="Tahoma" charset="0"/>
              </a:rPr>
              <a:t> with </a:t>
            </a:r>
            <a:r>
              <a:rPr lang="it-IT" altLang="it-IT" sz="2400" i="1" dirty="0" err="1" smtClean="0">
                <a:solidFill>
                  <a:schemeClr val="bg1"/>
                </a:solidFill>
                <a:latin typeface="Tahoma" charset="0"/>
                <a:ea typeface="Tahoma" charset="0"/>
                <a:cs typeface="Tahoma" charset="0"/>
              </a:rPr>
              <a:t>respect</a:t>
            </a:r>
            <a:r>
              <a:rPr lang="it-IT" altLang="it-IT" sz="2400" i="1" dirty="0" smtClean="0">
                <a:solidFill>
                  <a:schemeClr val="bg1"/>
                </a:solidFill>
                <a:latin typeface="Tahoma" charset="0"/>
                <a:ea typeface="Tahoma" charset="0"/>
                <a:cs typeface="Tahoma" charset="0"/>
              </a:rPr>
              <a:t> to </a:t>
            </a:r>
            <a:r>
              <a:rPr lang="it-IT" altLang="it-IT" sz="2400" i="1" dirty="0" err="1" smtClean="0">
                <a:solidFill>
                  <a:schemeClr val="bg1"/>
                </a:solidFill>
                <a:latin typeface="Tahoma" charset="0"/>
                <a:ea typeface="Tahoma" charset="0"/>
                <a:cs typeface="Tahoma" charset="0"/>
              </a:rPr>
              <a:t>our</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conventional</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ideas</a:t>
            </a:r>
            <a:r>
              <a:rPr lang="it-IT" altLang="it-IT" sz="2400" i="1" dirty="0" smtClean="0">
                <a:solidFill>
                  <a:schemeClr val="bg1"/>
                </a:solidFill>
                <a:latin typeface="Tahoma" charset="0"/>
                <a:ea typeface="Tahoma" charset="0"/>
                <a:cs typeface="Tahoma" charset="0"/>
              </a:rPr>
              <a:t> of </a:t>
            </a:r>
            <a:r>
              <a:rPr lang="it-IT" altLang="it-IT" sz="2400" i="1" dirty="0" err="1" smtClean="0">
                <a:solidFill>
                  <a:schemeClr val="bg1"/>
                </a:solidFill>
                <a:latin typeface="Tahoma" charset="0"/>
                <a:ea typeface="Tahoma" charset="0"/>
                <a:cs typeface="Tahoma" charset="0"/>
              </a:rPr>
              <a:t>mental</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experiences</a:t>
            </a:r>
            <a:r>
              <a:rPr lang="it-IT" altLang="it-IT" sz="2400" i="1" dirty="0" smtClean="0">
                <a:solidFill>
                  <a:schemeClr val="bg1"/>
                </a:solidFill>
                <a:latin typeface="Tahoma" charset="0"/>
                <a:ea typeface="Tahoma" charset="0"/>
                <a:cs typeface="Tahoma" charset="0"/>
              </a:rPr>
              <a:t> !</a:t>
            </a:r>
            <a:endParaRPr lang="it-IT" altLang="it-IT" sz="2400" dirty="0">
              <a:solidFill>
                <a:schemeClr val="bg1"/>
              </a:solidFill>
              <a:latin typeface="Tahoma" charset="0"/>
              <a:ea typeface="Tahoma" charset="0"/>
              <a:cs typeface="Tahoma" charset="0"/>
            </a:endParaRPr>
          </a:p>
        </p:txBody>
      </p:sp>
      <p:pic>
        <p:nvPicPr>
          <p:cNvPr id="56326" name="Picture 4" descr="http://nhne-pulse.org/wp-content/uploads/2011/07/The-Ascent-of-the-Blessed_H.Bosch_.jpg"/>
          <p:cNvPicPr>
            <a:picLocks noChangeAspect="1" noChangeArrowheads="1"/>
          </p:cNvPicPr>
          <p:nvPr/>
        </p:nvPicPr>
        <p:blipFill>
          <a:blip r:embed="rId3">
            <a:extLst>
              <a:ext uri="{28A0092B-C50C-407E-A947-70E740481C1C}">
                <a14:useLocalDpi xmlns:a14="http://schemas.microsoft.com/office/drawing/2010/main" val="0"/>
              </a:ext>
            </a:extLst>
          </a:blip>
          <a:srcRect l="19791" r="18860" b="6985"/>
          <a:stretch>
            <a:fillRect/>
          </a:stretch>
        </p:blipFill>
        <p:spPr bwMode="auto">
          <a:xfrm>
            <a:off x="107950" y="2062163"/>
            <a:ext cx="190023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ttangolo 12"/>
          <p:cNvSpPr/>
          <p:nvPr/>
        </p:nvSpPr>
        <p:spPr>
          <a:xfrm>
            <a:off x="1979613" y="4160838"/>
            <a:ext cx="6264275" cy="708025"/>
          </a:xfrm>
          <a:prstGeom prst="rect">
            <a:avLst/>
          </a:prstGeom>
        </p:spPr>
        <p:txBody>
          <a:bodyPr>
            <a:spAutoFit/>
          </a:bodyPr>
          <a:lstStyle>
            <a:lvl1pPr marL="514350" indent="-5143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sz="2200" dirty="0">
                <a:solidFill>
                  <a:srgbClr val="FFFFFF"/>
                </a:solidFill>
                <a:latin typeface="Tahoma" charset="0"/>
                <a:ea typeface="Tahoma" charset="0"/>
                <a:cs typeface="Tahoma" charset="0"/>
              </a:rPr>
              <a:t>3) </a:t>
            </a:r>
            <a:r>
              <a:rPr lang="it-IT" altLang="it-IT" sz="2200" dirty="0" err="1" smtClean="0">
                <a:solidFill>
                  <a:srgbClr val="FFFFFF"/>
                </a:solidFill>
                <a:latin typeface="Tahoma" charset="0"/>
                <a:ea typeface="Tahoma" charset="0"/>
                <a:cs typeface="Tahoma" charset="0"/>
              </a:rPr>
              <a:t>Similar</a:t>
            </a:r>
            <a:r>
              <a:rPr lang="it-IT" altLang="it-IT" sz="2200" dirty="0" smtClean="0">
                <a:solidFill>
                  <a:srgbClr val="FFFFFF"/>
                </a:solidFill>
                <a:latin typeface="Tahoma" charset="0"/>
                <a:ea typeface="Tahoma" charset="0"/>
                <a:cs typeface="Tahoma" charset="0"/>
              </a:rPr>
              <a:t> </a:t>
            </a:r>
            <a:r>
              <a:rPr lang="it-IT" altLang="it-IT" sz="2200" dirty="0" err="1" smtClean="0">
                <a:solidFill>
                  <a:srgbClr val="FFFFFF"/>
                </a:solidFill>
                <a:latin typeface="Tahoma" charset="0"/>
                <a:ea typeface="Tahoma" charset="0"/>
                <a:cs typeface="Tahoma" charset="0"/>
              </a:rPr>
              <a:t>around</a:t>
            </a:r>
            <a:r>
              <a:rPr lang="it-IT" altLang="it-IT" sz="2200" dirty="0" smtClean="0">
                <a:solidFill>
                  <a:srgbClr val="FFFFFF"/>
                </a:solidFill>
                <a:latin typeface="Tahoma" charset="0"/>
                <a:ea typeface="Tahoma" charset="0"/>
                <a:cs typeface="Tahoma" charset="0"/>
              </a:rPr>
              <a:t> the World</a:t>
            </a:r>
            <a:endParaRPr lang="it-IT" altLang="it-IT" sz="2200" dirty="0">
              <a:solidFill>
                <a:srgbClr val="FFFFFF"/>
              </a:solidFill>
              <a:latin typeface="Tahoma" charset="0"/>
              <a:ea typeface="Tahoma" charset="0"/>
              <a:cs typeface="Tahoma" charset="0"/>
            </a:endParaRPr>
          </a:p>
          <a:p>
            <a:pPr algn="just" eaLnBrk="1" hangingPunct="1"/>
            <a:r>
              <a:rPr lang="it-IT" altLang="it-IT" dirty="0" smtClean="0">
                <a:solidFill>
                  <a:srgbClr val="FFFFFF"/>
                </a:solidFill>
                <a:latin typeface="Tahoma" charset="0"/>
                <a:ea typeface="Tahoma" charset="0"/>
                <a:cs typeface="Tahoma" charset="0"/>
              </a:rPr>
              <a:t>(</a:t>
            </a:r>
            <a:r>
              <a:rPr lang="it-IT" altLang="it-IT" dirty="0" err="1" smtClean="0">
                <a:solidFill>
                  <a:srgbClr val="FFFFFF"/>
                </a:solidFill>
                <a:latin typeface="Tahoma" charset="0"/>
                <a:ea typeface="Tahoma" charset="0"/>
                <a:cs typeface="Tahoma" charset="0"/>
              </a:rPr>
              <a:t>different</a:t>
            </a:r>
            <a:r>
              <a:rPr lang="it-IT" altLang="it-IT" dirty="0" smtClean="0">
                <a:solidFill>
                  <a:srgbClr val="FFFFFF"/>
                </a:solidFill>
                <a:latin typeface="Tahoma" charset="0"/>
                <a:ea typeface="Tahoma" charset="0"/>
                <a:cs typeface="Tahoma" charset="0"/>
              </a:rPr>
              <a:t> </a:t>
            </a:r>
            <a:r>
              <a:rPr lang="it-IT" altLang="it-IT" dirty="0" err="1" smtClean="0">
                <a:solidFill>
                  <a:srgbClr val="FFFFFF"/>
                </a:solidFill>
                <a:latin typeface="Tahoma" charset="0"/>
                <a:ea typeface="Tahoma" charset="0"/>
                <a:cs typeface="Tahoma" charset="0"/>
              </a:rPr>
              <a:t>countries</a:t>
            </a:r>
            <a:r>
              <a:rPr lang="it-IT" altLang="it-IT" dirty="0" smtClean="0">
                <a:solidFill>
                  <a:srgbClr val="FFFFFF"/>
                </a:solidFill>
                <a:latin typeface="Tahoma" charset="0"/>
                <a:ea typeface="Tahoma" charset="0"/>
                <a:cs typeface="Tahoma" charset="0"/>
              </a:rPr>
              <a:t>)</a:t>
            </a:r>
            <a:endParaRPr lang="it-IT" altLang="it-IT" dirty="0">
              <a:solidFill>
                <a:srgbClr val="FFFFFF"/>
              </a:solidFill>
              <a:latin typeface="Tahoma" charset="0"/>
              <a:ea typeface="Tahoma" charset="0"/>
              <a:cs typeface="Tahoma" charset="0"/>
            </a:endParaRPr>
          </a:p>
        </p:txBody>
      </p:sp>
      <p:sp>
        <p:nvSpPr>
          <p:cNvPr id="9" name="Rettangolo 8"/>
          <p:cNvSpPr>
            <a:spLocks noChangeArrowheads="1"/>
          </p:cNvSpPr>
          <p:nvPr/>
        </p:nvSpPr>
        <p:spPr bwMode="auto">
          <a:xfrm>
            <a:off x="1979613" y="2073275"/>
            <a:ext cx="549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AutoNum type="arabicParenR"/>
            </a:pPr>
            <a:r>
              <a:rPr lang="it-IT" altLang="it-IT" sz="2200" dirty="0" err="1" smtClean="0">
                <a:solidFill>
                  <a:srgbClr val="FFFFFF"/>
                </a:solidFill>
                <a:latin typeface="Tahoma" charset="0"/>
                <a:ea typeface="Tahoma" charset="0"/>
                <a:cs typeface="Tahoma" charset="0"/>
              </a:rPr>
              <a:t>Recurrent</a:t>
            </a:r>
            <a:r>
              <a:rPr lang="it-IT" altLang="it-IT" sz="2200" dirty="0" smtClean="0">
                <a:solidFill>
                  <a:srgbClr val="FFFFFF"/>
                </a:solidFill>
                <a:latin typeface="Tahoma" charset="0"/>
                <a:ea typeface="Tahoma" charset="0"/>
                <a:cs typeface="Tahoma" charset="0"/>
              </a:rPr>
              <a:t> </a:t>
            </a:r>
            <a:r>
              <a:rPr lang="it-IT" altLang="it-IT" sz="2200" dirty="0" err="1" smtClean="0">
                <a:solidFill>
                  <a:srgbClr val="FFFFFF"/>
                </a:solidFill>
                <a:latin typeface="Tahoma" charset="0"/>
                <a:ea typeface="Tahoma" charset="0"/>
                <a:cs typeface="Tahoma" charset="0"/>
              </a:rPr>
              <a:t>events</a:t>
            </a:r>
            <a:endParaRPr lang="it-IT" altLang="it-IT" sz="2200" dirty="0">
              <a:solidFill>
                <a:srgbClr val="FFFFFF"/>
              </a:solidFill>
              <a:latin typeface="Tahoma" charset="0"/>
              <a:ea typeface="Tahoma" charset="0"/>
              <a:cs typeface="Tahoma" charset="0"/>
            </a:endParaRPr>
          </a:p>
          <a:p>
            <a:pPr algn="just" eaLnBrk="1" hangingPunct="1">
              <a:spcBef>
                <a:spcPct val="0"/>
              </a:spcBef>
              <a:buFontTx/>
              <a:buNone/>
            </a:pPr>
            <a:r>
              <a:rPr lang="it-IT" altLang="it-IT" sz="1800" dirty="0">
                <a:solidFill>
                  <a:srgbClr val="FFFFFF"/>
                </a:solidFill>
                <a:latin typeface="Tahoma" charset="0"/>
                <a:ea typeface="Tahoma" charset="0"/>
                <a:cs typeface="Tahoma" charset="0"/>
              </a:rPr>
              <a:t>(10-20% </a:t>
            </a:r>
            <a:r>
              <a:rPr lang="it-IT" altLang="it-IT" sz="1800" dirty="0" err="1" smtClean="0">
                <a:solidFill>
                  <a:srgbClr val="FFFFFF"/>
                </a:solidFill>
                <a:latin typeface="Tahoma" charset="0"/>
                <a:ea typeface="Tahoma" charset="0"/>
                <a:cs typeface="Tahoma" charset="0"/>
              </a:rPr>
              <a:t>patients</a:t>
            </a:r>
            <a:r>
              <a:rPr lang="it-IT" altLang="it-IT" sz="1800" dirty="0" smtClean="0">
                <a:solidFill>
                  <a:srgbClr val="FFFFFF"/>
                </a:solidFill>
                <a:latin typeface="Tahoma" charset="0"/>
                <a:ea typeface="Tahoma" charset="0"/>
                <a:cs typeface="Tahoma" charset="0"/>
              </a:rPr>
              <a:t> with </a:t>
            </a:r>
            <a:r>
              <a:rPr lang="it-IT" altLang="it-IT" sz="1800" dirty="0" err="1" smtClean="0">
                <a:solidFill>
                  <a:srgbClr val="FFFFFF"/>
                </a:solidFill>
                <a:latin typeface="Tahoma" charset="0"/>
                <a:ea typeface="Tahoma" charset="0"/>
                <a:cs typeface="Tahoma" charset="0"/>
              </a:rPr>
              <a:t>flat</a:t>
            </a:r>
            <a:r>
              <a:rPr lang="it-IT" altLang="it-IT" sz="1800" dirty="0" smtClean="0">
                <a:solidFill>
                  <a:srgbClr val="FFFFFF"/>
                </a:solidFill>
                <a:latin typeface="Tahoma" charset="0"/>
                <a:ea typeface="Tahoma" charset="0"/>
                <a:cs typeface="Tahoma" charset="0"/>
              </a:rPr>
              <a:t> EEG) </a:t>
            </a:r>
            <a:endParaRPr lang="it-IT" altLang="it-IT" sz="1800" dirty="0">
              <a:solidFill>
                <a:srgbClr val="FFFFFF"/>
              </a:solidFill>
              <a:latin typeface="Tahoma" charset="0"/>
              <a:ea typeface="Tahoma" charset="0"/>
              <a:cs typeface="Tahoma" charset="0"/>
            </a:endParaRPr>
          </a:p>
        </p:txBody>
      </p:sp>
      <p:sp>
        <p:nvSpPr>
          <p:cNvPr id="10" name="Rettangolo 9"/>
          <p:cNvSpPr>
            <a:spLocks noChangeArrowheads="1"/>
          </p:cNvSpPr>
          <p:nvPr/>
        </p:nvSpPr>
        <p:spPr bwMode="auto">
          <a:xfrm>
            <a:off x="1979613" y="3117850"/>
            <a:ext cx="56880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200" dirty="0">
                <a:solidFill>
                  <a:srgbClr val="FFFFFF"/>
                </a:solidFill>
                <a:latin typeface="Tahoma" charset="0"/>
                <a:ea typeface="Tahoma" charset="0"/>
                <a:cs typeface="Tahoma" charset="0"/>
              </a:rPr>
              <a:t>2) </a:t>
            </a:r>
            <a:r>
              <a:rPr lang="it-IT" altLang="it-IT" sz="2200" dirty="0" err="1" smtClean="0">
                <a:solidFill>
                  <a:srgbClr val="FFFFFF"/>
                </a:solidFill>
                <a:latin typeface="Tahoma" charset="0"/>
                <a:ea typeface="Tahoma" charset="0"/>
                <a:cs typeface="Tahoma" charset="0"/>
              </a:rPr>
              <a:t>Reported</a:t>
            </a:r>
            <a:r>
              <a:rPr lang="it-IT" altLang="it-IT" sz="2200" dirty="0" smtClean="0">
                <a:solidFill>
                  <a:srgbClr val="FFFFFF"/>
                </a:solidFill>
                <a:latin typeface="Tahoma" charset="0"/>
                <a:ea typeface="Tahoma" charset="0"/>
                <a:cs typeface="Tahoma" charset="0"/>
              </a:rPr>
              <a:t> in </a:t>
            </a:r>
            <a:r>
              <a:rPr lang="it-IT" altLang="it-IT" sz="2200" dirty="0" err="1" smtClean="0">
                <a:solidFill>
                  <a:srgbClr val="FFFFFF"/>
                </a:solidFill>
                <a:latin typeface="Tahoma" charset="0"/>
                <a:ea typeface="Tahoma" charset="0"/>
                <a:cs typeface="Tahoma" charset="0"/>
              </a:rPr>
              <a:t>any</a:t>
            </a:r>
            <a:r>
              <a:rPr lang="it-IT" altLang="it-IT" sz="2200" dirty="0" smtClean="0">
                <a:solidFill>
                  <a:srgbClr val="FFFFFF"/>
                </a:solidFill>
                <a:latin typeface="Tahoma" charset="0"/>
                <a:ea typeface="Tahoma" charset="0"/>
                <a:cs typeface="Tahoma" charset="0"/>
              </a:rPr>
              <a:t> </a:t>
            </a:r>
            <a:r>
              <a:rPr lang="it-IT" altLang="it-IT" sz="2200" dirty="0" err="1" smtClean="0">
                <a:solidFill>
                  <a:srgbClr val="FFFFFF"/>
                </a:solidFill>
                <a:latin typeface="Tahoma" charset="0"/>
                <a:ea typeface="Tahoma" charset="0"/>
                <a:cs typeface="Tahoma" charset="0"/>
              </a:rPr>
              <a:t>age</a:t>
            </a:r>
            <a:endParaRPr lang="it-IT" altLang="it-IT" sz="2200" dirty="0">
              <a:solidFill>
                <a:srgbClr val="FFFFFF"/>
              </a:solidFill>
              <a:latin typeface="Tahoma" charset="0"/>
              <a:ea typeface="Tahoma" charset="0"/>
              <a:cs typeface="Tahoma" charset="0"/>
            </a:endParaRPr>
          </a:p>
          <a:p>
            <a:pPr algn="just" eaLnBrk="1" hangingPunct="1">
              <a:spcBef>
                <a:spcPct val="0"/>
              </a:spcBef>
              <a:buFontTx/>
              <a:buNone/>
            </a:pPr>
            <a:r>
              <a:rPr lang="it-IT" altLang="it-IT" sz="1800" dirty="0" smtClean="0">
                <a:solidFill>
                  <a:srgbClr val="FFFFFF"/>
                </a:solidFill>
                <a:latin typeface="Tahoma" charset="0"/>
                <a:ea typeface="Tahoma" charset="0"/>
                <a:cs typeface="Tahoma" charset="0"/>
              </a:rPr>
              <a:t>(</a:t>
            </a:r>
            <a:r>
              <a:rPr lang="it-IT" altLang="it-IT" sz="1800" dirty="0" err="1" smtClean="0">
                <a:solidFill>
                  <a:srgbClr val="FFFFFF"/>
                </a:solidFill>
                <a:latin typeface="Tahoma" charset="0"/>
                <a:ea typeface="Tahoma" charset="0"/>
                <a:cs typeface="Tahoma" charset="0"/>
              </a:rPr>
              <a:t>children</a:t>
            </a:r>
            <a:r>
              <a:rPr lang="it-IT" altLang="it-IT" sz="1800" dirty="0" smtClean="0">
                <a:solidFill>
                  <a:srgbClr val="FFFFFF"/>
                </a:solidFill>
                <a:latin typeface="Tahoma" charset="0"/>
                <a:ea typeface="Tahoma" charset="0"/>
                <a:cs typeface="Tahoma" charset="0"/>
              </a:rPr>
              <a:t> / </a:t>
            </a:r>
            <a:r>
              <a:rPr lang="it-IT" altLang="it-IT" sz="1800" dirty="0" err="1" smtClean="0">
                <a:solidFill>
                  <a:srgbClr val="FFFFFF"/>
                </a:solidFill>
                <a:latin typeface="Tahoma" charset="0"/>
                <a:ea typeface="Tahoma" charset="0"/>
                <a:cs typeface="Tahoma" charset="0"/>
              </a:rPr>
              <a:t>adults</a:t>
            </a:r>
            <a:r>
              <a:rPr lang="it-IT" altLang="it-IT" sz="1800" dirty="0" smtClean="0">
                <a:solidFill>
                  <a:srgbClr val="FFFFFF"/>
                </a:solidFill>
                <a:latin typeface="Tahoma" charset="0"/>
                <a:ea typeface="Tahoma" charset="0"/>
                <a:cs typeface="Tahoma" charset="0"/>
              </a:rPr>
              <a:t> / </a:t>
            </a:r>
            <a:r>
              <a:rPr lang="it-IT" altLang="it-IT" sz="1800" dirty="0" err="1" smtClean="0">
                <a:solidFill>
                  <a:srgbClr val="FFFFFF"/>
                </a:solidFill>
                <a:latin typeface="Tahoma" charset="0"/>
                <a:ea typeface="Tahoma" charset="0"/>
                <a:cs typeface="Tahoma" charset="0"/>
              </a:rPr>
              <a:t>elderly</a:t>
            </a:r>
            <a:r>
              <a:rPr lang="it-IT" altLang="it-IT" sz="1800" dirty="0" smtClean="0">
                <a:solidFill>
                  <a:srgbClr val="FFFFFF"/>
                </a:solidFill>
                <a:latin typeface="Tahoma" charset="0"/>
                <a:ea typeface="Tahoma" charset="0"/>
                <a:cs typeface="Tahoma" charset="0"/>
              </a:rPr>
              <a:t> </a:t>
            </a:r>
            <a:r>
              <a:rPr lang="it-IT" altLang="it-IT" sz="1800" dirty="0" err="1" smtClean="0">
                <a:solidFill>
                  <a:srgbClr val="FFFFFF"/>
                </a:solidFill>
                <a:latin typeface="Tahoma" charset="0"/>
                <a:ea typeface="Tahoma" charset="0"/>
                <a:cs typeface="Tahoma" charset="0"/>
              </a:rPr>
              <a:t>people</a:t>
            </a:r>
            <a:r>
              <a:rPr lang="it-IT" altLang="it-IT" sz="1800" dirty="0" smtClean="0">
                <a:solidFill>
                  <a:srgbClr val="FFFFFF"/>
                </a:solidFill>
                <a:latin typeface="Tahoma" charset="0"/>
                <a:ea typeface="Tahoma" charset="0"/>
                <a:cs typeface="Tahoma" charset="0"/>
              </a:rPr>
              <a:t>)</a:t>
            </a:r>
            <a:endParaRPr lang="it-IT" altLang="it-IT" sz="1800" dirty="0">
              <a:solidFill>
                <a:srgbClr val="FFFFFF"/>
              </a:solidFill>
              <a:latin typeface="Tahoma" charset="0"/>
              <a:ea typeface="Tahoma" charset="0"/>
              <a:cs typeface="Tahoma" charset="0"/>
            </a:endParaRPr>
          </a:p>
        </p:txBody>
      </p:sp>
      <p:sp>
        <p:nvSpPr>
          <p:cNvPr id="11"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Near</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death</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experience</a:t>
            </a:r>
            <a:r>
              <a:rPr lang="it-IT" altLang="it-IT" sz="3600" dirty="0" smtClean="0">
                <a:solidFill>
                  <a:srgbClr val="FFFF00"/>
                </a:solidFill>
                <a:latin typeface="Tahoma" charset="0"/>
                <a:ea typeface="Tahoma" charset="0"/>
                <a:cs typeface="Tahoma" charset="0"/>
              </a:rPr>
              <a:t> (NDE</a:t>
            </a:r>
            <a:r>
              <a:rPr lang="it-IT" altLang="it-IT" sz="3600" dirty="0">
                <a:solidFill>
                  <a:srgbClr val="FFFF00"/>
                </a:solidFill>
                <a:latin typeface="Tahoma" charset="0"/>
                <a:ea typeface="Tahoma" charset="0"/>
                <a:cs typeface="Tahoma"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510"/>
                                        </p:tgtEl>
                                        <p:attrNameLst>
                                          <p:attrName>style.visibility</p:attrName>
                                        </p:attrNameLst>
                                      </p:cBhvr>
                                      <p:to>
                                        <p:strVal val="visible"/>
                                      </p:to>
                                    </p:set>
                                    <p:animEffect transition="in" filter="fade">
                                      <p:cBhvr>
                                        <p:cTn id="20"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13"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http://media-s3.blogosfere.it/dallapartedichiguida/images/mr%20bean_rowan_atckinson_incide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1557338"/>
            <a:ext cx="33718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CasellaDiTesto 10"/>
          <p:cNvSpPr txBox="1">
            <a:spLocks noChangeArrowheads="1"/>
          </p:cNvSpPr>
          <p:nvPr/>
        </p:nvSpPr>
        <p:spPr bwMode="auto">
          <a:xfrm>
            <a:off x="215900" y="3141663"/>
            <a:ext cx="4932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You</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crazy</a:t>
            </a:r>
            <a:r>
              <a:rPr lang="it-IT" altLang="it-IT" sz="3600" dirty="0" smtClean="0">
                <a:solidFill>
                  <a:srgbClr val="FFFF00"/>
                </a:solidFill>
                <a:latin typeface="Tahoma" charset="0"/>
                <a:ea typeface="Tahoma" charset="0"/>
                <a:cs typeface="Tahoma" charset="0"/>
              </a:rPr>
              <a:t>!?!</a:t>
            </a:r>
            <a:endParaRPr lang="it-IT" altLang="it-IT" sz="3600" dirty="0">
              <a:solidFill>
                <a:srgbClr val="FFFF00"/>
              </a:solidFill>
              <a:latin typeface="Tahoma" charset="0"/>
              <a:ea typeface="Tahoma" charset="0"/>
              <a:cs typeface="Tahoma" charset="0"/>
            </a:endParaRPr>
          </a:p>
        </p:txBody>
      </p:sp>
      <p:sp>
        <p:nvSpPr>
          <p:cNvPr id="62467"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Tree>
    <p:extLst>
      <p:ext uri="{BB962C8B-B14F-4D97-AF65-F5344CB8AC3E}">
        <p14:creationId xmlns:p14="http://schemas.microsoft.com/office/powerpoint/2010/main" val="1033702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7410"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INTRODUCTION</a:t>
            </a:r>
            <a:endParaRPr lang="it-IT" altLang="it-IT" b="1" dirty="0">
              <a:solidFill>
                <a:srgbClr val="4D4D4D"/>
              </a:solidFill>
              <a:latin typeface="Tahoma" charset="0"/>
            </a:endParaRPr>
          </a:p>
        </p:txBody>
      </p:sp>
      <p:sp>
        <p:nvSpPr>
          <p:cNvPr id="17411" name="CasellaDiTesto 3"/>
          <p:cNvSpPr txBox="1">
            <a:spLocks noChangeArrowheads="1"/>
          </p:cNvSpPr>
          <p:nvPr/>
        </p:nvSpPr>
        <p:spPr bwMode="auto">
          <a:xfrm>
            <a:off x="1331913" y="1857375"/>
            <a:ext cx="1728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smtClean="0">
                <a:solidFill>
                  <a:schemeClr val="bg1"/>
                </a:solidFill>
                <a:latin typeface="Tahoma" charset="0"/>
                <a:ea typeface="Tahoma" charset="0"/>
                <a:cs typeface="Tahoma" charset="0"/>
              </a:rPr>
              <a:t>Monists</a:t>
            </a:r>
            <a:endParaRPr lang="it-IT" altLang="it-IT" sz="2400" b="1" dirty="0">
              <a:solidFill>
                <a:schemeClr val="bg1"/>
              </a:solidFill>
              <a:latin typeface="Tahoma" charset="0"/>
              <a:ea typeface="Tahoma" charset="0"/>
              <a:cs typeface="Tahoma" charset="0"/>
            </a:endParaRPr>
          </a:p>
        </p:txBody>
      </p:sp>
      <p:sp>
        <p:nvSpPr>
          <p:cNvPr id="5" name="Rettangolo 4"/>
          <p:cNvSpPr/>
          <p:nvPr/>
        </p:nvSpPr>
        <p:spPr>
          <a:xfrm>
            <a:off x="4572000" y="1916113"/>
            <a:ext cx="71438" cy="4941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Rettangolo 5"/>
          <p:cNvSpPr/>
          <p:nvPr/>
        </p:nvSpPr>
        <p:spPr>
          <a:xfrm>
            <a:off x="0" y="1844675"/>
            <a:ext cx="9144000" cy="7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2" name="Gruppo 14"/>
          <p:cNvGrpSpPr>
            <a:grpSpLocks/>
          </p:cNvGrpSpPr>
          <p:nvPr/>
        </p:nvGrpSpPr>
        <p:grpSpPr bwMode="auto">
          <a:xfrm>
            <a:off x="4629150" y="1857375"/>
            <a:ext cx="4514850" cy="5000625"/>
            <a:chOff x="4629150" y="1857375"/>
            <a:chExt cx="4514850" cy="5000625"/>
          </a:xfrm>
        </p:grpSpPr>
        <p:sp>
          <p:nvSpPr>
            <p:cNvPr id="17419" name="CasellaDiTesto 3"/>
            <p:cNvSpPr txBox="1">
              <a:spLocks noChangeArrowheads="1"/>
            </p:cNvSpPr>
            <p:nvPr/>
          </p:nvSpPr>
          <p:spPr bwMode="auto">
            <a:xfrm>
              <a:off x="5795963" y="1857375"/>
              <a:ext cx="2160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smtClean="0">
                  <a:solidFill>
                    <a:schemeClr val="bg1"/>
                  </a:solidFill>
                  <a:latin typeface="Tahoma" charset="0"/>
                  <a:ea typeface="Tahoma" charset="0"/>
                  <a:cs typeface="Tahoma" charset="0"/>
                </a:rPr>
                <a:t>Dualists</a:t>
              </a:r>
              <a:endParaRPr lang="it-IT" altLang="it-IT" sz="2400" b="1" dirty="0">
                <a:solidFill>
                  <a:schemeClr val="bg1"/>
                </a:solidFill>
                <a:latin typeface="Tahoma" charset="0"/>
                <a:ea typeface="Tahoma" charset="0"/>
                <a:cs typeface="Tahoma" charset="0"/>
              </a:endParaRPr>
            </a:p>
          </p:txBody>
        </p:sp>
        <p:sp>
          <p:nvSpPr>
            <p:cNvPr id="17420" name="CasellaDiTesto 3"/>
            <p:cNvSpPr txBox="1">
              <a:spLocks noChangeArrowheads="1"/>
            </p:cNvSpPr>
            <p:nvPr/>
          </p:nvSpPr>
          <p:spPr bwMode="auto">
            <a:xfrm>
              <a:off x="4629150" y="2362200"/>
              <a:ext cx="4500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endParaRPr lang="it-IT" altLang="it-IT" sz="1800" dirty="0">
                <a:solidFill>
                  <a:schemeClr val="bg1"/>
                </a:solidFill>
                <a:latin typeface="Tahoma" charset="0"/>
                <a:ea typeface="Tahoma" charset="0"/>
                <a:cs typeface="Tahoma" charset="0"/>
              </a:endParaRPr>
            </a:p>
          </p:txBody>
        </p:sp>
        <p:pic>
          <p:nvPicPr>
            <p:cNvPr id="17421" name="Picture 2" descr="http://isentieridellaragione.weebly.com/uploads/1/1/6/7/11671992/3935403.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9700" y="3876675"/>
              <a:ext cx="30289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CasellaDiTesto 3"/>
            <p:cNvSpPr txBox="1">
              <a:spLocks noChangeArrowheads="1"/>
            </p:cNvSpPr>
            <p:nvPr/>
          </p:nvSpPr>
          <p:spPr bwMode="auto">
            <a:xfrm>
              <a:off x="7812088" y="6505575"/>
              <a:ext cx="13319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500" b="1">
                  <a:solidFill>
                    <a:schemeClr val="bg1"/>
                  </a:solidFill>
                  <a:latin typeface="Tahoma" charset="0"/>
                  <a:ea typeface="Tahoma" charset="0"/>
                  <a:cs typeface="Tahoma" charset="0"/>
                </a:rPr>
                <a:t>CARTESIO</a:t>
              </a:r>
            </a:p>
          </p:txBody>
        </p:sp>
      </p:grpSp>
      <p:sp>
        <p:nvSpPr>
          <p:cNvPr id="17416" name="CasellaDiTesto 10"/>
          <p:cNvSpPr txBox="1">
            <a:spLocks noChangeArrowheads="1"/>
          </p:cNvSpPr>
          <p:nvPr/>
        </p:nvSpPr>
        <p:spPr bwMode="auto">
          <a:xfrm>
            <a:off x="0" y="549275"/>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The body-</a:t>
            </a:r>
            <a:r>
              <a:rPr lang="it-IT" altLang="it-IT" sz="3600" dirty="0" err="1" smtClean="0">
                <a:solidFill>
                  <a:srgbClr val="FFFF00"/>
                </a:solidFill>
                <a:latin typeface="Tahoma" charset="0"/>
                <a:ea typeface="Tahoma" charset="0"/>
                <a:cs typeface="Tahoma" charset="0"/>
              </a:rPr>
              <a:t>mind</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problem</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interested</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phylosophy</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psychology</a:t>
            </a:r>
            <a:r>
              <a:rPr lang="it-IT" altLang="it-IT" sz="3600" dirty="0" smtClean="0">
                <a:solidFill>
                  <a:srgbClr val="FFFF00"/>
                </a:solidFill>
                <a:latin typeface="Tahoma" charset="0"/>
                <a:ea typeface="Tahoma" charset="0"/>
                <a:cs typeface="Tahoma" charset="0"/>
              </a:rPr>
              <a:t>, and </a:t>
            </a:r>
            <a:r>
              <a:rPr lang="it-IT" altLang="it-IT" sz="3600" dirty="0" err="1" smtClean="0">
                <a:solidFill>
                  <a:srgbClr val="FFFF00"/>
                </a:solidFill>
                <a:latin typeface="Tahoma" charset="0"/>
                <a:ea typeface="Tahoma" charset="0"/>
                <a:cs typeface="Tahoma" charset="0"/>
              </a:rPr>
              <a:t>theology</a:t>
            </a:r>
            <a:endParaRPr lang="it-IT" altLang="it-IT" sz="3600" dirty="0">
              <a:solidFill>
                <a:srgbClr val="FFFF00"/>
              </a:solidFill>
              <a:latin typeface="Tahoma" charset="0"/>
              <a:ea typeface="Tahoma" charset="0"/>
              <a:cs typeface="Tahoma" charset="0"/>
            </a:endParaRPr>
          </a:p>
        </p:txBody>
      </p:sp>
      <p:sp>
        <p:nvSpPr>
          <p:cNvPr id="17417" name="CasellaDiTesto 3"/>
          <p:cNvSpPr txBox="1">
            <a:spLocks noChangeArrowheads="1"/>
          </p:cNvSpPr>
          <p:nvPr/>
        </p:nvSpPr>
        <p:spPr bwMode="auto">
          <a:xfrm>
            <a:off x="2411413" y="6534150"/>
            <a:ext cx="21240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500" b="1">
                <a:solidFill>
                  <a:schemeClr val="bg1"/>
                </a:solidFill>
                <a:latin typeface="Tahoma" charset="0"/>
                <a:ea typeface="Tahoma" charset="0"/>
                <a:cs typeface="Tahoma" charset="0"/>
              </a:rPr>
              <a:t>SPINOZA</a:t>
            </a:r>
          </a:p>
        </p:txBody>
      </p:sp>
      <p:pic>
        <p:nvPicPr>
          <p:cNvPr id="17418" name="Picture 17" descr="http://biografieonline.it/img/bio/b/Baruch_Spino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995738"/>
            <a:ext cx="221138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25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7418"/>
                                        </p:tgtEl>
                                        <p:attrNameLst>
                                          <p:attrName>style.opacity</p:attrName>
                                        </p:attrNameLst>
                                      </p:cBhvr>
                                      <p:to>
                                        <p:strVal val="0.25"/>
                                      </p:to>
                                    </p:set>
                                    <p:animEffect filter="image" prLst="opacity: 0.25">
                                      <p:cBhvr rctx="IE">
                                        <p:cTn id="7" dur="indefinite"/>
                                        <p:tgtEl>
                                          <p:spTgt spid="17418"/>
                                        </p:tgtEl>
                                      </p:cBhvr>
                                    </p:animEffect>
                                  </p:childTnLst>
                                </p:cTn>
                              </p:par>
                              <p:par>
                                <p:cTn id="8" presetID="9" presetClass="emph" presetSubtype="0" grpId="0" nodeType="withEffect">
                                  <p:stCondLst>
                                    <p:cond delay="0"/>
                                  </p:stCondLst>
                                  <p:childTnLst>
                                    <p:set>
                                      <p:cBhvr rctx="PPT">
                                        <p:cTn id="9" dur="indefinite"/>
                                        <p:tgtEl>
                                          <p:spTgt spid="17417"/>
                                        </p:tgtEl>
                                        <p:attrNameLst>
                                          <p:attrName>style.opacity</p:attrName>
                                        </p:attrNameLst>
                                      </p:cBhvr>
                                      <p:to>
                                        <p:strVal val="0.25"/>
                                      </p:to>
                                    </p:set>
                                    <p:animEffect filter="image" prLst="opacity: 0.25">
                                      <p:cBhvr rctx="IE">
                                        <p:cTn id="10" dur="indefinite"/>
                                        <p:tgtEl>
                                          <p:spTgt spid="17417"/>
                                        </p:tgtEl>
                                      </p:cBhvr>
                                    </p:animEffect>
                                  </p:childTnLst>
                                </p:cTn>
                              </p:par>
                              <p:par>
                                <p:cTn id="11" presetID="9" presetClass="emph" presetSubtype="0" grpId="0" nodeType="withEffect">
                                  <p:stCondLst>
                                    <p:cond delay="0"/>
                                  </p:stCondLst>
                                  <p:childTnLst>
                                    <p:set>
                                      <p:cBhvr rctx="PPT">
                                        <p:cTn id="12" dur="indefinite"/>
                                        <p:tgtEl>
                                          <p:spTgt spid="17411"/>
                                        </p:tgtEl>
                                        <p:attrNameLst>
                                          <p:attrName>style.opacity</p:attrName>
                                        </p:attrNameLst>
                                      </p:cBhvr>
                                      <p:to>
                                        <p:strVal val="0.25"/>
                                      </p:to>
                                    </p:set>
                                    <p:animEffect filter="image" prLst="opacity: 0.25">
                                      <p:cBhvr rctx="IE">
                                        <p:cTn id="13" dur="indefinite"/>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74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6563"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smtClean="0">
                <a:solidFill>
                  <a:srgbClr val="FFFF00"/>
                </a:solidFill>
                <a:latin typeface="Tahoma" charset="0"/>
                <a:ea typeface="Tahoma" charset="0"/>
                <a:cs typeface="Tahoma" charset="0"/>
              </a:rPr>
              <a:t>You</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crazy</a:t>
            </a:r>
            <a:r>
              <a:rPr lang="it-IT" altLang="it-IT" sz="3600" dirty="0" smtClean="0">
                <a:solidFill>
                  <a:srgbClr val="FFFF00"/>
                </a:solidFill>
                <a:latin typeface="Tahoma" charset="0"/>
                <a:ea typeface="Tahoma" charset="0"/>
                <a:cs typeface="Tahoma" charset="0"/>
              </a:rPr>
              <a:t> !?!</a:t>
            </a:r>
            <a:endParaRPr lang="it-IT" altLang="it-IT" sz="3600" dirty="0">
              <a:solidFill>
                <a:srgbClr val="FFFF00"/>
              </a:solidFill>
              <a:latin typeface="Tahoma" charset="0"/>
              <a:ea typeface="Tahoma" charset="0"/>
              <a:cs typeface="Tahoma" charset="0"/>
            </a:endParaRPr>
          </a:p>
        </p:txBody>
      </p:sp>
      <p:sp>
        <p:nvSpPr>
          <p:cNvPr id="66564" name="CasellaDiTesto 3"/>
          <p:cNvSpPr txBox="1">
            <a:spLocks noChangeArrowheads="1"/>
          </p:cNvSpPr>
          <p:nvPr/>
        </p:nvSpPr>
        <p:spPr bwMode="auto">
          <a:xfrm>
            <a:off x="468313" y="1700808"/>
            <a:ext cx="85693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b="1" dirty="0" err="1" smtClean="0">
                <a:solidFill>
                  <a:schemeClr val="bg1"/>
                </a:solidFill>
                <a:latin typeface="Tahoma" charset="0"/>
                <a:ea typeface="Tahoma" charset="0"/>
                <a:cs typeface="Tahoma" charset="0"/>
              </a:rPr>
              <a:t>Facts</a:t>
            </a:r>
            <a:r>
              <a:rPr lang="it-IT" altLang="it-IT" sz="2400" b="1" dirty="0" smtClean="0">
                <a:solidFill>
                  <a:schemeClr val="bg1"/>
                </a:solidFill>
                <a:latin typeface="Tahoma" charset="0"/>
                <a:ea typeface="Tahoma" charset="0"/>
                <a:cs typeface="Tahoma" charset="0"/>
              </a:rPr>
              <a:t> can </a:t>
            </a:r>
            <a:r>
              <a:rPr lang="it-IT" altLang="it-IT" sz="2400" b="1" dirty="0" err="1" smtClean="0">
                <a:solidFill>
                  <a:schemeClr val="bg1"/>
                </a:solidFill>
                <a:latin typeface="Tahoma" charset="0"/>
                <a:ea typeface="Tahoma" charset="0"/>
                <a:cs typeface="Tahoma" charset="0"/>
              </a:rPr>
              <a:t>only</a:t>
            </a:r>
            <a:r>
              <a:rPr lang="it-IT" altLang="it-IT" sz="2400" b="1" dirty="0" smtClean="0">
                <a:solidFill>
                  <a:schemeClr val="bg1"/>
                </a:solidFill>
                <a:latin typeface="Tahoma" charset="0"/>
                <a:ea typeface="Tahoma" charset="0"/>
                <a:cs typeface="Tahoma" charset="0"/>
              </a:rPr>
              <a:t> be </a:t>
            </a:r>
            <a:r>
              <a:rPr lang="it-IT" altLang="it-IT" sz="2400" b="1" dirty="0" err="1" smtClean="0">
                <a:solidFill>
                  <a:schemeClr val="bg1"/>
                </a:solidFill>
                <a:latin typeface="Tahoma" charset="0"/>
                <a:ea typeface="Tahoma" charset="0"/>
                <a:cs typeface="Tahoma" charset="0"/>
              </a:rPr>
              <a:t>true</a:t>
            </a:r>
            <a:r>
              <a:rPr lang="it-IT" altLang="it-IT" sz="2400" b="1" dirty="0" smtClean="0">
                <a:solidFill>
                  <a:schemeClr val="bg1"/>
                </a:solidFill>
                <a:latin typeface="Tahoma" charset="0"/>
                <a:ea typeface="Tahoma" charset="0"/>
                <a:cs typeface="Tahoma" charset="0"/>
              </a:rPr>
              <a:t> or false. </a:t>
            </a:r>
            <a:r>
              <a:rPr lang="it-IT" altLang="it-IT" sz="2400" b="1" dirty="0" err="1" smtClean="0">
                <a:solidFill>
                  <a:schemeClr val="bg1"/>
                </a:solidFill>
                <a:latin typeface="Tahoma" charset="0"/>
                <a:ea typeface="Tahoma" charset="0"/>
                <a:cs typeface="Tahoma" charset="0"/>
              </a:rPr>
              <a:t>Never</a:t>
            </a:r>
            <a:r>
              <a:rPr lang="it-IT" altLang="it-IT" sz="2400" b="1" dirty="0" smtClean="0">
                <a:solidFill>
                  <a:schemeClr val="bg1"/>
                </a:solidFill>
                <a:latin typeface="Tahoma" charset="0"/>
                <a:ea typeface="Tahoma" charset="0"/>
                <a:cs typeface="Tahoma" charset="0"/>
              </a:rPr>
              <a:t> </a:t>
            </a:r>
            <a:r>
              <a:rPr lang="it-IT" altLang="it-IT" sz="2400" b="1" dirty="0" err="1" smtClean="0">
                <a:solidFill>
                  <a:schemeClr val="bg1"/>
                </a:solidFill>
                <a:latin typeface="Tahoma" charset="0"/>
                <a:ea typeface="Tahoma" charset="0"/>
                <a:cs typeface="Tahoma" charset="0"/>
              </a:rPr>
              <a:t>paranormal</a:t>
            </a:r>
            <a:r>
              <a:rPr lang="it-IT" altLang="it-IT" sz="2400" b="1" dirty="0" smtClean="0">
                <a:solidFill>
                  <a:schemeClr val="bg1"/>
                </a:solidFill>
                <a:latin typeface="Tahoma" charset="0"/>
                <a:ea typeface="Tahoma" charset="0"/>
                <a:cs typeface="Tahoma" charset="0"/>
              </a:rPr>
              <a:t>. </a:t>
            </a:r>
            <a:endParaRPr lang="it-IT" altLang="it-IT" sz="2400" b="1" dirty="0">
              <a:solidFill>
                <a:schemeClr val="bg1"/>
              </a:solidFill>
              <a:latin typeface="Tahoma" charset="0"/>
              <a:ea typeface="Tahoma" charset="0"/>
              <a:cs typeface="Tahoma" charset="0"/>
            </a:endParaRPr>
          </a:p>
          <a:p>
            <a:pPr algn="just" eaLnBrk="1" hangingPunct="1">
              <a:spcBef>
                <a:spcPct val="0"/>
              </a:spcBef>
              <a:buFontTx/>
              <a:buNone/>
            </a:pPr>
            <a:r>
              <a:rPr lang="it-IT" altLang="it-IT" sz="2400" dirty="0">
                <a:solidFill>
                  <a:schemeClr val="bg1"/>
                </a:solidFill>
                <a:latin typeface="Tahoma" charset="0"/>
                <a:ea typeface="Tahoma" charset="0"/>
                <a:cs typeface="Tahoma" charset="0"/>
              </a:rPr>
              <a:t>“</a:t>
            </a:r>
            <a:r>
              <a:rPr lang="it-IT" altLang="it-IT" sz="2400" dirty="0" err="1" smtClean="0">
                <a:solidFill>
                  <a:schemeClr val="bg1"/>
                </a:solidFill>
                <a:latin typeface="Tahoma" charset="0"/>
                <a:ea typeface="Tahoma" charset="0"/>
                <a:cs typeface="Tahoma" charset="0"/>
              </a:rPr>
              <a:t>Paranormal</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simply</a:t>
            </a:r>
            <a:r>
              <a:rPr lang="it-IT" altLang="it-IT" sz="2400" dirty="0" smtClean="0">
                <a:solidFill>
                  <a:schemeClr val="bg1"/>
                </a:solidFill>
                <a:latin typeface="Tahoma" charset="0"/>
                <a:ea typeface="Tahoma" charset="0"/>
                <a:cs typeface="Tahoma" charset="0"/>
              </a:rPr>
              <a:t> </a:t>
            </a:r>
            <a:r>
              <a:rPr lang="it-IT" altLang="it-IT" sz="2400" dirty="0">
                <a:solidFill>
                  <a:schemeClr val="bg1"/>
                </a:solidFill>
                <a:latin typeface="Tahoma" charset="0"/>
                <a:ea typeface="Tahoma" charset="0"/>
                <a:cs typeface="Tahoma" charset="0"/>
              </a:rPr>
              <a:t>a</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phenomenon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that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cannot</a:t>
            </a:r>
            <a:r>
              <a:rPr lang="it-IT" altLang="it-IT" sz="2400" dirty="0" smtClean="0">
                <a:solidFill>
                  <a:schemeClr val="bg1"/>
                </a:solidFill>
                <a:latin typeface="Tahoma" charset="0"/>
                <a:ea typeface="Tahoma" charset="0"/>
                <a:cs typeface="Tahoma" charset="0"/>
              </a:rPr>
              <a:t> be </a:t>
            </a:r>
            <a:r>
              <a:rPr lang="it-IT" altLang="it-IT" sz="2400" dirty="0" err="1" smtClean="0">
                <a:solidFill>
                  <a:schemeClr val="bg1"/>
                </a:solidFill>
                <a:latin typeface="Tahoma" charset="0"/>
                <a:ea typeface="Tahoma" charset="0"/>
                <a:cs typeface="Tahoma" charset="0"/>
              </a:rPr>
              <a:t>explained</a:t>
            </a:r>
            <a:r>
              <a:rPr lang="it-IT" altLang="it-IT" sz="2400" dirty="0" smtClean="0">
                <a:solidFill>
                  <a:schemeClr val="bg1"/>
                </a:solidFill>
                <a:latin typeface="Tahoma" charset="0"/>
                <a:ea typeface="Tahoma" charset="0"/>
                <a:cs typeface="Tahoma" charset="0"/>
              </a:rPr>
              <a:t> by </a:t>
            </a:r>
            <a:r>
              <a:rPr lang="it-IT" altLang="it-IT" sz="2400" dirty="0" err="1" smtClean="0">
                <a:solidFill>
                  <a:schemeClr val="bg1"/>
                </a:solidFill>
                <a:latin typeface="Tahoma" charset="0"/>
                <a:ea typeface="Tahoma" charset="0"/>
                <a:cs typeface="Tahoma" charset="0"/>
              </a:rPr>
              <a:t>current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scientific</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theories</a:t>
            </a:r>
            <a:r>
              <a:rPr lang="it-IT" altLang="it-IT" sz="2400" dirty="0" smtClean="0">
                <a:solidFill>
                  <a:schemeClr val="bg1"/>
                </a:solidFill>
                <a:latin typeface="Tahoma" charset="0"/>
                <a:ea typeface="Tahoma" charset="0"/>
                <a:cs typeface="Tahoma" charset="0"/>
              </a:rPr>
              <a:t>.</a:t>
            </a:r>
            <a:endParaRPr lang="it-IT" altLang="it-IT" sz="2400" dirty="0">
              <a:solidFill>
                <a:schemeClr val="bg1"/>
              </a:solidFill>
              <a:latin typeface="Tahoma" charset="0"/>
              <a:ea typeface="Tahoma" charset="0"/>
              <a:cs typeface="Tahoma" charset="0"/>
            </a:endParaRPr>
          </a:p>
        </p:txBody>
      </p:sp>
      <p:sp>
        <p:nvSpPr>
          <p:cNvPr id="66565" name="AutoShape 9" descr="https://lospettacolodeifulmini.files.wordpress.com/2014/09/fulmine-torca-al-plasma1.jpg"/>
          <p:cNvSpPr>
            <a:spLocks noChangeAspect="1" noChangeArrowheads="1"/>
          </p:cNvSpPr>
          <p:nvPr/>
        </p:nvSpPr>
        <p:spPr bwMode="auto">
          <a:xfrm>
            <a:off x="155575" y="-1790700"/>
            <a:ext cx="59912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6567" name="CasellaDiTesto 9"/>
          <p:cNvSpPr txBox="1">
            <a:spLocks noChangeArrowheads="1"/>
          </p:cNvSpPr>
          <p:nvPr/>
        </p:nvSpPr>
        <p:spPr bwMode="auto">
          <a:xfrm>
            <a:off x="468313" y="6381750"/>
            <a:ext cx="2374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200"/>
              <a:t>Ecolocalizzazione dei pipistrelli</a:t>
            </a:r>
          </a:p>
        </p:txBody>
      </p:sp>
      <p:sp>
        <p:nvSpPr>
          <p:cNvPr id="9" name="Rettangolo 8"/>
          <p:cNvSpPr>
            <a:spLocks noChangeArrowheads="1"/>
          </p:cNvSpPr>
          <p:nvPr/>
        </p:nvSpPr>
        <p:spPr bwMode="auto">
          <a:xfrm>
            <a:off x="468313" y="4595813"/>
            <a:ext cx="57594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Make</a:t>
            </a:r>
            <a:r>
              <a:rPr lang="it-IT" altLang="it-IT" sz="2400" dirty="0" smtClean="0">
                <a:solidFill>
                  <a:schemeClr val="bg1"/>
                </a:solidFill>
                <a:latin typeface="Tahoma" charset="0"/>
                <a:ea typeface="Tahoma" charset="0"/>
                <a:cs typeface="Tahoma" charset="0"/>
              </a:rPr>
              <a:t> an a-priori </a:t>
            </a:r>
            <a:r>
              <a:rPr lang="it-IT" altLang="it-IT" sz="2400" dirty="0" err="1" smtClean="0">
                <a:solidFill>
                  <a:schemeClr val="bg1"/>
                </a:solidFill>
                <a:latin typeface="Tahoma" charset="0"/>
                <a:ea typeface="Tahoma" charset="0"/>
                <a:cs typeface="Tahoma" charset="0"/>
              </a:rPr>
              <a:t>decision</a:t>
            </a:r>
            <a:r>
              <a:rPr lang="it-IT" altLang="it-IT" sz="2400" dirty="0" smtClean="0">
                <a:solidFill>
                  <a:schemeClr val="bg1"/>
                </a:solidFill>
                <a:latin typeface="Tahoma" charset="0"/>
                <a:ea typeface="Tahoma" charset="0"/>
                <a:cs typeface="Tahoma" charset="0"/>
              </a:rPr>
              <a:t> on </a:t>
            </a:r>
            <a:r>
              <a:rPr lang="it-IT" altLang="it-IT" sz="2400" dirty="0" err="1" smtClean="0">
                <a:solidFill>
                  <a:schemeClr val="bg1"/>
                </a:solidFill>
                <a:latin typeface="Tahoma" charset="0"/>
                <a:ea typeface="Tahoma" charset="0"/>
                <a:cs typeface="Tahoma" charset="0"/>
              </a:rPr>
              <a:t>what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is</a:t>
            </a:r>
            <a:r>
              <a:rPr lang="it-IT" altLang="it-IT" sz="2400" dirty="0" smtClean="0">
                <a:solidFill>
                  <a:schemeClr val="bg1"/>
                </a:solidFill>
                <a:latin typeface="Tahoma" charset="0"/>
                <a:ea typeface="Tahoma" charset="0"/>
                <a:cs typeface="Tahoma" charset="0"/>
              </a:rPr>
              <a:t> a </a:t>
            </a:r>
            <a:r>
              <a:rPr lang="it-IT" altLang="it-IT" sz="2400" dirty="0" err="1" smtClean="0">
                <a:solidFill>
                  <a:schemeClr val="bg1"/>
                </a:solidFill>
                <a:latin typeface="Tahoma" charset="0"/>
                <a:ea typeface="Tahoma" charset="0"/>
                <a:cs typeface="Tahoma" charset="0"/>
              </a:rPr>
              <a:t>scientific</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issue</a:t>
            </a:r>
            <a:r>
              <a:rPr lang="it-IT" altLang="it-IT" sz="2400" dirty="0" smtClean="0">
                <a:solidFill>
                  <a:schemeClr val="bg1"/>
                </a:solidFill>
                <a:latin typeface="Tahoma" charset="0"/>
                <a:ea typeface="Tahoma" charset="0"/>
                <a:cs typeface="Tahoma" charset="0"/>
              </a:rPr>
              <a:t> and </a:t>
            </a:r>
            <a:r>
              <a:rPr lang="it-IT" altLang="it-IT" sz="2400" dirty="0" err="1" smtClean="0">
                <a:solidFill>
                  <a:schemeClr val="bg1"/>
                </a:solidFill>
                <a:latin typeface="Tahoma" charset="0"/>
                <a:ea typeface="Tahoma" charset="0"/>
                <a:cs typeface="Tahoma" charset="0"/>
              </a:rPr>
              <a:t>what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is</a:t>
            </a:r>
            <a:r>
              <a:rPr lang="it-IT" altLang="it-IT" sz="2400" dirty="0" smtClean="0">
                <a:solidFill>
                  <a:schemeClr val="bg1"/>
                </a:solidFill>
                <a:latin typeface="Tahoma" charset="0"/>
                <a:ea typeface="Tahoma" charset="0"/>
                <a:cs typeface="Tahoma" charset="0"/>
              </a:rPr>
              <a:t> NOT </a:t>
            </a:r>
            <a:r>
              <a:rPr lang="it-IT" altLang="it-IT" sz="2400" dirty="0" err="1" smtClean="0">
                <a:solidFill>
                  <a:schemeClr val="bg1"/>
                </a:solidFill>
                <a:latin typeface="Tahoma" charset="0"/>
                <a:ea typeface="Tahoma" charset="0"/>
                <a:cs typeface="Tahoma" charset="0"/>
              </a:rPr>
              <a:t>is</a:t>
            </a:r>
            <a:r>
              <a:rPr lang="it-IT" altLang="it-IT" sz="2400" dirty="0" smtClean="0">
                <a:solidFill>
                  <a:schemeClr val="bg1"/>
                </a:solidFill>
                <a:latin typeface="Tahoma" charset="0"/>
                <a:ea typeface="Tahoma" charset="0"/>
                <a:cs typeface="Tahoma" charset="0"/>
              </a:rPr>
              <a:t> a dogma </a:t>
            </a:r>
            <a:r>
              <a:rPr lang="it-IT" altLang="it-IT" sz="2400" dirty="0" err="1" smtClean="0">
                <a:solidFill>
                  <a:schemeClr val="bg1"/>
                </a:solidFill>
                <a:latin typeface="Tahoma" charset="0"/>
                <a:ea typeface="Tahoma" charset="0"/>
                <a:cs typeface="Tahoma" charset="0"/>
              </a:rPr>
              <a:t>that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closely</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resembles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those</a:t>
            </a:r>
            <a:r>
              <a:rPr lang="it-IT" altLang="it-IT" sz="2400" dirty="0" smtClean="0">
                <a:solidFill>
                  <a:schemeClr val="bg1"/>
                </a:solidFill>
                <a:latin typeface="Tahoma" charset="0"/>
                <a:ea typeface="Tahoma" charset="0"/>
                <a:cs typeface="Tahoma" charset="0"/>
              </a:rPr>
              <a:t> of </a:t>
            </a:r>
            <a:r>
              <a:rPr lang="it-IT" altLang="it-IT" sz="2400" dirty="0" err="1" smtClean="0">
                <a:solidFill>
                  <a:schemeClr val="bg1"/>
                </a:solidFill>
                <a:latin typeface="Tahoma" charset="0"/>
                <a:ea typeface="Tahoma" charset="0"/>
                <a:cs typeface="Tahoma" charset="0"/>
              </a:rPr>
              <a:t>religion</a:t>
            </a:r>
            <a:endParaRPr lang="it-IT" altLang="it-IT" sz="2400" dirty="0">
              <a:solidFill>
                <a:schemeClr val="bg1"/>
              </a:solidFill>
              <a:latin typeface="Tahoma" charset="0"/>
              <a:ea typeface="Tahoma" charset="0"/>
              <a:cs typeface="Tahoma" charset="0"/>
            </a:endParaRPr>
          </a:p>
        </p:txBody>
      </p:sp>
      <p:pic>
        <p:nvPicPr>
          <p:cNvPr id="10" name="Picture 2"/>
          <p:cNvPicPr>
            <a:picLocks noChangeAspect="1" noChangeArrowheads="1"/>
          </p:cNvPicPr>
          <p:nvPr/>
        </p:nvPicPr>
        <p:blipFill>
          <a:blip r:embed="rId3" cstate="print"/>
          <a:srcRect/>
          <a:stretch>
            <a:fillRect/>
          </a:stretch>
        </p:blipFill>
        <p:spPr bwMode="auto">
          <a:xfrm flipH="1">
            <a:off x="6566931" y="4005064"/>
            <a:ext cx="2181533" cy="2651944"/>
          </a:xfrm>
          <a:prstGeom prst="rect">
            <a:avLst/>
          </a:prstGeom>
          <a:ln>
            <a:noFill/>
          </a:ln>
          <a:effectLst>
            <a:softEdge rad="112500"/>
          </a:effectLst>
        </p:spPr>
      </p:pic>
    </p:spTree>
    <p:extLst>
      <p:ext uri="{BB962C8B-B14F-4D97-AF65-F5344CB8AC3E}">
        <p14:creationId xmlns:p14="http://schemas.microsoft.com/office/powerpoint/2010/main" val="81050207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468313" y="3036888"/>
            <a:ext cx="6119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rgbClr val="FFFF00"/>
                </a:solidFill>
                <a:latin typeface="Tahoma" charset="0"/>
                <a:ea typeface="Tahoma" charset="0"/>
                <a:cs typeface="Tahoma" charset="0"/>
              </a:rPr>
              <a:t>Cosmology</a:t>
            </a:r>
            <a:endParaRPr lang="it-IT" altLang="it-IT" sz="2400" dirty="0">
              <a:solidFill>
                <a:srgbClr val="FFFF00"/>
              </a:solidFill>
              <a:latin typeface="Tahoma" charset="0"/>
              <a:ea typeface="Tahoma" charset="0"/>
              <a:cs typeface="Tahoma" charset="0"/>
            </a:endParaRPr>
          </a:p>
        </p:txBody>
      </p:sp>
      <p:sp>
        <p:nvSpPr>
          <p:cNvPr id="4" name="Rettangolo 3"/>
          <p:cNvSpPr>
            <a:spLocks noChangeArrowheads="1"/>
          </p:cNvSpPr>
          <p:nvPr/>
        </p:nvSpPr>
        <p:spPr bwMode="auto">
          <a:xfrm>
            <a:off x="6337300" y="4981575"/>
            <a:ext cx="2700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crazy</a:t>
            </a:r>
            <a:r>
              <a:rPr lang="it-IT" altLang="it-IT" sz="2000" dirty="0" smtClean="0">
                <a:solidFill>
                  <a:schemeClr val="bg1"/>
                </a:solidFill>
                <a:latin typeface="Comic Sans MS" charset="0"/>
                <a:ea typeface="Tahoma" charset="0"/>
                <a:cs typeface="Tahoma" charset="0"/>
              </a:rPr>
              <a:t> ?</a:t>
            </a:r>
            <a:endParaRPr lang="it-IT" altLang="it-IT" sz="2000" dirty="0">
              <a:solidFill>
                <a:schemeClr val="bg1"/>
              </a:solidFill>
              <a:latin typeface="Comic Sans MS" charset="0"/>
              <a:ea typeface="Tahoma" charset="0"/>
              <a:cs typeface="Tahoma" charset="0"/>
            </a:endParaRPr>
          </a:p>
        </p:txBody>
      </p:sp>
      <p:pic>
        <p:nvPicPr>
          <p:cNvPr id="5" name="Picture 2"/>
          <p:cNvPicPr>
            <a:picLocks noChangeAspect="1" noChangeArrowheads="1"/>
          </p:cNvPicPr>
          <p:nvPr/>
        </p:nvPicPr>
        <p:blipFill>
          <a:blip r:embed="rId3" cstate="print"/>
          <a:srcRect/>
          <a:stretch>
            <a:fillRect/>
          </a:stretch>
        </p:blipFill>
        <p:spPr bwMode="auto">
          <a:xfrm>
            <a:off x="6552530" y="2924944"/>
            <a:ext cx="2186632" cy="2142753"/>
          </a:xfrm>
          <a:prstGeom prst="rect">
            <a:avLst/>
          </a:prstGeom>
          <a:ln>
            <a:noFill/>
          </a:ln>
          <a:effectLst>
            <a:softEdge rad="112500"/>
          </a:effectLst>
        </p:spPr>
      </p:pic>
      <p:sp>
        <p:nvSpPr>
          <p:cNvPr id="68614"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8617" name="Rettangolo 9"/>
          <p:cNvSpPr>
            <a:spLocks noChangeArrowheads="1"/>
          </p:cNvSpPr>
          <p:nvPr/>
        </p:nvSpPr>
        <p:spPr bwMode="auto">
          <a:xfrm>
            <a:off x="468313" y="1628775"/>
            <a:ext cx="8135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Several</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argumentations</a:t>
            </a:r>
            <a:r>
              <a:rPr lang="it-IT" altLang="it-IT" sz="2400" dirty="0" smtClean="0">
                <a:solidFill>
                  <a:schemeClr val="bg1"/>
                </a:solidFill>
                <a:latin typeface="Tahoma" charset="0"/>
                <a:ea typeface="Tahoma" charset="0"/>
                <a:cs typeface="Tahoma" charset="0"/>
              </a:rPr>
              <a:t> in science </a:t>
            </a:r>
            <a:r>
              <a:rPr lang="it-IT" altLang="it-IT" sz="2400" dirty="0" err="1" smtClean="0">
                <a:solidFill>
                  <a:schemeClr val="bg1"/>
                </a:solidFill>
                <a:latin typeface="Tahoma" charset="0"/>
                <a:ea typeface="Tahoma" charset="0"/>
                <a:cs typeface="Tahoma" charset="0"/>
              </a:rPr>
              <a:t>initially</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appeared</a:t>
            </a:r>
            <a:r>
              <a:rPr lang="it-IT" altLang="it-IT" sz="2400" dirty="0" smtClean="0">
                <a:solidFill>
                  <a:schemeClr val="bg1"/>
                </a:solidFill>
                <a:latin typeface="Tahoma" charset="0"/>
                <a:ea typeface="Tahoma" charset="0"/>
                <a:cs typeface="Tahoma" charset="0"/>
              </a:rPr>
              <a:t> to be </a:t>
            </a:r>
            <a:r>
              <a:rPr lang="it-IT" altLang="it-IT" sz="2400" dirty="0" err="1" smtClean="0">
                <a:solidFill>
                  <a:schemeClr val="bg1"/>
                </a:solidFill>
                <a:latin typeface="Tahoma" charset="0"/>
                <a:ea typeface="Tahoma" charset="0"/>
                <a:cs typeface="Tahoma" charset="0"/>
              </a:rPr>
              <a:t>weird</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but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then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they</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have</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been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accepted</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as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normal</a:t>
            </a:r>
            <a:r>
              <a:rPr lang="it-IT" altLang="it-IT" sz="2400" dirty="0" smtClean="0">
                <a:solidFill>
                  <a:schemeClr val="bg1"/>
                </a:solidFill>
                <a:latin typeface="Tahoma" charset="0"/>
                <a:ea typeface="Tahoma" charset="0"/>
                <a:cs typeface="Tahoma" charset="0"/>
              </a:rPr>
              <a:t>’</a:t>
            </a:r>
            <a:endParaRPr lang="it-IT" altLang="it-IT" sz="2400" dirty="0">
              <a:solidFill>
                <a:schemeClr val="bg1"/>
              </a:solidFill>
              <a:latin typeface="Tahoma" charset="0"/>
              <a:ea typeface="Tahoma" charset="0"/>
              <a:cs typeface="Tahoma" charset="0"/>
            </a:endParaRPr>
          </a:p>
        </p:txBody>
      </p:sp>
      <p:pic>
        <p:nvPicPr>
          <p:cNvPr id="7" name="Immagine 6"/>
          <p:cNvPicPr>
            <a:picLocks noChangeAspect="1"/>
          </p:cNvPicPr>
          <p:nvPr/>
        </p:nvPicPr>
        <p:blipFill>
          <a:blip r:embed="rId4"/>
          <a:stretch>
            <a:fillRect/>
          </a:stretch>
        </p:blipFill>
        <p:spPr>
          <a:xfrm>
            <a:off x="4788024" y="5499497"/>
            <a:ext cx="1649413" cy="1030883"/>
          </a:xfrm>
          <a:prstGeom prst="rect">
            <a:avLst/>
          </a:prstGeom>
        </p:spPr>
      </p:pic>
      <p:sp>
        <p:nvSpPr>
          <p:cNvPr id="12"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smtClean="0">
                <a:solidFill>
                  <a:srgbClr val="FFFF00"/>
                </a:solidFill>
                <a:latin typeface="Tahoma" charset="0"/>
                <a:ea typeface="Tahoma" charset="0"/>
                <a:cs typeface="Tahoma" charset="0"/>
              </a:rPr>
              <a:t>You</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crazy</a:t>
            </a:r>
            <a:r>
              <a:rPr lang="it-IT" altLang="it-IT" sz="3600" dirty="0" smtClean="0">
                <a:solidFill>
                  <a:srgbClr val="FFFF00"/>
                </a:solidFill>
                <a:latin typeface="Tahoma" charset="0"/>
                <a:ea typeface="Tahoma" charset="0"/>
                <a:cs typeface="Tahoma" charset="0"/>
              </a:rPr>
              <a:t> !?!</a:t>
            </a:r>
            <a:endParaRPr lang="it-IT" altLang="it-IT" sz="3600" dirty="0">
              <a:solidFill>
                <a:srgbClr val="FFFF00"/>
              </a:solidFill>
              <a:latin typeface="Tahoma" charset="0"/>
              <a:ea typeface="Tahoma" charset="0"/>
              <a:cs typeface="Tahoma" charset="0"/>
            </a:endParaRPr>
          </a:p>
        </p:txBody>
      </p:sp>
      <p:sp>
        <p:nvSpPr>
          <p:cNvPr id="13" name="Rettangolo 12"/>
          <p:cNvSpPr>
            <a:spLocks noChangeArrowheads="1"/>
          </p:cNvSpPr>
          <p:nvPr/>
        </p:nvSpPr>
        <p:spPr bwMode="auto">
          <a:xfrm>
            <a:off x="468313" y="3468688"/>
            <a:ext cx="5688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chemeClr val="bg1"/>
                </a:solidFill>
                <a:latin typeface="Tahoma" charset="0"/>
                <a:ea typeface="Tahoma" charset="0"/>
                <a:cs typeface="Tahoma" charset="0"/>
              </a:rPr>
              <a:t>WORMHOLE</a:t>
            </a:r>
            <a:endParaRPr lang="it-IT" altLang="it-IT" sz="2400" dirty="0">
              <a:solidFill>
                <a:schemeClr val="bg1"/>
              </a:solidFill>
              <a:latin typeface="Tahoma" charset="0"/>
              <a:ea typeface="Tahoma" charset="0"/>
              <a:cs typeface="Tahoma" charset="0"/>
            </a:endParaRPr>
          </a:p>
        </p:txBody>
      </p:sp>
      <p:sp>
        <p:nvSpPr>
          <p:cNvPr id="14" name="Rettangolo 13"/>
          <p:cNvSpPr>
            <a:spLocks noChangeArrowheads="1"/>
          </p:cNvSpPr>
          <p:nvPr/>
        </p:nvSpPr>
        <p:spPr bwMode="auto">
          <a:xfrm>
            <a:off x="468313" y="3902075"/>
            <a:ext cx="608421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600" dirty="0" smtClean="0">
                <a:solidFill>
                  <a:schemeClr val="bg1"/>
                </a:solidFill>
                <a:latin typeface="Tahoma" charset="0"/>
                <a:ea typeface="Tahoma" charset="0"/>
                <a:cs typeface="Tahoma" charset="0"/>
              </a:rPr>
              <a:t>Speculative </a:t>
            </a:r>
            <a:r>
              <a:rPr lang="it-IT" altLang="it-IT" sz="1600" dirty="0" err="1">
                <a:solidFill>
                  <a:schemeClr val="bg1"/>
                </a:solidFill>
                <a:latin typeface="Tahoma" charset="0"/>
                <a:ea typeface="Tahoma" charset="0"/>
                <a:cs typeface="Tahoma" charset="0"/>
              </a:rPr>
              <a:t>structure</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linking</a:t>
            </a:r>
            <a:r>
              <a:rPr lang="it-IT" altLang="it-IT" sz="1600" dirty="0">
                <a:solidFill>
                  <a:schemeClr val="bg1"/>
                </a:solidFill>
                <a:latin typeface="Tahoma" charset="0"/>
                <a:ea typeface="Tahoma" charset="0"/>
                <a:cs typeface="Tahoma" charset="0"/>
              </a:rPr>
              <a:t> disparate </a:t>
            </a:r>
            <a:r>
              <a:rPr lang="it-IT" altLang="it-IT" sz="1600" dirty="0" err="1">
                <a:solidFill>
                  <a:schemeClr val="bg1"/>
                </a:solidFill>
                <a:latin typeface="Tahoma" charset="0"/>
                <a:ea typeface="Tahoma" charset="0"/>
                <a:cs typeface="Tahoma" charset="0"/>
              </a:rPr>
              <a:t>points</a:t>
            </a:r>
            <a:r>
              <a:rPr lang="it-IT" altLang="it-IT" sz="1600" dirty="0">
                <a:solidFill>
                  <a:schemeClr val="bg1"/>
                </a:solidFill>
                <a:latin typeface="Tahoma" charset="0"/>
                <a:ea typeface="Tahoma" charset="0"/>
                <a:cs typeface="Tahoma" charset="0"/>
              </a:rPr>
              <a:t> in </a:t>
            </a:r>
            <a:r>
              <a:rPr lang="it-IT" altLang="it-IT" sz="1600" dirty="0" err="1" smtClean="0">
                <a:solidFill>
                  <a:schemeClr val="bg1"/>
                </a:solidFill>
                <a:latin typeface="Tahoma" charset="0"/>
                <a:ea typeface="Tahoma" charset="0"/>
                <a:cs typeface="Tahoma" charset="0"/>
              </a:rPr>
              <a:t>spacetime</a:t>
            </a:r>
            <a:r>
              <a:rPr lang="it-IT" altLang="it-IT" sz="1600" dirty="0" smtClean="0">
                <a:solidFill>
                  <a:schemeClr val="bg1"/>
                </a:solidFill>
                <a:latin typeface="Tahoma" charset="0"/>
                <a:ea typeface="Tahoma" charset="0"/>
                <a:cs typeface="Tahoma" charset="0"/>
              </a:rPr>
              <a:t>. </a:t>
            </a:r>
          </a:p>
          <a:p>
            <a:pPr algn="just" eaLnBrk="1" hangingPunct="1">
              <a:spcBef>
                <a:spcPct val="0"/>
              </a:spcBef>
              <a:buFontTx/>
              <a:buNone/>
            </a:pPr>
            <a:r>
              <a:rPr lang="it-IT" altLang="it-IT" sz="1600" dirty="0" smtClean="0">
                <a:solidFill>
                  <a:schemeClr val="bg1"/>
                </a:solidFill>
                <a:latin typeface="Tahoma" charset="0"/>
                <a:ea typeface="Tahoma" charset="0"/>
                <a:cs typeface="Tahoma" charset="0"/>
              </a:rPr>
              <a:t>A </a:t>
            </a:r>
            <a:r>
              <a:rPr lang="it-IT" altLang="it-IT" sz="1600" dirty="0" err="1">
                <a:solidFill>
                  <a:schemeClr val="bg1"/>
                </a:solidFill>
                <a:latin typeface="Tahoma" charset="0"/>
                <a:ea typeface="Tahoma" charset="0"/>
                <a:cs typeface="Tahoma" charset="0"/>
              </a:rPr>
              <a:t>wormhole</a:t>
            </a:r>
            <a:r>
              <a:rPr lang="it-IT" altLang="it-IT" sz="1600" dirty="0">
                <a:solidFill>
                  <a:schemeClr val="bg1"/>
                </a:solidFill>
                <a:latin typeface="Tahoma" charset="0"/>
                <a:ea typeface="Tahoma" charset="0"/>
                <a:cs typeface="Tahoma" charset="0"/>
              </a:rPr>
              <a:t> can be </a:t>
            </a:r>
            <a:r>
              <a:rPr lang="it-IT" altLang="it-IT" sz="1600" dirty="0" err="1">
                <a:solidFill>
                  <a:schemeClr val="bg1"/>
                </a:solidFill>
                <a:latin typeface="Tahoma" charset="0"/>
                <a:ea typeface="Tahoma" charset="0"/>
                <a:cs typeface="Tahoma" charset="0"/>
              </a:rPr>
              <a:t>visualized</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as</a:t>
            </a:r>
            <a:r>
              <a:rPr lang="it-IT" altLang="it-IT" sz="1600" dirty="0">
                <a:solidFill>
                  <a:schemeClr val="bg1"/>
                </a:solidFill>
                <a:latin typeface="Tahoma" charset="0"/>
                <a:ea typeface="Tahoma" charset="0"/>
                <a:cs typeface="Tahoma" charset="0"/>
              </a:rPr>
              <a:t> a tunnel with </a:t>
            </a:r>
            <a:r>
              <a:rPr lang="it-IT" altLang="it-IT" sz="1600" dirty="0" err="1">
                <a:solidFill>
                  <a:schemeClr val="bg1"/>
                </a:solidFill>
                <a:latin typeface="Tahoma" charset="0"/>
                <a:ea typeface="Tahoma" charset="0"/>
                <a:cs typeface="Tahoma" charset="0"/>
              </a:rPr>
              <a:t>two</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ends</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each</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at</a:t>
            </a:r>
            <a:r>
              <a:rPr lang="it-IT" altLang="it-IT" sz="1600" dirty="0">
                <a:solidFill>
                  <a:schemeClr val="bg1"/>
                </a:solidFill>
                <a:latin typeface="Tahoma" charset="0"/>
                <a:ea typeface="Tahoma" charset="0"/>
                <a:cs typeface="Tahoma" charset="0"/>
              </a:rPr>
              <a:t> separate </a:t>
            </a:r>
            <a:r>
              <a:rPr lang="it-IT" altLang="it-IT" sz="1600" dirty="0" err="1">
                <a:solidFill>
                  <a:schemeClr val="bg1"/>
                </a:solidFill>
                <a:latin typeface="Tahoma" charset="0"/>
                <a:ea typeface="Tahoma" charset="0"/>
                <a:cs typeface="Tahoma" charset="0"/>
              </a:rPr>
              <a:t>points</a:t>
            </a:r>
            <a:r>
              <a:rPr lang="it-IT" altLang="it-IT" sz="1600" dirty="0">
                <a:solidFill>
                  <a:schemeClr val="bg1"/>
                </a:solidFill>
                <a:latin typeface="Tahoma" charset="0"/>
                <a:ea typeface="Tahoma" charset="0"/>
                <a:cs typeface="Tahoma" charset="0"/>
              </a:rPr>
              <a:t> in </a:t>
            </a:r>
            <a:r>
              <a:rPr lang="it-IT" altLang="it-IT" sz="1600" dirty="0" err="1">
                <a:solidFill>
                  <a:schemeClr val="bg1"/>
                </a:solidFill>
                <a:latin typeface="Tahoma" charset="0"/>
                <a:ea typeface="Tahoma" charset="0"/>
                <a:cs typeface="Tahoma" charset="0"/>
              </a:rPr>
              <a:t>spacetime</a:t>
            </a:r>
            <a:r>
              <a:rPr lang="it-IT" altLang="it-IT" sz="1600" dirty="0">
                <a:solidFill>
                  <a:schemeClr val="bg1"/>
                </a:solidFill>
                <a:latin typeface="Tahoma" charset="0"/>
                <a:ea typeface="Tahoma" charset="0"/>
                <a:cs typeface="Tahoma" charset="0"/>
              </a:rPr>
              <a:t> (i.e., </a:t>
            </a:r>
            <a:r>
              <a:rPr lang="it-IT" altLang="it-IT" sz="1600" dirty="0" err="1">
                <a:solidFill>
                  <a:schemeClr val="bg1"/>
                </a:solidFill>
                <a:latin typeface="Tahoma" charset="0"/>
                <a:ea typeface="Tahoma" charset="0"/>
                <a:cs typeface="Tahoma" charset="0"/>
              </a:rPr>
              <a:t>different</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locations</a:t>
            </a:r>
            <a:r>
              <a:rPr lang="it-IT" altLang="it-IT" sz="1600" dirty="0">
                <a:solidFill>
                  <a:schemeClr val="bg1"/>
                </a:solidFill>
                <a:latin typeface="Tahoma" charset="0"/>
                <a:ea typeface="Tahoma" charset="0"/>
                <a:cs typeface="Tahoma" charset="0"/>
              </a:rPr>
              <a:t> or </a:t>
            </a:r>
            <a:r>
              <a:rPr lang="it-IT" altLang="it-IT" sz="1600" dirty="0" err="1">
                <a:solidFill>
                  <a:schemeClr val="bg1"/>
                </a:solidFill>
                <a:latin typeface="Tahoma" charset="0"/>
                <a:ea typeface="Tahoma" charset="0"/>
                <a:cs typeface="Tahoma" charset="0"/>
              </a:rPr>
              <a:t>different</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points</a:t>
            </a:r>
            <a:r>
              <a:rPr lang="it-IT" altLang="it-IT" sz="1600" dirty="0">
                <a:solidFill>
                  <a:schemeClr val="bg1"/>
                </a:solidFill>
                <a:latin typeface="Tahoma" charset="0"/>
                <a:ea typeface="Tahoma" charset="0"/>
                <a:cs typeface="Tahoma" charset="0"/>
              </a:rPr>
              <a:t> of time</a:t>
            </a:r>
            <a:r>
              <a:rPr lang="it-IT" altLang="it-IT" sz="1600" dirty="0" smtClean="0">
                <a:solidFill>
                  <a:schemeClr val="bg1"/>
                </a:solidFill>
                <a:latin typeface="Tahoma" charset="0"/>
                <a:ea typeface="Tahoma" charset="0"/>
                <a:cs typeface="Tahoma" charset="0"/>
              </a:rPr>
              <a:t>).</a:t>
            </a:r>
          </a:p>
          <a:p>
            <a:pPr algn="just" eaLnBrk="1" hangingPunct="1">
              <a:spcBef>
                <a:spcPct val="0"/>
              </a:spcBef>
              <a:buFontTx/>
              <a:buNone/>
            </a:pPr>
            <a:r>
              <a:rPr lang="it-IT" altLang="it-IT" sz="1600" dirty="0">
                <a:solidFill>
                  <a:schemeClr val="bg1"/>
                </a:solidFill>
                <a:latin typeface="Tahoma" charset="0"/>
                <a:ea typeface="Tahoma" charset="0"/>
                <a:cs typeface="Tahoma" charset="0"/>
              </a:rPr>
              <a:t>A </a:t>
            </a:r>
            <a:r>
              <a:rPr lang="it-IT" altLang="it-IT" sz="1600" dirty="0" err="1">
                <a:solidFill>
                  <a:schemeClr val="bg1"/>
                </a:solidFill>
                <a:latin typeface="Tahoma" charset="0"/>
                <a:ea typeface="Tahoma" charset="0"/>
                <a:cs typeface="Tahoma" charset="0"/>
              </a:rPr>
              <a:t>wormhole</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could</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connect</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extremely</a:t>
            </a:r>
            <a:r>
              <a:rPr lang="it-IT" altLang="it-IT" sz="1600" dirty="0">
                <a:solidFill>
                  <a:schemeClr val="bg1"/>
                </a:solidFill>
                <a:latin typeface="Tahoma" charset="0"/>
                <a:ea typeface="Tahoma" charset="0"/>
                <a:cs typeface="Tahoma" charset="0"/>
              </a:rPr>
              <a:t> long </a:t>
            </a:r>
            <a:r>
              <a:rPr lang="it-IT" altLang="it-IT" sz="1600" dirty="0" err="1">
                <a:solidFill>
                  <a:schemeClr val="bg1"/>
                </a:solidFill>
                <a:latin typeface="Tahoma" charset="0"/>
                <a:ea typeface="Tahoma" charset="0"/>
                <a:cs typeface="Tahoma" charset="0"/>
              </a:rPr>
              <a:t>distances</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such</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as</a:t>
            </a:r>
            <a:r>
              <a:rPr lang="it-IT" altLang="it-IT" sz="1600" dirty="0">
                <a:solidFill>
                  <a:schemeClr val="bg1"/>
                </a:solidFill>
                <a:latin typeface="Tahoma" charset="0"/>
                <a:ea typeface="Tahoma" charset="0"/>
                <a:cs typeface="Tahoma" charset="0"/>
              </a:rPr>
              <a:t> a </a:t>
            </a:r>
            <a:r>
              <a:rPr lang="it-IT" altLang="it-IT" sz="1600" dirty="0" err="1">
                <a:solidFill>
                  <a:schemeClr val="bg1"/>
                </a:solidFill>
                <a:latin typeface="Tahoma" charset="0"/>
                <a:ea typeface="Tahoma" charset="0"/>
                <a:cs typeface="Tahoma" charset="0"/>
              </a:rPr>
              <a:t>billion</a:t>
            </a:r>
            <a:r>
              <a:rPr lang="it-IT" altLang="it-IT" sz="1600" dirty="0">
                <a:solidFill>
                  <a:schemeClr val="bg1"/>
                </a:solidFill>
                <a:latin typeface="Tahoma" charset="0"/>
                <a:ea typeface="Tahoma" charset="0"/>
                <a:cs typeface="Tahoma" charset="0"/>
              </a:rPr>
              <a:t> light </a:t>
            </a:r>
            <a:r>
              <a:rPr lang="it-IT" altLang="it-IT" sz="1600" dirty="0" err="1">
                <a:solidFill>
                  <a:schemeClr val="bg1"/>
                </a:solidFill>
                <a:latin typeface="Tahoma" charset="0"/>
                <a:ea typeface="Tahoma" charset="0"/>
                <a:cs typeface="Tahoma" charset="0"/>
              </a:rPr>
              <a:t>years</a:t>
            </a:r>
            <a:r>
              <a:rPr lang="it-IT" altLang="it-IT" sz="1600" dirty="0">
                <a:solidFill>
                  <a:schemeClr val="bg1"/>
                </a:solidFill>
                <a:latin typeface="Tahoma" charset="0"/>
                <a:ea typeface="Tahoma" charset="0"/>
                <a:cs typeface="Tahoma" charset="0"/>
              </a:rPr>
              <a:t> or more, short </a:t>
            </a:r>
            <a:r>
              <a:rPr lang="it-IT" altLang="it-IT" sz="1600" dirty="0" err="1">
                <a:solidFill>
                  <a:schemeClr val="bg1"/>
                </a:solidFill>
                <a:latin typeface="Tahoma" charset="0"/>
                <a:ea typeface="Tahoma" charset="0"/>
                <a:cs typeface="Tahoma" charset="0"/>
              </a:rPr>
              <a:t>distances</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such</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as</a:t>
            </a:r>
            <a:r>
              <a:rPr lang="it-IT" altLang="it-IT" sz="1600" dirty="0">
                <a:solidFill>
                  <a:schemeClr val="bg1"/>
                </a:solidFill>
                <a:latin typeface="Tahoma" charset="0"/>
                <a:ea typeface="Tahoma" charset="0"/>
                <a:cs typeface="Tahoma" charset="0"/>
              </a:rPr>
              <a:t> a </a:t>
            </a:r>
            <a:r>
              <a:rPr lang="it-IT" altLang="it-IT" sz="1600" dirty="0" err="1">
                <a:solidFill>
                  <a:schemeClr val="bg1"/>
                </a:solidFill>
                <a:latin typeface="Tahoma" charset="0"/>
                <a:ea typeface="Tahoma" charset="0"/>
                <a:cs typeface="Tahoma" charset="0"/>
              </a:rPr>
              <a:t>few</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meters</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different</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universes</a:t>
            </a:r>
            <a:r>
              <a:rPr lang="it-IT" altLang="it-IT" sz="1600" dirty="0">
                <a:solidFill>
                  <a:schemeClr val="bg1"/>
                </a:solidFill>
                <a:latin typeface="Tahoma" charset="0"/>
                <a:ea typeface="Tahoma" charset="0"/>
                <a:cs typeface="Tahoma" charset="0"/>
              </a:rPr>
              <a:t>, or </a:t>
            </a:r>
            <a:r>
              <a:rPr lang="it-IT" altLang="it-IT" sz="1600" dirty="0" err="1">
                <a:solidFill>
                  <a:schemeClr val="bg1"/>
                </a:solidFill>
                <a:latin typeface="Tahoma" charset="0"/>
                <a:ea typeface="Tahoma" charset="0"/>
                <a:cs typeface="Tahoma" charset="0"/>
              </a:rPr>
              <a:t>different</a:t>
            </a:r>
            <a:r>
              <a:rPr lang="it-IT" altLang="it-IT" sz="1600" dirty="0">
                <a:solidFill>
                  <a:schemeClr val="bg1"/>
                </a:solidFill>
                <a:latin typeface="Tahoma" charset="0"/>
                <a:ea typeface="Tahoma" charset="0"/>
                <a:cs typeface="Tahoma" charset="0"/>
              </a:rPr>
              <a:t> </a:t>
            </a:r>
            <a:r>
              <a:rPr lang="it-IT" altLang="it-IT" sz="1600" dirty="0" err="1">
                <a:solidFill>
                  <a:schemeClr val="bg1"/>
                </a:solidFill>
                <a:latin typeface="Tahoma" charset="0"/>
                <a:ea typeface="Tahoma" charset="0"/>
                <a:cs typeface="Tahoma" charset="0"/>
              </a:rPr>
              <a:t>points</a:t>
            </a:r>
            <a:r>
              <a:rPr lang="it-IT" altLang="it-IT" sz="1600" dirty="0">
                <a:solidFill>
                  <a:schemeClr val="bg1"/>
                </a:solidFill>
                <a:latin typeface="Tahoma" charset="0"/>
                <a:ea typeface="Tahoma" charset="0"/>
                <a:cs typeface="Tahoma" charset="0"/>
              </a:rPr>
              <a:t> in time</a:t>
            </a:r>
          </a:p>
        </p:txBody>
      </p:sp>
    </p:spTree>
    <p:extLst>
      <p:ext uri="{BB962C8B-B14F-4D97-AF65-F5344CB8AC3E}">
        <p14:creationId xmlns:p14="http://schemas.microsoft.com/office/powerpoint/2010/main" val="105755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a:spLocks noChangeArrowheads="1"/>
          </p:cNvSpPr>
          <p:nvPr/>
        </p:nvSpPr>
        <p:spPr bwMode="auto">
          <a:xfrm>
            <a:off x="1547813" y="4019550"/>
            <a:ext cx="4248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4000" dirty="0">
                <a:solidFill>
                  <a:schemeClr val="bg1"/>
                </a:solidFill>
                <a:latin typeface="Comic Sans MS" charset="0"/>
                <a:ea typeface="Tahoma" charset="0"/>
                <a:cs typeface="Tahoma" charset="0"/>
              </a:rPr>
              <a:t>Sant’Agostino </a:t>
            </a:r>
          </a:p>
          <a:p>
            <a:pPr algn="ctr" eaLnBrk="1" hangingPunct="1">
              <a:spcBef>
                <a:spcPct val="0"/>
              </a:spcBef>
              <a:buFontTx/>
              <a:buNone/>
            </a:pPr>
            <a:r>
              <a:rPr lang="it-IT" altLang="it-IT" sz="2000" dirty="0">
                <a:solidFill>
                  <a:schemeClr val="bg1"/>
                </a:solidFill>
                <a:latin typeface="Comic Sans MS" charset="0"/>
                <a:ea typeface="Tahoma" charset="0"/>
                <a:cs typeface="Tahoma" charset="0"/>
              </a:rPr>
              <a:t>(354-430 </a:t>
            </a:r>
            <a:r>
              <a:rPr lang="it-IT" altLang="it-IT" sz="2000" dirty="0" smtClean="0">
                <a:solidFill>
                  <a:schemeClr val="bg1"/>
                </a:solidFill>
                <a:latin typeface="Comic Sans MS" charset="0"/>
                <a:ea typeface="Tahoma" charset="0"/>
                <a:cs typeface="Tahoma" charset="0"/>
              </a:rPr>
              <a:t>AC</a:t>
            </a:r>
            <a:r>
              <a:rPr lang="it-IT" altLang="it-IT" sz="2000" dirty="0">
                <a:solidFill>
                  <a:schemeClr val="bg1"/>
                </a:solidFill>
                <a:latin typeface="Comic Sans MS" charset="0"/>
                <a:ea typeface="Tahoma" charset="0"/>
                <a:cs typeface="Tahoma" charset="0"/>
              </a:rPr>
              <a:t>)</a:t>
            </a:r>
          </a:p>
        </p:txBody>
      </p:sp>
      <p:sp>
        <p:nvSpPr>
          <p:cNvPr id="74754"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4756" name="Rettangolo 9"/>
          <p:cNvSpPr>
            <a:spLocks noChangeArrowheads="1"/>
          </p:cNvSpPr>
          <p:nvPr/>
        </p:nvSpPr>
        <p:spPr bwMode="auto">
          <a:xfrm>
            <a:off x="468313" y="1628775"/>
            <a:ext cx="81359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800" i="1" dirty="0" smtClean="0">
                <a:solidFill>
                  <a:schemeClr val="bg1"/>
                </a:solidFill>
                <a:latin typeface="Tahoma" charset="0"/>
                <a:ea typeface="Tahoma" charset="0"/>
                <a:cs typeface="Tahoma" charset="0"/>
              </a:rPr>
              <a:t>“</a:t>
            </a:r>
            <a:r>
              <a:rPr lang="it-IT" altLang="it-IT" sz="2800" i="1" dirty="0" err="1" smtClean="0">
                <a:solidFill>
                  <a:schemeClr val="bg1"/>
                </a:solidFill>
                <a:latin typeface="Tahoma" charset="0"/>
                <a:ea typeface="Tahoma" charset="0"/>
                <a:cs typeface="Tahoma" charset="0"/>
              </a:rPr>
              <a:t>Miracles</a:t>
            </a:r>
            <a:r>
              <a:rPr lang="it-IT" altLang="it-IT" sz="2800" i="1" dirty="0" smtClean="0">
                <a:solidFill>
                  <a:schemeClr val="bg1"/>
                </a:solidFill>
                <a:latin typeface="Tahoma" charset="0"/>
                <a:ea typeface="Tahoma" charset="0"/>
                <a:cs typeface="Tahoma" charset="0"/>
              </a:rPr>
              <a:t> are </a:t>
            </a:r>
            <a:r>
              <a:rPr lang="it-IT" altLang="it-IT" sz="2800" i="1" dirty="0" err="1" smtClean="0">
                <a:solidFill>
                  <a:schemeClr val="bg1"/>
                </a:solidFill>
                <a:latin typeface="Tahoma" charset="0"/>
                <a:ea typeface="Tahoma" charset="0"/>
                <a:cs typeface="Tahoma" charset="0"/>
              </a:rPr>
              <a:t>not</a:t>
            </a:r>
            <a:r>
              <a:rPr lang="it-IT" altLang="it-IT" sz="2800" i="1" dirty="0" smtClean="0">
                <a:solidFill>
                  <a:schemeClr val="bg1"/>
                </a:solidFill>
                <a:latin typeface="Tahoma" charset="0"/>
                <a:ea typeface="Tahoma" charset="0"/>
                <a:cs typeface="Tahoma" charset="0"/>
              </a:rPr>
              <a:t> </a:t>
            </a:r>
            <a:r>
              <a:rPr lang="it-IT" altLang="it-IT" sz="2800" i="1" dirty="0" err="1" smtClean="0">
                <a:solidFill>
                  <a:schemeClr val="bg1"/>
                </a:solidFill>
                <a:latin typeface="Tahoma" charset="0"/>
                <a:ea typeface="Tahoma" charset="0"/>
                <a:cs typeface="Tahoma" charset="0"/>
              </a:rPr>
              <a:t>against</a:t>
            </a:r>
            <a:r>
              <a:rPr lang="it-IT" altLang="it-IT" sz="2800" i="1" dirty="0" smtClean="0">
                <a:solidFill>
                  <a:schemeClr val="bg1"/>
                </a:solidFill>
                <a:latin typeface="Tahoma" charset="0"/>
                <a:ea typeface="Tahoma" charset="0"/>
                <a:cs typeface="Tahoma" charset="0"/>
              </a:rPr>
              <a:t> nature, </a:t>
            </a:r>
            <a:r>
              <a:rPr lang="it-IT" altLang="it-IT" sz="2800" i="1" dirty="0" err="1" smtClean="0">
                <a:solidFill>
                  <a:schemeClr val="bg1"/>
                </a:solidFill>
                <a:latin typeface="Tahoma" charset="0"/>
                <a:ea typeface="Tahoma" charset="0"/>
                <a:cs typeface="Tahoma" charset="0"/>
              </a:rPr>
              <a:t>but</a:t>
            </a:r>
            <a:r>
              <a:rPr lang="it-IT" altLang="it-IT" sz="2800" i="1" dirty="0" smtClean="0">
                <a:solidFill>
                  <a:schemeClr val="bg1"/>
                </a:solidFill>
                <a:latin typeface="Tahoma" charset="0"/>
                <a:ea typeface="Tahoma" charset="0"/>
                <a:cs typeface="Tahoma" charset="0"/>
              </a:rPr>
              <a:t> </a:t>
            </a:r>
            <a:r>
              <a:rPr lang="it-IT" altLang="it-IT" sz="2800" i="1" dirty="0" err="1" smtClean="0">
                <a:solidFill>
                  <a:schemeClr val="bg1"/>
                </a:solidFill>
                <a:latin typeface="Tahoma" charset="0"/>
                <a:ea typeface="Tahoma" charset="0"/>
                <a:cs typeface="Tahoma" charset="0"/>
              </a:rPr>
              <a:t>against</a:t>
            </a:r>
            <a:r>
              <a:rPr lang="it-IT" altLang="it-IT" sz="2800" i="1" dirty="0" smtClean="0">
                <a:solidFill>
                  <a:schemeClr val="bg1"/>
                </a:solidFill>
                <a:latin typeface="Tahoma" charset="0"/>
                <a:ea typeface="Tahoma" charset="0"/>
                <a:cs typeface="Tahoma" charset="0"/>
              </a:rPr>
              <a:t> </a:t>
            </a:r>
            <a:r>
              <a:rPr lang="it-IT" altLang="it-IT" sz="2800" i="1" dirty="0" err="1" smtClean="0">
                <a:solidFill>
                  <a:schemeClr val="bg1"/>
                </a:solidFill>
                <a:latin typeface="Tahoma" charset="0"/>
                <a:ea typeface="Tahoma" charset="0"/>
                <a:cs typeface="Tahoma" charset="0"/>
              </a:rPr>
              <a:t>our</a:t>
            </a:r>
            <a:r>
              <a:rPr lang="it-IT" altLang="it-IT" sz="2800" i="1" dirty="0" smtClean="0">
                <a:solidFill>
                  <a:schemeClr val="bg1"/>
                </a:solidFill>
                <a:latin typeface="Tahoma" charset="0"/>
                <a:ea typeface="Tahoma" charset="0"/>
                <a:cs typeface="Tahoma" charset="0"/>
              </a:rPr>
              <a:t> </a:t>
            </a:r>
            <a:r>
              <a:rPr lang="it-IT" altLang="it-IT" sz="2800" i="1" dirty="0" err="1" smtClean="0">
                <a:solidFill>
                  <a:schemeClr val="bg1"/>
                </a:solidFill>
                <a:latin typeface="Tahoma" charset="0"/>
                <a:ea typeface="Tahoma" charset="0"/>
                <a:cs typeface="Tahoma" charset="0"/>
              </a:rPr>
              <a:t>concept</a:t>
            </a:r>
            <a:r>
              <a:rPr lang="it-IT" altLang="it-IT" sz="2800" i="1" smtClean="0">
                <a:solidFill>
                  <a:schemeClr val="bg1"/>
                </a:solidFill>
                <a:latin typeface="Tahoma" charset="0"/>
                <a:ea typeface="Tahoma" charset="0"/>
                <a:cs typeface="Tahoma" charset="0"/>
              </a:rPr>
              <a:t> of </a:t>
            </a:r>
            <a:r>
              <a:rPr lang="it-IT" altLang="it-IT" sz="2800" i="1" dirty="0" smtClean="0">
                <a:solidFill>
                  <a:schemeClr val="bg1"/>
                </a:solidFill>
                <a:latin typeface="Tahoma" charset="0"/>
                <a:ea typeface="Tahoma" charset="0"/>
                <a:cs typeface="Tahoma" charset="0"/>
              </a:rPr>
              <a:t>nature”</a:t>
            </a:r>
            <a:endParaRPr lang="it-IT" altLang="it-IT" sz="2800" i="1" dirty="0">
              <a:solidFill>
                <a:schemeClr val="bg1"/>
              </a:solidFill>
              <a:latin typeface="Tahoma" charset="0"/>
              <a:ea typeface="Tahoma" charset="0"/>
              <a:cs typeface="Tahoma" charset="0"/>
            </a:endParaRPr>
          </a:p>
        </p:txBody>
      </p:sp>
      <p:sp>
        <p:nvSpPr>
          <p:cNvPr id="74757" name="AutoShape 4" descr="https://upload.wikimedia.org/wikipedia/commons/9/9e/Antonello_da_Messina_009.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266245" name="Picture 5"/>
          <p:cNvPicPr>
            <a:picLocks noChangeAspect="1" noChangeArrowheads="1"/>
          </p:cNvPicPr>
          <p:nvPr/>
        </p:nvPicPr>
        <p:blipFill>
          <a:blip r:embed="rId3" cstate="print"/>
          <a:srcRect l="36319" t="18900" r="36513" b="8001"/>
          <a:stretch>
            <a:fillRect/>
          </a:stretch>
        </p:blipFill>
        <p:spPr bwMode="auto">
          <a:xfrm>
            <a:off x="5796136" y="2348880"/>
            <a:ext cx="2808312" cy="4250301"/>
          </a:xfrm>
          <a:prstGeom prst="rect">
            <a:avLst/>
          </a:prstGeom>
          <a:ln>
            <a:noFill/>
          </a:ln>
          <a:effectLst>
            <a:softEdge rad="112500"/>
          </a:effectLst>
        </p:spPr>
      </p:pic>
      <p:pic>
        <p:nvPicPr>
          <p:cNvPr id="266246" name="Picture 6"/>
          <p:cNvPicPr>
            <a:picLocks noChangeAspect="1" noChangeArrowheads="1"/>
          </p:cNvPicPr>
          <p:nvPr/>
        </p:nvPicPr>
        <p:blipFill>
          <a:blip r:embed="rId4">
            <a:extLst>
              <a:ext uri="{28A0092B-C50C-407E-A947-70E740481C1C}">
                <a14:useLocalDpi xmlns:a14="http://schemas.microsoft.com/office/drawing/2010/main" val="0"/>
              </a:ext>
            </a:extLst>
          </a:blip>
          <a:srcRect l="21555" t="37399" r="57184" b="12201"/>
          <a:stretch>
            <a:fillRect/>
          </a:stretch>
        </p:blipFill>
        <p:spPr bwMode="auto">
          <a:xfrm rot="-379961">
            <a:off x="2454275" y="3189288"/>
            <a:ext cx="1630363"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7" name="Picture 7"/>
          <p:cNvPicPr>
            <a:picLocks noChangeAspect="1" noChangeArrowheads="1"/>
          </p:cNvPicPr>
          <p:nvPr/>
        </p:nvPicPr>
        <p:blipFill>
          <a:blip r:embed="rId5">
            <a:extLst>
              <a:ext uri="{28A0092B-C50C-407E-A947-70E740481C1C}">
                <a14:useLocalDpi xmlns:a14="http://schemas.microsoft.com/office/drawing/2010/main" val="0"/>
              </a:ext>
            </a:extLst>
          </a:blip>
          <a:srcRect l="24013" t="42650" r="58859" b="15350"/>
          <a:stretch>
            <a:fillRect/>
          </a:stretch>
        </p:blipFill>
        <p:spPr bwMode="auto">
          <a:xfrm rot="724831">
            <a:off x="3685774" y="4250848"/>
            <a:ext cx="1603375"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9" name="Picture 9" descr="http://www.biografiasyvidas.com/monografia/galileo/fotos/galileo_420.jpg"/>
          <p:cNvPicPr>
            <a:picLocks noChangeAspect="1" noChangeArrowheads="1"/>
          </p:cNvPicPr>
          <p:nvPr/>
        </p:nvPicPr>
        <p:blipFill>
          <a:blip r:embed="rId6">
            <a:extLst>
              <a:ext uri="{28A0092B-C50C-407E-A947-70E740481C1C}">
                <a14:useLocalDpi xmlns:a14="http://schemas.microsoft.com/office/drawing/2010/main" val="0"/>
              </a:ext>
            </a:extLst>
          </a:blip>
          <a:srcRect l="12686" r="13734" b="9375"/>
          <a:stretch>
            <a:fillRect/>
          </a:stretch>
        </p:blipFill>
        <p:spPr bwMode="auto">
          <a:xfrm>
            <a:off x="468313" y="2636838"/>
            <a:ext cx="20875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smtClean="0">
                <a:solidFill>
                  <a:srgbClr val="FFFF00"/>
                </a:solidFill>
                <a:latin typeface="Tahoma" charset="0"/>
                <a:ea typeface="Tahoma" charset="0"/>
                <a:cs typeface="Tahoma" charset="0"/>
              </a:rPr>
              <a:t>You</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crazy</a:t>
            </a:r>
            <a:r>
              <a:rPr lang="it-IT" altLang="it-IT" sz="3600" dirty="0" smtClean="0">
                <a:solidFill>
                  <a:srgbClr val="FFFF00"/>
                </a:solidFill>
                <a:latin typeface="Tahoma" charset="0"/>
                <a:ea typeface="Tahoma" charset="0"/>
                <a:cs typeface="Tahoma" charset="0"/>
              </a:rPr>
              <a:t> !?!</a:t>
            </a:r>
            <a:endParaRPr lang="it-IT" altLang="it-IT" sz="3600" dirty="0">
              <a:solidFill>
                <a:srgbClr val="FFFF00"/>
              </a:solidFill>
              <a:latin typeface="Tahoma" charset="0"/>
              <a:ea typeface="Tahoma" charset="0"/>
              <a:cs typeface="Tahoma" charset="0"/>
            </a:endParaRPr>
          </a:p>
        </p:txBody>
      </p:sp>
    </p:spTree>
    <p:extLst>
      <p:ext uri="{BB962C8B-B14F-4D97-AF65-F5344CB8AC3E}">
        <p14:creationId xmlns:p14="http://schemas.microsoft.com/office/powerpoint/2010/main" val="1444276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6249"/>
                                        </p:tgtEl>
                                        <p:attrNameLst>
                                          <p:attrName>style.visibility</p:attrName>
                                        </p:attrNameLst>
                                      </p:cBhvr>
                                      <p:to>
                                        <p:strVal val="visible"/>
                                      </p:to>
                                    </p:set>
                                    <p:animEffect transition="in" filter="fade">
                                      <p:cBhvr>
                                        <p:cTn id="7" dur="500"/>
                                        <p:tgtEl>
                                          <p:spTgt spid="266249"/>
                                        </p:tgtEl>
                                      </p:cBhvr>
                                    </p:animEffect>
                                  </p:childTnLst>
                                </p:cTn>
                              </p:par>
                              <p:par>
                                <p:cTn id="8" presetID="10" presetClass="entr" presetSubtype="0" fill="hold" nodeType="withEffect">
                                  <p:stCondLst>
                                    <p:cond delay="0"/>
                                  </p:stCondLst>
                                  <p:childTnLst>
                                    <p:set>
                                      <p:cBhvr>
                                        <p:cTn id="9" dur="1" fill="hold">
                                          <p:stCondLst>
                                            <p:cond delay="0"/>
                                          </p:stCondLst>
                                        </p:cTn>
                                        <p:tgtEl>
                                          <p:spTgt spid="266246"/>
                                        </p:tgtEl>
                                        <p:attrNameLst>
                                          <p:attrName>style.visibility</p:attrName>
                                        </p:attrNameLst>
                                      </p:cBhvr>
                                      <p:to>
                                        <p:strVal val="visible"/>
                                      </p:to>
                                    </p:set>
                                    <p:animEffect transition="in" filter="fade">
                                      <p:cBhvr>
                                        <p:cTn id="10" dur="500"/>
                                        <p:tgtEl>
                                          <p:spTgt spid="266246"/>
                                        </p:tgtEl>
                                      </p:cBhvr>
                                    </p:animEffect>
                                  </p:childTnLst>
                                </p:cTn>
                              </p:par>
                              <p:par>
                                <p:cTn id="11" presetID="10" presetClass="entr" presetSubtype="0" fill="hold" nodeType="withEffect">
                                  <p:stCondLst>
                                    <p:cond delay="0"/>
                                  </p:stCondLst>
                                  <p:childTnLst>
                                    <p:set>
                                      <p:cBhvr>
                                        <p:cTn id="12" dur="1" fill="hold">
                                          <p:stCondLst>
                                            <p:cond delay="0"/>
                                          </p:stCondLst>
                                        </p:cTn>
                                        <p:tgtEl>
                                          <p:spTgt spid="266247"/>
                                        </p:tgtEl>
                                        <p:attrNameLst>
                                          <p:attrName>style.visibility</p:attrName>
                                        </p:attrNameLst>
                                      </p:cBhvr>
                                      <p:to>
                                        <p:strVal val="visible"/>
                                      </p:to>
                                    </p:set>
                                    <p:animEffect transition="in" filter="fade">
                                      <p:cBhvr>
                                        <p:cTn id="13" dur="500"/>
                                        <p:tgtEl>
                                          <p:spTgt spid="2662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66245"/>
                                        </p:tgtEl>
                                        <p:attrNameLst>
                                          <p:attrName>style.visibility</p:attrName>
                                        </p:attrNameLst>
                                      </p:cBhvr>
                                      <p:to>
                                        <p:strVal val="visible"/>
                                      </p:to>
                                    </p:set>
                                    <p:animEffect transition="in" filter="fade">
                                      <p:cBhvr>
                                        <p:cTn id="21" dur="500"/>
                                        <p:tgtEl>
                                          <p:spTgt spid="266245"/>
                                        </p:tgtEl>
                                      </p:cBhvr>
                                    </p:animEffect>
                                  </p:childTnLst>
                                </p:cTn>
                              </p:par>
                              <p:par>
                                <p:cTn id="22" presetID="10" presetClass="exit" presetSubtype="0" fill="hold" nodeType="withEffect">
                                  <p:stCondLst>
                                    <p:cond delay="0"/>
                                  </p:stCondLst>
                                  <p:childTnLst>
                                    <p:animEffect transition="out" filter="fade">
                                      <p:cBhvr>
                                        <p:cTn id="23" dur="500"/>
                                        <p:tgtEl>
                                          <p:spTgt spid="266249"/>
                                        </p:tgtEl>
                                      </p:cBhvr>
                                    </p:animEffect>
                                    <p:set>
                                      <p:cBhvr>
                                        <p:cTn id="24" dur="1" fill="hold">
                                          <p:stCondLst>
                                            <p:cond delay="499"/>
                                          </p:stCondLst>
                                        </p:cTn>
                                        <p:tgtEl>
                                          <p:spTgt spid="26624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66246"/>
                                        </p:tgtEl>
                                      </p:cBhvr>
                                    </p:animEffect>
                                    <p:set>
                                      <p:cBhvr>
                                        <p:cTn id="27" dur="1" fill="hold">
                                          <p:stCondLst>
                                            <p:cond delay="499"/>
                                          </p:stCondLst>
                                        </p:cTn>
                                        <p:tgtEl>
                                          <p:spTgt spid="26624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66247"/>
                                        </p:tgtEl>
                                      </p:cBhvr>
                                    </p:animEffect>
                                    <p:set>
                                      <p:cBhvr>
                                        <p:cTn id="30" dur="1" fill="hold">
                                          <p:stCondLst>
                                            <p:cond delay="499"/>
                                          </p:stCondLst>
                                        </p:cTn>
                                        <p:tgtEl>
                                          <p:spTgt spid="2662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58370" name="Picture 4" descr="http://www.ebenalexander.com/wp-content/uploads/2013/10/ebentop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050" y="765175"/>
            <a:ext cx="15049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
          <p:cNvPicPr>
            <a:picLocks noChangeAspect="1" noChangeArrowheads="1"/>
          </p:cNvPicPr>
          <p:nvPr/>
        </p:nvPicPr>
        <p:blipFill>
          <a:blip r:embed="rId4">
            <a:extLst>
              <a:ext uri="{28A0092B-C50C-407E-A947-70E740481C1C}">
                <a14:useLocalDpi xmlns:a14="http://schemas.microsoft.com/office/drawing/2010/main" val="0"/>
              </a:ext>
            </a:extLst>
          </a:blip>
          <a:srcRect l="19791" t="13229" r="31488" b="5501"/>
          <a:stretch>
            <a:fillRect/>
          </a:stretch>
        </p:blipFill>
        <p:spPr bwMode="auto">
          <a:xfrm rot="398893">
            <a:off x="4721225" y="2309813"/>
            <a:ext cx="4144963"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ttangolo 9"/>
          <p:cNvSpPr>
            <a:spLocks noChangeArrowheads="1"/>
          </p:cNvSpPr>
          <p:nvPr/>
        </p:nvSpPr>
        <p:spPr bwMode="auto">
          <a:xfrm>
            <a:off x="395288" y="692150"/>
            <a:ext cx="842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dirty="0" smtClean="0">
                <a:solidFill>
                  <a:srgbClr val="FFFF00"/>
                </a:solidFill>
                <a:latin typeface="Tahoma" charset="0"/>
                <a:ea typeface="Tahoma" charset="0"/>
                <a:cs typeface="Tahoma" charset="0"/>
              </a:rPr>
              <a:t>A </a:t>
            </a:r>
            <a:r>
              <a:rPr lang="it-IT" altLang="it-IT" sz="2400" dirty="0" err="1" smtClean="0">
                <a:solidFill>
                  <a:srgbClr val="FFFF00"/>
                </a:solidFill>
                <a:latin typeface="Tahoma" charset="0"/>
                <a:ea typeface="Tahoma" charset="0"/>
                <a:cs typeface="Tahoma" charset="0"/>
              </a:rPr>
              <a:t>famous</a:t>
            </a:r>
            <a:r>
              <a:rPr lang="it-IT" altLang="it-IT" sz="2400" dirty="0" smtClean="0">
                <a:solidFill>
                  <a:srgbClr val="FFFF00"/>
                </a:solidFill>
                <a:latin typeface="Tahoma" charset="0"/>
                <a:ea typeface="Tahoma" charset="0"/>
                <a:cs typeface="Tahoma" charset="0"/>
              </a:rPr>
              <a:t> </a:t>
            </a:r>
            <a:r>
              <a:rPr lang="it-IT" altLang="it-IT" sz="2400" dirty="0" err="1" smtClean="0">
                <a:solidFill>
                  <a:srgbClr val="FFFF00"/>
                </a:solidFill>
                <a:latin typeface="Tahoma" charset="0"/>
                <a:ea typeface="Tahoma" charset="0"/>
                <a:cs typeface="Tahoma" charset="0"/>
              </a:rPr>
              <a:t>neurosurgery</a:t>
            </a:r>
            <a:endParaRPr lang="it-IT" altLang="it-IT" sz="2000" dirty="0">
              <a:solidFill>
                <a:srgbClr val="FFFF00"/>
              </a:solidFill>
              <a:latin typeface="Tahoma" charset="0"/>
              <a:ea typeface="Tahoma" charset="0"/>
              <a:cs typeface="Tahoma" charset="0"/>
            </a:endParaRPr>
          </a:p>
        </p:txBody>
      </p:sp>
      <p:pic>
        <p:nvPicPr>
          <p:cNvPr id="58375" name="Picture 8"/>
          <p:cNvPicPr>
            <a:picLocks noChangeAspect="1" noChangeArrowheads="1"/>
          </p:cNvPicPr>
          <p:nvPr/>
        </p:nvPicPr>
        <p:blipFill>
          <a:blip r:embed="rId5">
            <a:extLst>
              <a:ext uri="{28A0092B-C50C-407E-A947-70E740481C1C}">
                <a14:useLocalDpi xmlns:a14="http://schemas.microsoft.com/office/drawing/2010/main" val="0"/>
              </a:ext>
            </a:extLst>
          </a:blip>
          <a:srcRect t="46753" r="68697" b="10101"/>
          <a:stretch>
            <a:fillRect/>
          </a:stretch>
        </p:blipFill>
        <p:spPr bwMode="auto">
          <a:xfrm>
            <a:off x="1043608" y="4221087"/>
            <a:ext cx="3024336" cy="234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rotWithShape="1">
          <a:blip r:embed="rId6"/>
          <a:srcRect r="18072"/>
          <a:stretch/>
        </p:blipFill>
        <p:spPr>
          <a:xfrm rot="21269951">
            <a:off x="76297" y="1902641"/>
            <a:ext cx="4730135" cy="217459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6804" name="CasellaDiTesto 3"/>
          <p:cNvSpPr txBox="1">
            <a:spLocks noChangeArrowheads="1"/>
          </p:cNvSpPr>
          <p:nvPr/>
        </p:nvSpPr>
        <p:spPr bwMode="auto">
          <a:xfrm>
            <a:off x="250825" y="184467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chemeClr val="bg1"/>
                </a:solidFill>
                <a:latin typeface="Tahoma" charset="0"/>
                <a:ea typeface="Tahoma" charset="0"/>
                <a:cs typeface="Tahoma" charset="0"/>
              </a:rPr>
              <a:t>Most</a:t>
            </a:r>
            <a:r>
              <a:rPr lang="it-IT" altLang="it-IT" sz="2000" dirty="0" smtClean="0">
                <a:solidFill>
                  <a:schemeClr val="bg1"/>
                </a:solidFill>
                <a:latin typeface="Tahoma" charset="0"/>
                <a:ea typeface="Tahoma" charset="0"/>
                <a:cs typeface="Tahoma" charset="0"/>
              </a:rPr>
              <a:t> of </a:t>
            </a:r>
            <a:r>
              <a:rPr lang="it-IT" altLang="it-IT" sz="2000" dirty="0" err="1" smtClean="0">
                <a:solidFill>
                  <a:schemeClr val="bg1"/>
                </a:solidFill>
                <a:latin typeface="Tahoma" charset="0"/>
                <a:ea typeface="Tahoma" charset="0"/>
                <a:cs typeface="Tahoma" charset="0"/>
              </a:rPr>
              <a:t>them</a:t>
            </a:r>
            <a:r>
              <a:rPr lang="it-IT" altLang="it-IT" sz="2000" dirty="0" smtClean="0">
                <a:solidFill>
                  <a:schemeClr val="bg1"/>
                </a:solidFill>
                <a:latin typeface="Tahoma" charset="0"/>
                <a:ea typeface="Tahoma" charset="0"/>
                <a:cs typeface="Tahoma" charset="0"/>
              </a:rPr>
              <a:t> are </a:t>
            </a:r>
            <a:r>
              <a:rPr lang="it-IT" altLang="it-IT" sz="2000" dirty="0" err="1" smtClean="0">
                <a:solidFill>
                  <a:schemeClr val="bg1"/>
                </a:solidFill>
                <a:latin typeface="Tahoma" charset="0"/>
                <a:ea typeface="Tahoma" charset="0"/>
                <a:cs typeface="Tahoma" charset="0"/>
              </a:rPr>
              <a:t>very</a:t>
            </a:r>
            <a:r>
              <a:rPr lang="it-IT" altLang="it-IT" sz="2000" dirty="0" smtClean="0">
                <a:solidFill>
                  <a:schemeClr val="bg1"/>
                </a:solidFill>
                <a:latin typeface="Tahoma" charset="0"/>
                <a:ea typeface="Tahoma" charset="0"/>
                <a:cs typeface="Tahoma" charset="0"/>
              </a:rPr>
              <a:t> PLEASANT </a:t>
            </a:r>
            <a:r>
              <a:rPr lang="it-IT" altLang="it-IT" sz="2000" dirty="0" err="1" smtClean="0">
                <a:solidFill>
                  <a:schemeClr val="bg1"/>
                </a:solidFill>
                <a:latin typeface="Tahoma" charset="0"/>
                <a:ea typeface="Tahoma" charset="0"/>
                <a:cs typeface="Tahoma" charset="0"/>
              </a:rPr>
              <a:t>experiences</a:t>
            </a:r>
            <a:endParaRPr lang="it-IT" altLang="it-IT" sz="2000" dirty="0">
              <a:solidFill>
                <a:schemeClr val="bg1"/>
              </a:solidFill>
              <a:latin typeface="Tahoma" charset="0"/>
              <a:ea typeface="Tahoma" charset="0"/>
              <a:cs typeface="Tahoma" charset="0"/>
            </a:endParaRPr>
          </a:p>
        </p:txBody>
      </p:sp>
      <p:sp>
        <p:nvSpPr>
          <p:cNvPr id="12" name="CasellaDiTesto 3"/>
          <p:cNvSpPr txBox="1">
            <a:spLocks noChangeArrowheads="1"/>
          </p:cNvSpPr>
          <p:nvPr/>
        </p:nvSpPr>
        <p:spPr bwMode="auto">
          <a:xfrm>
            <a:off x="395288" y="3341688"/>
            <a:ext cx="62642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a:solidFill>
                  <a:schemeClr val="bg1"/>
                </a:solidFill>
                <a:latin typeface="Tahoma" charset="0"/>
                <a:ea typeface="Tahoma" charset="0"/>
                <a:cs typeface="Tahoma" charset="0"/>
              </a:rPr>
              <a:t>1)  </a:t>
            </a:r>
            <a:r>
              <a:rPr lang="it-IT" altLang="it-IT" sz="2000" dirty="0" err="1" smtClean="0">
                <a:solidFill>
                  <a:schemeClr val="bg1"/>
                </a:solidFill>
                <a:latin typeface="Tahoma" charset="0"/>
                <a:ea typeface="Tahoma" charset="0"/>
                <a:cs typeface="Tahoma" charset="0"/>
              </a:rPr>
              <a:t>It</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starts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nice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but</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then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people</a:t>
            </a:r>
            <a:r>
              <a:rPr lang="it-IT" altLang="it-IT" sz="2000" dirty="0" smtClean="0">
                <a:solidFill>
                  <a:schemeClr val="bg1"/>
                </a:solidFill>
                <a:latin typeface="Tahoma" charset="0"/>
                <a:ea typeface="Tahoma" charset="0"/>
                <a:cs typeface="Tahoma" charset="0"/>
              </a:rPr>
              <a:t> are </a:t>
            </a:r>
            <a:r>
              <a:rPr lang="it-IT" altLang="it-IT" sz="2000" dirty="0" err="1" smtClean="0">
                <a:solidFill>
                  <a:schemeClr val="bg1"/>
                </a:solidFill>
                <a:latin typeface="Tahoma" charset="0"/>
                <a:ea typeface="Tahoma" charset="0"/>
                <a:cs typeface="Tahoma" charset="0"/>
              </a:rPr>
              <a:t>scared</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because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they</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cannot</a:t>
            </a:r>
            <a:r>
              <a:rPr lang="it-IT" altLang="it-IT" sz="2000" dirty="0" smtClean="0">
                <a:solidFill>
                  <a:schemeClr val="bg1"/>
                </a:solidFill>
                <a:latin typeface="Tahoma" charset="0"/>
                <a:ea typeface="Tahoma" charset="0"/>
                <a:cs typeface="Tahoma" charset="0"/>
              </a:rPr>
              <a:t> control the </a:t>
            </a:r>
            <a:r>
              <a:rPr lang="it-IT" altLang="it-IT" sz="2000" dirty="0" err="1" smtClean="0">
                <a:solidFill>
                  <a:schemeClr val="bg1"/>
                </a:solidFill>
                <a:latin typeface="Tahoma" charset="0"/>
                <a:ea typeface="Tahoma" charset="0"/>
                <a:cs typeface="Tahoma" charset="0"/>
              </a:rPr>
              <a:t>event</a:t>
            </a:r>
            <a:endParaRPr lang="it-IT" altLang="it-IT" sz="2000" dirty="0">
              <a:solidFill>
                <a:schemeClr val="bg1"/>
              </a:solidFill>
              <a:latin typeface="Tahoma" charset="0"/>
              <a:ea typeface="Tahoma" charset="0"/>
              <a:cs typeface="Tahoma" charset="0"/>
            </a:endParaRPr>
          </a:p>
        </p:txBody>
      </p:sp>
      <p:sp>
        <p:nvSpPr>
          <p:cNvPr id="13" name="Rettangolo 12"/>
          <p:cNvSpPr>
            <a:spLocks noChangeArrowheads="1"/>
          </p:cNvSpPr>
          <p:nvPr/>
        </p:nvSpPr>
        <p:spPr bwMode="auto">
          <a:xfrm>
            <a:off x="323850" y="5908675"/>
            <a:ext cx="611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a:solidFill>
                  <a:srgbClr val="FFFFFF"/>
                </a:solidFill>
                <a:latin typeface="Tahoma" charset="0"/>
                <a:ea typeface="Tahoma" charset="0"/>
                <a:cs typeface="Tahoma" charset="0"/>
              </a:rPr>
              <a:t>3) </a:t>
            </a:r>
            <a:r>
              <a:rPr lang="it-IT" altLang="it-IT" sz="2000" dirty="0" err="1" smtClean="0">
                <a:solidFill>
                  <a:srgbClr val="FFFFFF"/>
                </a:solidFill>
                <a:latin typeface="Tahoma" charset="0"/>
                <a:ea typeface="Tahoma" charset="0"/>
                <a:cs typeface="Tahoma" charset="0"/>
              </a:rPr>
              <a:t>Hellish</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endscapes</a:t>
            </a:r>
            <a:endParaRPr lang="it-IT" altLang="it-IT" sz="2000" dirty="0">
              <a:solidFill>
                <a:srgbClr val="FFFFFF"/>
              </a:solidFill>
              <a:latin typeface="Tahoma" charset="0"/>
              <a:ea typeface="Tahoma" charset="0"/>
              <a:cs typeface="Tahoma" charset="0"/>
            </a:endParaRPr>
          </a:p>
        </p:txBody>
      </p:sp>
      <p:sp>
        <p:nvSpPr>
          <p:cNvPr id="14" name="Rettangolo 13"/>
          <p:cNvSpPr>
            <a:spLocks noChangeArrowheads="1"/>
          </p:cNvSpPr>
          <p:nvPr/>
        </p:nvSpPr>
        <p:spPr bwMode="auto">
          <a:xfrm>
            <a:off x="323850" y="4652963"/>
            <a:ext cx="63357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a:solidFill>
                  <a:srgbClr val="FFFFFF"/>
                </a:solidFill>
                <a:latin typeface="Tahoma" charset="0"/>
                <a:ea typeface="Tahoma" charset="0"/>
                <a:cs typeface="Tahoma" charset="0"/>
              </a:rPr>
              <a:t>2) </a:t>
            </a:r>
            <a:r>
              <a:rPr lang="it-IT" altLang="it-IT" sz="2000" dirty="0" err="1" smtClean="0">
                <a:solidFill>
                  <a:srgbClr val="FFFFFF"/>
                </a:solidFill>
                <a:latin typeface="Tahoma" charset="0"/>
                <a:ea typeface="Tahoma" charset="0"/>
                <a:cs typeface="Tahoma" charset="0"/>
              </a:rPr>
              <a:t>Perception</a:t>
            </a:r>
            <a:r>
              <a:rPr lang="it-IT" altLang="it-IT" sz="2000" dirty="0" smtClean="0">
                <a:solidFill>
                  <a:srgbClr val="FFFFFF"/>
                </a:solidFill>
                <a:latin typeface="Tahoma" charset="0"/>
                <a:ea typeface="Tahoma" charset="0"/>
                <a:cs typeface="Tahoma" charset="0"/>
              </a:rPr>
              <a:t> to be </a:t>
            </a:r>
            <a:r>
              <a:rPr lang="it-IT" altLang="it-IT" sz="2000" dirty="0" err="1" smtClean="0">
                <a:solidFill>
                  <a:srgbClr val="FFFFFF"/>
                </a:solidFill>
                <a:latin typeface="Tahoma" charset="0"/>
                <a:ea typeface="Tahoma" charset="0"/>
                <a:cs typeface="Tahoma" charset="0"/>
              </a:rPr>
              <a:t>somehow</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alive</a:t>
            </a:r>
            <a:r>
              <a:rPr lang="it-IT" altLang="it-IT" sz="2000" dirty="0" smtClean="0">
                <a:solidFill>
                  <a:srgbClr val="FFFFFF"/>
                </a:solidFill>
                <a:latin typeface="Tahoma" charset="0"/>
                <a:ea typeface="Tahoma" charset="0"/>
                <a:cs typeface="Tahoma" charset="0"/>
              </a:rPr>
              <a:t>” in a complete </a:t>
            </a:r>
            <a:r>
              <a:rPr lang="it-IT" altLang="it-IT" sz="2000" dirty="0" err="1" smtClean="0">
                <a:solidFill>
                  <a:srgbClr val="FFFFFF"/>
                </a:solidFill>
                <a:latin typeface="Tahoma" charset="0"/>
                <a:ea typeface="Tahoma" charset="0"/>
                <a:cs typeface="Tahoma" charset="0"/>
              </a:rPr>
              <a:t>empty</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environment</a:t>
            </a:r>
            <a:endParaRPr lang="it-IT" altLang="it-IT" sz="2000" dirty="0">
              <a:solidFill>
                <a:srgbClr val="FFFFFF"/>
              </a:solidFill>
              <a:latin typeface="Tahoma" charset="0"/>
              <a:ea typeface="Tahoma" charset="0"/>
              <a:cs typeface="Tahoma" charset="0"/>
            </a:endParaRPr>
          </a:p>
        </p:txBody>
      </p:sp>
      <p:pic>
        <p:nvPicPr>
          <p:cNvPr id="246786" name="Picture 2" descr="http://photos1.meetupstatic.com/photos/event/a/f/c/9/highres_5325001.jpeg"/>
          <p:cNvPicPr>
            <a:picLocks noChangeAspect="1" noChangeArrowheads="1"/>
          </p:cNvPicPr>
          <p:nvPr/>
        </p:nvPicPr>
        <p:blipFill>
          <a:blip r:embed="rId3">
            <a:extLst>
              <a:ext uri="{28A0092B-C50C-407E-A947-70E740481C1C}">
                <a14:useLocalDpi xmlns:a14="http://schemas.microsoft.com/office/drawing/2010/main" val="0"/>
              </a:ext>
            </a:extLst>
          </a:blip>
          <a:srcRect b="23055"/>
          <a:stretch>
            <a:fillRect/>
          </a:stretch>
        </p:blipFill>
        <p:spPr bwMode="auto">
          <a:xfrm>
            <a:off x="6732588" y="3213100"/>
            <a:ext cx="1871662"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4" descr="http://www.chris-beckett.com/wp-content/uploads/2013/12/Gravity-2013-Desktop-Wallpaper.jpg"/>
          <p:cNvPicPr>
            <a:picLocks noChangeAspect="1" noChangeArrowheads="1"/>
          </p:cNvPicPr>
          <p:nvPr/>
        </p:nvPicPr>
        <p:blipFill>
          <a:blip r:embed="rId4">
            <a:extLst>
              <a:ext uri="{28A0092B-C50C-407E-A947-70E740481C1C}">
                <a14:useLocalDpi xmlns:a14="http://schemas.microsoft.com/office/drawing/2010/main" val="0"/>
              </a:ext>
            </a:extLst>
          </a:blip>
          <a:srcRect l="32828" t="28296" r="27779" b="44756"/>
          <a:stretch>
            <a:fillRect/>
          </a:stretch>
        </p:blipFill>
        <p:spPr bwMode="auto">
          <a:xfrm>
            <a:off x="6732588" y="4652963"/>
            <a:ext cx="18716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Picture 6" descr="http://img1.ndsstatic.com/wallpapers/595bfef989bbe49988e88f585b79a599_large.jpeg"/>
          <p:cNvPicPr>
            <a:picLocks noChangeAspect="1" noChangeArrowheads="1"/>
          </p:cNvPicPr>
          <p:nvPr/>
        </p:nvPicPr>
        <p:blipFill>
          <a:blip r:embed="rId5">
            <a:extLst>
              <a:ext uri="{28A0092B-C50C-407E-A947-70E740481C1C}">
                <a14:useLocalDpi xmlns:a14="http://schemas.microsoft.com/office/drawing/2010/main" val="0"/>
              </a:ext>
            </a:extLst>
          </a:blip>
          <a:srcRect t="18051"/>
          <a:stretch>
            <a:fillRect/>
          </a:stretch>
        </p:blipFill>
        <p:spPr bwMode="auto">
          <a:xfrm>
            <a:off x="6732588" y="5661025"/>
            <a:ext cx="19145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14"/>
          <p:cNvSpPr>
            <a:spLocks noChangeArrowheads="1"/>
          </p:cNvSpPr>
          <p:nvPr/>
        </p:nvSpPr>
        <p:spPr bwMode="auto">
          <a:xfrm>
            <a:off x="323850" y="2505075"/>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rgbClr val="FFFFFF"/>
                </a:solidFill>
                <a:latin typeface="Tahoma" charset="0"/>
                <a:ea typeface="Tahoma" charset="0"/>
                <a:cs typeface="Tahoma" charset="0"/>
              </a:rPr>
              <a:t>But</a:t>
            </a:r>
            <a:r>
              <a:rPr lang="it-IT" altLang="it-IT" sz="2000" dirty="0" smtClean="0">
                <a:solidFill>
                  <a:srgbClr val="FFFFFF"/>
                </a:solidFill>
                <a:latin typeface="Tahoma" charset="0"/>
                <a:ea typeface="Tahoma" charset="0"/>
                <a:cs typeface="Tahoma" charset="0"/>
              </a:rPr>
              <a:t> “</a:t>
            </a:r>
            <a:r>
              <a:rPr lang="it-IT" altLang="it-IT" sz="2000" b="1" u="sng" dirty="0" err="1" smtClean="0">
                <a:solidFill>
                  <a:srgbClr val="FFFFFF"/>
                </a:solidFill>
                <a:latin typeface="Tahoma" charset="0"/>
                <a:ea typeface="Tahoma" charset="0"/>
                <a:cs typeface="Tahoma" charset="0"/>
              </a:rPr>
              <a:t>Distressing</a:t>
            </a:r>
            <a:r>
              <a:rPr lang="it-IT" altLang="it-IT" sz="2000" b="1" u="sng" dirty="0" smtClean="0">
                <a:solidFill>
                  <a:srgbClr val="FFFFFF"/>
                </a:solidFill>
                <a:latin typeface="Tahoma" charset="0"/>
                <a:ea typeface="Tahoma" charset="0"/>
                <a:cs typeface="Tahoma" charset="0"/>
              </a:rPr>
              <a:t> </a:t>
            </a:r>
            <a:r>
              <a:rPr lang="it-IT" altLang="it-IT" sz="2000" b="1" u="sng" dirty="0" err="1">
                <a:solidFill>
                  <a:srgbClr val="FFFFFF"/>
                </a:solidFill>
                <a:latin typeface="Tahoma" charset="0"/>
                <a:ea typeface="Tahoma" charset="0"/>
                <a:cs typeface="Tahoma" charset="0"/>
              </a:rPr>
              <a:t>NDEs</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also</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exists</a:t>
            </a:r>
            <a:r>
              <a:rPr lang="it-IT" altLang="it-IT" sz="2000" dirty="0" smtClean="0">
                <a:solidFill>
                  <a:srgbClr val="FFFFFF"/>
                </a:solidFill>
                <a:latin typeface="Tahoma" charset="0"/>
                <a:ea typeface="Tahoma" charset="0"/>
                <a:cs typeface="Tahoma" charset="0"/>
              </a:rPr>
              <a:t>.</a:t>
            </a:r>
            <a:endParaRPr lang="it-IT" altLang="it-IT" sz="2000" dirty="0">
              <a:solidFill>
                <a:srgbClr val="FFFFFF"/>
              </a:solidFill>
              <a:latin typeface="Tahoma" charset="0"/>
              <a:ea typeface="Tahoma" charset="0"/>
              <a:cs typeface="Tahoma" charset="0"/>
            </a:endParaRPr>
          </a:p>
          <a:p>
            <a:pPr algn="just" eaLnBrk="1" hangingPunct="1">
              <a:spcBef>
                <a:spcPct val="0"/>
              </a:spcBef>
              <a:buFontTx/>
              <a:buNone/>
            </a:pPr>
            <a:r>
              <a:rPr lang="it-IT" altLang="it-IT" sz="2000" dirty="0" smtClean="0">
                <a:solidFill>
                  <a:srgbClr val="FFFFFF"/>
                </a:solidFill>
                <a:latin typeface="Tahoma" charset="0"/>
                <a:ea typeface="Tahoma" charset="0"/>
                <a:cs typeface="Tahoma" charset="0"/>
              </a:rPr>
              <a:t>3 </a:t>
            </a:r>
            <a:r>
              <a:rPr lang="it-IT" altLang="it-IT" sz="2000" dirty="0" err="1" smtClean="0">
                <a:solidFill>
                  <a:srgbClr val="FFFFFF"/>
                </a:solidFill>
                <a:latin typeface="Tahoma" charset="0"/>
                <a:ea typeface="Tahoma" charset="0"/>
                <a:cs typeface="Tahoma" charset="0"/>
              </a:rPr>
              <a:t>types</a:t>
            </a:r>
            <a:r>
              <a:rPr lang="it-IT" altLang="it-IT" sz="2000" dirty="0" smtClean="0">
                <a:solidFill>
                  <a:srgbClr val="FFFFFF"/>
                </a:solidFill>
                <a:latin typeface="Tahoma" charset="0"/>
                <a:ea typeface="Tahoma" charset="0"/>
                <a:cs typeface="Tahoma" charset="0"/>
              </a:rPr>
              <a:t>:</a:t>
            </a:r>
            <a:endParaRPr lang="it-IT" altLang="it-IT" sz="2000" dirty="0">
              <a:solidFill>
                <a:srgbClr val="FFFFFF"/>
              </a:solidFill>
              <a:latin typeface="Tahoma" charset="0"/>
              <a:ea typeface="Tahoma" charset="0"/>
              <a:cs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46786"/>
                                        </p:tgtEl>
                                        <p:attrNameLst>
                                          <p:attrName>style.visibility</p:attrName>
                                        </p:attrNameLst>
                                      </p:cBhvr>
                                      <p:to>
                                        <p:strVal val="visible"/>
                                      </p:to>
                                    </p:set>
                                    <p:animEffect transition="in" filter="fade">
                                      <p:cBhvr>
                                        <p:cTn id="15" dur="500"/>
                                        <p:tgtEl>
                                          <p:spTgt spid="24678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mph" presetSubtype="0" grpId="1" nodeType="clickEffect">
                                  <p:stCondLst>
                                    <p:cond delay="0"/>
                                  </p:stCondLst>
                                  <p:childTnLst>
                                    <p:set>
                                      <p:cBhvr rctx="PPT">
                                        <p:cTn id="19" dur="indefinite"/>
                                        <p:tgtEl>
                                          <p:spTgt spid="12"/>
                                        </p:tgtEl>
                                        <p:attrNameLst>
                                          <p:attrName>style.opacity</p:attrName>
                                        </p:attrNameLst>
                                      </p:cBhvr>
                                      <p:to>
                                        <p:strVal val="0.25"/>
                                      </p:to>
                                    </p:set>
                                    <p:animEffect filter="image" prLst="opacity: 0.25">
                                      <p:cBhvr rctx="IE">
                                        <p:cTn id="20" dur="indefinite"/>
                                        <p:tgtEl>
                                          <p:spTgt spid="12"/>
                                        </p:tgtEl>
                                      </p:cBhvr>
                                    </p:animEffect>
                                  </p:childTnLst>
                                </p:cTn>
                              </p:par>
                              <p:par>
                                <p:cTn id="21" presetID="9" presetClass="emph" presetSubtype="0" nodeType="withEffect">
                                  <p:stCondLst>
                                    <p:cond delay="0"/>
                                  </p:stCondLst>
                                  <p:childTnLst>
                                    <p:set>
                                      <p:cBhvr rctx="PPT">
                                        <p:cTn id="22" dur="indefinite"/>
                                        <p:tgtEl>
                                          <p:spTgt spid="246786"/>
                                        </p:tgtEl>
                                        <p:attrNameLst>
                                          <p:attrName>style.opacity</p:attrName>
                                        </p:attrNameLst>
                                      </p:cBhvr>
                                      <p:to>
                                        <p:strVal val="0.25"/>
                                      </p:to>
                                    </p:set>
                                    <p:animEffect filter="image" prLst="opacity: 0.25">
                                      <p:cBhvr rctx="IE">
                                        <p:cTn id="23" dur="indefinite"/>
                                        <p:tgtEl>
                                          <p:spTgt spid="24678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246788"/>
                                        </p:tgtEl>
                                        <p:attrNameLst>
                                          <p:attrName>style.visibility</p:attrName>
                                        </p:attrNameLst>
                                      </p:cBhvr>
                                      <p:to>
                                        <p:strVal val="visible"/>
                                      </p:to>
                                    </p:set>
                                    <p:animEffect transition="in" filter="fade">
                                      <p:cBhvr>
                                        <p:cTn id="29" dur="500"/>
                                        <p:tgtEl>
                                          <p:spTgt spid="2467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246790"/>
                                        </p:tgtEl>
                                        <p:attrNameLst>
                                          <p:attrName>style.visibility</p:attrName>
                                        </p:attrNameLst>
                                      </p:cBhvr>
                                      <p:to>
                                        <p:strVal val="visible"/>
                                      </p:to>
                                    </p:set>
                                    <p:animEffect transition="in" filter="fade">
                                      <p:cBhvr>
                                        <p:cTn id="37" dur="500"/>
                                        <p:tgtEl>
                                          <p:spTgt spid="246790"/>
                                        </p:tgtEl>
                                      </p:cBhvr>
                                    </p:animEffect>
                                  </p:childTnLst>
                                </p:cTn>
                              </p:par>
                              <p:par>
                                <p:cTn id="38" presetID="9" presetClass="emph" presetSubtype="0" grpId="1" nodeType="withEffect">
                                  <p:stCondLst>
                                    <p:cond delay="0"/>
                                  </p:stCondLst>
                                  <p:childTnLst>
                                    <p:set>
                                      <p:cBhvr rctx="PPT">
                                        <p:cTn id="39" dur="indefinite"/>
                                        <p:tgtEl>
                                          <p:spTgt spid="14"/>
                                        </p:tgtEl>
                                        <p:attrNameLst>
                                          <p:attrName>style.opacity</p:attrName>
                                        </p:attrNameLst>
                                      </p:cBhvr>
                                      <p:to>
                                        <p:strVal val="0.25"/>
                                      </p:to>
                                    </p:set>
                                    <p:animEffect filter="image" prLst="opacity: 0.25">
                                      <p:cBhvr rctx="IE">
                                        <p:cTn id="40" dur="indefinite"/>
                                        <p:tgtEl>
                                          <p:spTgt spid="14"/>
                                        </p:tgtEl>
                                      </p:cBhvr>
                                    </p:animEffect>
                                  </p:childTnLst>
                                </p:cTn>
                              </p:par>
                              <p:par>
                                <p:cTn id="41" presetID="9" presetClass="emph" presetSubtype="0" nodeType="withEffect">
                                  <p:stCondLst>
                                    <p:cond delay="0"/>
                                  </p:stCondLst>
                                  <p:childTnLst>
                                    <p:set>
                                      <p:cBhvr rctx="PPT">
                                        <p:cTn id="42" dur="indefinite"/>
                                        <p:tgtEl>
                                          <p:spTgt spid="246788"/>
                                        </p:tgtEl>
                                        <p:attrNameLst>
                                          <p:attrName>style.opacity</p:attrName>
                                        </p:attrNameLst>
                                      </p:cBhvr>
                                      <p:to>
                                        <p:strVal val="0.25"/>
                                      </p:to>
                                    </p:set>
                                    <p:animEffect filter="image" prLst="opacity: 0.25">
                                      <p:cBhvr rctx="IE">
                                        <p:cTn id="43" dur="indefinite"/>
                                        <p:tgtEl>
                                          <p:spTgt spid="24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4" grpId="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8851"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LONG TERM CONSEQUENCES:</a:t>
            </a:r>
            <a:endParaRPr lang="it-IT" altLang="it-IT" sz="3600" dirty="0">
              <a:solidFill>
                <a:srgbClr val="FFFF00"/>
              </a:solidFill>
              <a:latin typeface="Tahoma" charset="0"/>
              <a:ea typeface="Tahoma" charset="0"/>
              <a:cs typeface="Tahoma" charset="0"/>
            </a:endParaRPr>
          </a:p>
        </p:txBody>
      </p:sp>
      <p:sp>
        <p:nvSpPr>
          <p:cNvPr id="15" name="CasellaDiTesto 3"/>
          <p:cNvSpPr txBox="1">
            <a:spLocks noChangeArrowheads="1"/>
          </p:cNvSpPr>
          <p:nvPr/>
        </p:nvSpPr>
        <p:spPr bwMode="auto">
          <a:xfrm>
            <a:off x="323850" y="2056904"/>
            <a:ext cx="424815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dirty="0" smtClean="0">
                <a:solidFill>
                  <a:srgbClr val="FFFF00"/>
                </a:solidFill>
                <a:latin typeface="Tahoma" charset="0"/>
                <a:ea typeface="Tahoma" charset="0"/>
                <a:cs typeface="Tahoma" charset="0"/>
              </a:rPr>
              <a:t>POSITIVE EXPERIENCE</a:t>
            </a:r>
            <a:endParaRPr lang="it-IT" altLang="it-IT" sz="2000" dirty="0">
              <a:solidFill>
                <a:srgbClr val="FFFF00"/>
              </a:solidFill>
              <a:latin typeface="Tahoma" charset="0"/>
              <a:ea typeface="Tahoma" charset="0"/>
              <a:cs typeface="Tahoma" charset="0"/>
            </a:endParaRPr>
          </a:p>
          <a:p>
            <a:pPr algn="ctr" eaLnBrk="1" hangingPunct="1">
              <a:spcBef>
                <a:spcPct val="0"/>
              </a:spcBef>
              <a:buFontTx/>
              <a:buNone/>
            </a:pPr>
            <a:endParaRPr lang="it-IT" altLang="it-IT" sz="2000" dirty="0">
              <a:solidFill>
                <a:srgbClr val="FFFF00"/>
              </a:solidFill>
              <a:latin typeface="Tahoma" charset="0"/>
              <a:ea typeface="Tahoma" charset="0"/>
              <a:cs typeface="Tahoma" charset="0"/>
            </a:endParaRPr>
          </a:p>
          <a:p>
            <a:pPr algn="just" eaLnBrk="1" hangingPunct="1">
              <a:spcBef>
                <a:spcPct val="0"/>
              </a:spcBef>
            </a:pPr>
            <a:r>
              <a:rPr lang="it-IT" altLang="it-IT" sz="1800" dirty="0" err="1" smtClean="0">
                <a:solidFill>
                  <a:schemeClr val="bg1"/>
                </a:solidFill>
                <a:latin typeface="Tahoma" charset="0"/>
                <a:ea typeface="Tahoma" charset="0"/>
                <a:cs typeface="Tahoma" charset="0"/>
              </a:rPr>
              <a:t>Less</a:t>
            </a:r>
            <a:r>
              <a:rPr lang="it-IT" altLang="it-IT" sz="1800" dirty="0" smtClean="0">
                <a:solidFill>
                  <a:schemeClr val="bg1"/>
                </a:solidFill>
                <a:latin typeface="Tahoma" charset="0"/>
                <a:ea typeface="Tahoma" charset="0"/>
                <a:cs typeface="Tahoma" charset="0"/>
              </a:rPr>
              <a:t> </a:t>
            </a:r>
            <a:r>
              <a:rPr lang="it-IT" altLang="it-IT" sz="1800" dirty="0" err="1" smtClean="0">
                <a:solidFill>
                  <a:schemeClr val="bg1"/>
                </a:solidFill>
                <a:latin typeface="Tahoma" charset="0"/>
                <a:ea typeface="Tahoma" charset="0"/>
                <a:cs typeface="Tahoma" charset="0"/>
              </a:rPr>
              <a:t>scared</a:t>
            </a:r>
            <a:r>
              <a:rPr lang="it-IT" altLang="it-IT" sz="1800" dirty="0" smtClean="0">
                <a:solidFill>
                  <a:schemeClr val="bg1"/>
                </a:solidFill>
                <a:latin typeface="Tahoma" charset="0"/>
                <a:ea typeface="Tahoma" charset="0"/>
                <a:cs typeface="Tahoma" charset="0"/>
              </a:rPr>
              <a:t> by </a:t>
            </a:r>
            <a:r>
              <a:rPr lang="it-IT" altLang="it-IT" sz="1800" dirty="0" err="1" smtClean="0">
                <a:solidFill>
                  <a:schemeClr val="bg1"/>
                </a:solidFill>
                <a:latin typeface="Tahoma" charset="0"/>
                <a:ea typeface="Tahoma" charset="0"/>
                <a:cs typeface="Tahoma" charset="0"/>
              </a:rPr>
              <a:t>death</a:t>
            </a:r>
            <a:endParaRPr lang="it-IT" altLang="it-IT" sz="1800" dirty="0">
              <a:solidFill>
                <a:schemeClr val="bg1"/>
              </a:solidFill>
              <a:latin typeface="Tahoma" charset="0"/>
              <a:ea typeface="Tahoma" charset="0"/>
              <a:cs typeface="Tahoma" charset="0"/>
            </a:endParaRPr>
          </a:p>
          <a:p>
            <a:pPr algn="just" eaLnBrk="1" hangingPunct="1">
              <a:spcBef>
                <a:spcPct val="0"/>
              </a:spcBef>
            </a:pPr>
            <a:r>
              <a:rPr lang="it-IT" altLang="it-IT" sz="1800" dirty="0" err="1" smtClean="0">
                <a:solidFill>
                  <a:schemeClr val="bg1"/>
                </a:solidFill>
                <a:latin typeface="Tahoma" charset="0"/>
                <a:ea typeface="Tahoma" charset="0"/>
                <a:cs typeface="Tahoma" charset="0"/>
              </a:rPr>
              <a:t>Closer</a:t>
            </a:r>
            <a:r>
              <a:rPr lang="it-IT" altLang="it-IT" sz="1800" dirty="0" smtClean="0">
                <a:solidFill>
                  <a:schemeClr val="bg1"/>
                </a:solidFill>
                <a:latin typeface="Tahoma" charset="0"/>
                <a:ea typeface="Tahoma" charset="0"/>
                <a:cs typeface="Tahoma" charset="0"/>
              </a:rPr>
              <a:t> to </a:t>
            </a:r>
            <a:r>
              <a:rPr lang="it-IT" altLang="it-IT" sz="1800" dirty="0" err="1" smtClean="0">
                <a:solidFill>
                  <a:schemeClr val="bg1"/>
                </a:solidFill>
                <a:latin typeface="Tahoma" charset="0"/>
                <a:ea typeface="Tahoma" charset="0"/>
                <a:cs typeface="Tahoma" charset="0"/>
              </a:rPr>
              <a:t>Religion</a:t>
            </a:r>
            <a:endParaRPr lang="it-IT" altLang="it-IT" sz="1800" dirty="0">
              <a:solidFill>
                <a:schemeClr val="bg1"/>
              </a:solidFill>
              <a:latin typeface="Tahoma" charset="0"/>
              <a:ea typeface="Tahoma" charset="0"/>
              <a:cs typeface="Tahoma" charset="0"/>
            </a:endParaRPr>
          </a:p>
          <a:p>
            <a:pPr algn="just" eaLnBrk="1" hangingPunct="1">
              <a:spcBef>
                <a:spcPct val="0"/>
              </a:spcBef>
            </a:pPr>
            <a:r>
              <a:rPr lang="it-IT" altLang="it-IT" sz="1800" dirty="0" err="1" smtClean="0">
                <a:solidFill>
                  <a:schemeClr val="bg1"/>
                </a:solidFill>
                <a:latin typeface="Tahoma" charset="0"/>
                <a:ea typeface="Tahoma" charset="0"/>
                <a:cs typeface="Tahoma" charset="0"/>
              </a:rPr>
              <a:t>Better</a:t>
            </a:r>
            <a:r>
              <a:rPr lang="it-IT" altLang="it-IT" sz="1800" dirty="0" smtClean="0">
                <a:solidFill>
                  <a:schemeClr val="bg1"/>
                </a:solidFill>
                <a:latin typeface="Tahoma" charset="0"/>
                <a:ea typeface="Tahoma" charset="0"/>
                <a:cs typeface="Tahoma" charset="0"/>
              </a:rPr>
              <a:t> human </a:t>
            </a:r>
            <a:r>
              <a:rPr lang="it-IT" altLang="it-IT" sz="1800" dirty="0" err="1" smtClean="0">
                <a:solidFill>
                  <a:schemeClr val="bg1"/>
                </a:solidFill>
                <a:latin typeface="Tahoma" charset="0"/>
                <a:ea typeface="Tahoma" charset="0"/>
                <a:cs typeface="Tahoma" charset="0"/>
              </a:rPr>
              <a:t>relationship</a:t>
            </a:r>
            <a:endParaRPr lang="it-IT" altLang="it-IT" sz="1800" dirty="0">
              <a:solidFill>
                <a:schemeClr val="bg1"/>
              </a:solidFill>
              <a:latin typeface="Tahoma" charset="0"/>
              <a:ea typeface="Tahoma" charset="0"/>
              <a:cs typeface="Tahoma" charset="0"/>
            </a:endParaRPr>
          </a:p>
        </p:txBody>
      </p:sp>
      <p:sp>
        <p:nvSpPr>
          <p:cNvPr id="16" name="CasellaDiTesto 3"/>
          <p:cNvSpPr txBox="1">
            <a:spLocks noChangeArrowheads="1"/>
          </p:cNvSpPr>
          <p:nvPr/>
        </p:nvSpPr>
        <p:spPr bwMode="auto">
          <a:xfrm>
            <a:off x="4572000" y="2056904"/>
            <a:ext cx="45720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dirty="0" smtClean="0">
                <a:solidFill>
                  <a:srgbClr val="FFFF00"/>
                </a:solidFill>
                <a:latin typeface="Tahoma" charset="0"/>
                <a:ea typeface="Tahoma" charset="0"/>
                <a:cs typeface="Tahoma" charset="0"/>
              </a:rPr>
              <a:t>NEGATIVE EXPERIENCE</a:t>
            </a:r>
            <a:endParaRPr lang="it-IT" altLang="it-IT" sz="2000" dirty="0">
              <a:solidFill>
                <a:srgbClr val="FFFF00"/>
              </a:solidFill>
              <a:latin typeface="Tahoma" charset="0"/>
              <a:ea typeface="Tahoma" charset="0"/>
              <a:cs typeface="Tahoma" charset="0"/>
            </a:endParaRPr>
          </a:p>
          <a:p>
            <a:pPr algn="ctr" eaLnBrk="1" hangingPunct="1">
              <a:spcBef>
                <a:spcPct val="0"/>
              </a:spcBef>
              <a:buFontTx/>
              <a:buNone/>
            </a:pPr>
            <a:endParaRPr lang="it-IT" altLang="it-IT" sz="2000" dirty="0">
              <a:solidFill>
                <a:srgbClr val="FFFF00"/>
              </a:solidFill>
              <a:latin typeface="Tahoma" charset="0"/>
              <a:ea typeface="Tahoma" charset="0"/>
              <a:cs typeface="Tahoma" charset="0"/>
            </a:endParaRPr>
          </a:p>
          <a:p>
            <a:pPr algn="just" eaLnBrk="1" hangingPunct="1">
              <a:spcBef>
                <a:spcPct val="0"/>
              </a:spcBef>
            </a:pPr>
            <a:r>
              <a:rPr lang="it-IT" altLang="it-IT" sz="1800" dirty="0" smtClean="0">
                <a:solidFill>
                  <a:schemeClr val="bg1"/>
                </a:solidFill>
                <a:latin typeface="Tahoma" charset="0"/>
                <a:ea typeface="Tahoma" charset="0"/>
                <a:cs typeface="Tahoma" charset="0"/>
              </a:rPr>
              <a:t>More </a:t>
            </a:r>
            <a:r>
              <a:rPr lang="it-IT" altLang="it-IT" sz="1800" dirty="0" err="1" smtClean="0">
                <a:solidFill>
                  <a:schemeClr val="bg1"/>
                </a:solidFill>
                <a:latin typeface="Tahoma" charset="0"/>
                <a:ea typeface="Tahoma" charset="0"/>
                <a:cs typeface="Tahoma" charset="0"/>
              </a:rPr>
              <a:t>scared</a:t>
            </a:r>
            <a:r>
              <a:rPr lang="it-IT" altLang="it-IT" sz="1800" dirty="0" smtClean="0">
                <a:solidFill>
                  <a:schemeClr val="bg1"/>
                </a:solidFill>
                <a:latin typeface="Tahoma" charset="0"/>
                <a:ea typeface="Tahoma" charset="0"/>
                <a:cs typeface="Tahoma" charset="0"/>
              </a:rPr>
              <a:t> by </a:t>
            </a:r>
            <a:r>
              <a:rPr lang="it-IT" altLang="it-IT" sz="1800" dirty="0" err="1" smtClean="0">
                <a:solidFill>
                  <a:schemeClr val="bg1"/>
                </a:solidFill>
                <a:latin typeface="Tahoma" charset="0"/>
                <a:ea typeface="Tahoma" charset="0"/>
                <a:cs typeface="Tahoma" charset="0"/>
              </a:rPr>
              <a:t>death</a:t>
            </a:r>
            <a:endParaRPr lang="it-IT" altLang="it-IT" sz="1800" dirty="0">
              <a:solidFill>
                <a:schemeClr val="bg1"/>
              </a:solidFill>
              <a:latin typeface="Tahoma" charset="0"/>
              <a:ea typeface="Tahoma" charset="0"/>
              <a:cs typeface="Tahoma" charset="0"/>
            </a:endParaRPr>
          </a:p>
          <a:p>
            <a:pPr algn="just" eaLnBrk="1" hangingPunct="1">
              <a:spcBef>
                <a:spcPct val="0"/>
              </a:spcBef>
            </a:pPr>
            <a:r>
              <a:rPr lang="it-IT" altLang="it-IT" sz="1800" dirty="0" err="1" smtClean="0">
                <a:solidFill>
                  <a:schemeClr val="bg1"/>
                </a:solidFill>
                <a:latin typeface="Tahoma" charset="0"/>
                <a:ea typeface="Tahoma" charset="0"/>
                <a:cs typeface="Tahoma" charset="0"/>
              </a:rPr>
              <a:t>Closer</a:t>
            </a:r>
            <a:r>
              <a:rPr lang="it-IT" altLang="it-IT" sz="1800" dirty="0" smtClean="0">
                <a:solidFill>
                  <a:schemeClr val="bg1"/>
                </a:solidFill>
                <a:latin typeface="Tahoma" charset="0"/>
                <a:ea typeface="Tahoma" charset="0"/>
                <a:cs typeface="Tahoma" charset="0"/>
              </a:rPr>
              <a:t> / </a:t>
            </a:r>
            <a:r>
              <a:rPr lang="it-IT" altLang="it-IT" sz="1800" dirty="0" err="1" smtClean="0">
                <a:solidFill>
                  <a:schemeClr val="bg1"/>
                </a:solidFill>
                <a:latin typeface="Tahoma" charset="0"/>
                <a:ea typeface="Tahoma" charset="0"/>
                <a:cs typeface="Tahoma" charset="0"/>
              </a:rPr>
              <a:t>farther</a:t>
            </a:r>
            <a:r>
              <a:rPr lang="it-IT" altLang="it-IT" sz="1800" dirty="0" smtClean="0">
                <a:solidFill>
                  <a:schemeClr val="bg1"/>
                </a:solidFill>
                <a:latin typeface="Tahoma" charset="0"/>
                <a:ea typeface="Tahoma" charset="0"/>
                <a:cs typeface="Tahoma" charset="0"/>
              </a:rPr>
              <a:t> to </a:t>
            </a:r>
            <a:r>
              <a:rPr lang="it-IT" altLang="it-IT" sz="1800" dirty="0" err="1" smtClean="0">
                <a:solidFill>
                  <a:schemeClr val="bg1"/>
                </a:solidFill>
                <a:latin typeface="Tahoma" charset="0"/>
                <a:ea typeface="Tahoma" charset="0"/>
                <a:cs typeface="Tahoma" charset="0"/>
              </a:rPr>
              <a:t>Religion</a:t>
            </a:r>
            <a:endParaRPr lang="it-IT" altLang="it-IT" sz="1800" dirty="0">
              <a:solidFill>
                <a:schemeClr val="bg1"/>
              </a:solidFill>
              <a:latin typeface="Tahoma" charset="0"/>
              <a:ea typeface="Tahoma" charset="0"/>
              <a:cs typeface="Tahoma" charset="0"/>
            </a:endParaRPr>
          </a:p>
          <a:p>
            <a:pPr algn="just" eaLnBrk="1" hangingPunct="1">
              <a:spcBef>
                <a:spcPct val="0"/>
              </a:spcBef>
            </a:pPr>
            <a:r>
              <a:rPr lang="it-IT" altLang="it-IT" sz="1800" dirty="0" err="1" smtClean="0">
                <a:solidFill>
                  <a:schemeClr val="bg1"/>
                </a:solidFill>
                <a:latin typeface="Tahoma" charset="0"/>
                <a:ea typeface="Tahoma" charset="0"/>
                <a:cs typeface="Tahoma" charset="0"/>
              </a:rPr>
              <a:t>Obsessive</a:t>
            </a:r>
            <a:r>
              <a:rPr lang="it-IT" altLang="it-IT" sz="1800" dirty="0" smtClean="0">
                <a:solidFill>
                  <a:schemeClr val="bg1"/>
                </a:solidFill>
                <a:latin typeface="Tahoma" charset="0"/>
                <a:ea typeface="Tahoma" charset="0"/>
                <a:cs typeface="Tahoma" charset="0"/>
              </a:rPr>
              <a:t> </a:t>
            </a:r>
            <a:r>
              <a:rPr lang="it-IT" altLang="it-IT" sz="1800" dirty="0" err="1" smtClean="0">
                <a:solidFill>
                  <a:schemeClr val="bg1"/>
                </a:solidFill>
                <a:latin typeface="Tahoma" charset="0"/>
                <a:ea typeface="Tahoma" charset="0"/>
                <a:cs typeface="Tahoma" charset="0"/>
              </a:rPr>
              <a:t>search</a:t>
            </a:r>
            <a:r>
              <a:rPr lang="it-IT" altLang="it-IT" sz="1800" dirty="0" smtClean="0">
                <a:solidFill>
                  <a:schemeClr val="bg1"/>
                </a:solidFill>
                <a:latin typeface="Tahoma" charset="0"/>
                <a:ea typeface="Tahoma" charset="0"/>
                <a:cs typeface="Tahoma" charset="0"/>
              </a:rPr>
              <a:t> for a “</a:t>
            </a:r>
            <a:r>
              <a:rPr lang="it-IT" altLang="it-IT" sz="1800" dirty="0" err="1" smtClean="0">
                <a:solidFill>
                  <a:schemeClr val="bg1"/>
                </a:solidFill>
                <a:latin typeface="Tahoma" charset="0"/>
                <a:ea typeface="Tahoma" charset="0"/>
                <a:cs typeface="Tahoma" charset="0"/>
              </a:rPr>
              <a:t>why</a:t>
            </a:r>
            <a:r>
              <a:rPr lang="it-IT" altLang="it-IT" sz="1800" dirty="0" smtClean="0">
                <a:solidFill>
                  <a:schemeClr val="bg1"/>
                </a:solidFill>
                <a:latin typeface="Tahoma" charset="0"/>
                <a:ea typeface="Tahoma" charset="0"/>
                <a:cs typeface="Tahoma" charset="0"/>
              </a:rPr>
              <a:t>”</a:t>
            </a:r>
            <a:endParaRPr lang="it-IT" altLang="it-IT" sz="1800" dirty="0">
              <a:solidFill>
                <a:schemeClr val="bg1"/>
              </a:solidFill>
              <a:latin typeface="Tahoma" charset="0"/>
              <a:ea typeface="Tahoma" charset="0"/>
              <a:cs typeface="Tahoma" charset="0"/>
            </a:endParaRPr>
          </a:p>
          <a:p>
            <a:pPr algn="just" eaLnBrk="1" hangingPunct="1">
              <a:spcBef>
                <a:spcPct val="0"/>
              </a:spcBef>
            </a:pPr>
            <a:r>
              <a:rPr lang="it-IT" altLang="it-IT" sz="1800" dirty="0" err="1" smtClean="0">
                <a:solidFill>
                  <a:schemeClr val="bg1"/>
                </a:solidFill>
                <a:latin typeface="Tahoma" charset="0"/>
                <a:ea typeface="Tahoma" charset="0"/>
                <a:cs typeface="Tahoma" charset="0"/>
              </a:rPr>
              <a:t>Depression</a:t>
            </a:r>
            <a:endParaRPr lang="it-IT" altLang="it-IT" sz="1800" dirty="0">
              <a:solidFill>
                <a:schemeClr val="bg1"/>
              </a:solidFill>
              <a:latin typeface="Tahoma" charset="0"/>
              <a:ea typeface="Tahoma" charset="0"/>
              <a:cs typeface="Tahoma" charset="0"/>
            </a:endParaRPr>
          </a:p>
          <a:p>
            <a:pPr algn="just" eaLnBrk="1" hangingPunct="1">
              <a:spcBef>
                <a:spcPct val="0"/>
              </a:spcBef>
            </a:pPr>
            <a:endParaRPr lang="it-IT" altLang="it-IT" sz="1800" dirty="0">
              <a:solidFill>
                <a:schemeClr val="bg1"/>
              </a:solidFill>
              <a:latin typeface="Tahoma" charset="0"/>
              <a:ea typeface="Tahoma" charset="0"/>
              <a:cs typeface="Tahoma" charset="0"/>
            </a:endParaRPr>
          </a:p>
        </p:txBody>
      </p:sp>
      <p:sp>
        <p:nvSpPr>
          <p:cNvPr id="78855" name="AutoShape 11" descr="https://ariostark.files.wordpress.com/2015/03/happines.jpg"/>
          <p:cNvSpPr>
            <a:spLocks noChangeAspect="1" noChangeArrowheads="1"/>
          </p:cNvSpPr>
          <p:nvPr/>
        </p:nvSpPr>
        <p:spPr bwMode="auto">
          <a:xfrm>
            <a:off x="155575" y="-1355725"/>
            <a:ext cx="4267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25612" name="Picture 12"/>
          <p:cNvPicPr>
            <a:picLocks noChangeAspect="1" noChangeArrowheads="1"/>
          </p:cNvPicPr>
          <p:nvPr/>
        </p:nvPicPr>
        <p:blipFill>
          <a:blip r:embed="rId3" cstate="print"/>
          <a:srcRect l="15057" t="43700" r="51278" b="16400"/>
          <a:stretch>
            <a:fillRect/>
          </a:stretch>
        </p:blipFill>
        <p:spPr bwMode="auto">
          <a:xfrm>
            <a:off x="863588" y="3933056"/>
            <a:ext cx="2844316" cy="1896211"/>
          </a:xfrm>
          <a:prstGeom prst="rect">
            <a:avLst/>
          </a:prstGeom>
          <a:ln>
            <a:noFill/>
          </a:ln>
          <a:effectLst>
            <a:softEdge rad="112500"/>
          </a:effectLst>
        </p:spPr>
      </p:pic>
      <p:pic>
        <p:nvPicPr>
          <p:cNvPr id="25614" name="Picture 14" descr="http://www.cure-naturali.it/site/image/content/17207.jpg?format=jpg"/>
          <p:cNvPicPr>
            <a:picLocks noChangeAspect="1" noChangeArrowheads="1"/>
          </p:cNvPicPr>
          <p:nvPr/>
        </p:nvPicPr>
        <p:blipFill>
          <a:blip r:embed="rId4" cstate="print"/>
          <a:srcRect/>
          <a:stretch>
            <a:fillRect/>
          </a:stretch>
        </p:blipFill>
        <p:spPr bwMode="auto">
          <a:xfrm>
            <a:off x="5292080" y="3933056"/>
            <a:ext cx="2808312" cy="186472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5614"/>
                                        </p:tgtEl>
                                        <p:attrNameLst>
                                          <p:attrName>style.visibility</p:attrName>
                                        </p:attrNameLst>
                                      </p:cBhvr>
                                      <p:to>
                                        <p:strVal val="visible"/>
                                      </p:to>
                                    </p:set>
                                    <p:animEffect transition="in" filter="fade">
                                      <p:cBhvr>
                                        <p:cTn id="10" dur="500"/>
                                        <p:tgtEl>
                                          <p:spTgt spid="25614"/>
                                        </p:tgtEl>
                                      </p:cBhvr>
                                    </p:animEffect>
                                  </p:childTnLst>
                                </p:cTn>
                              </p:par>
                              <p:par>
                                <p:cTn id="11" presetID="9" presetClass="emph" presetSubtype="0" grpId="0" nodeType="withEffect">
                                  <p:stCondLst>
                                    <p:cond delay="0"/>
                                  </p:stCondLst>
                                  <p:childTnLst>
                                    <p:set>
                                      <p:cBhvr rctx="PPT">
                                        <p:cTn id="12" dur="indefinite"/>
                                        <p:tgtEl>
                                          <p:spTgt spid="15"/>
                                        </p:tgtEl>
                                        <p:attrNameLst>
                                          <p:attrName>style.opacity</p:attrName>
                                        </p:attrNameLst>
                                      </p:cBhvr>
                                      <p:to>
                                        <p:strVal val="0.25"/>
                                      </p:to>
                                    </p:set>
                                    <p:animEffect filter="image" prLst="opacity: 0.25">
                                      <p:cBhvr rctx="IE">
                                        <p:cTn id="13" dur="indefinite"/>
                                        <p:tgtEl>
                                          <p:spTgt spid="15"/>
                                        </p:tgtEl>
                                      </p:cBhvr>
                                    </p:animEffect>
                                  </p:childTnLst>
                                </p:cTn>
                              </p:par>
                              <p:par>
                                <p:cTn id="14" presetID="9" presetClass="emph" presetSubtype="0" nodeType="withEffect">
                                  <p:stCondLst>
                                    <p:cond delay="0"/>
                                  </p:stCondLst>
                                  <p:childTnLst>
                                    <p:set>
                                      <p:cBhvr rctx="PPT">
                                        <p:cTn id="15" dur="indefinite"/>
                                        <p:tgtEl>
                                          <p:spTgt spid="25612"/>
                                        </p:tgtEl>
                                        <p:attrNameLst>
                                          <p:attrName>style.opacity</p:attrName>
                                        </p:attrNameLst>
                                      </p:cBhvr>
                                      <p:to>
                                        <p:strVal val="0.25"/>
                                      </p:to>
                                    </p:set>
                                    <p:animEffect filter="image" prLst="opacity: 0.25">
                                      <p:cBhvr rctx="IE">
                                        <p:cTn id="16" dur="indefinite"/>
                                        <p:tgtEl>
                                          <p:spTgt spid="25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0898"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INTRODUZIONE</a:t>
            </a:r>
          </a:p>
        </p:txBody>
      </p:sp>
      <p:sp>
        <p:nvSpPr>
          <p:cNvPr id="80899"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NDEs</a:t>
            </a:r>
            <a:r>
              <a:rPr lang="it-IT" altLang="it-IT" sz="3600" dirty="0" smtClean="0">
                <a:solidFill>
                  <a:srgbClr val="FFFF00"/>
                </a:solidFill>
                <a:latin typeface="Tahoma" charset="0"/>
                <a:ea typeface="Tahoma" charset="0"/>
                <a:cs typeface="Tahoma" charset="0"/>
              </a:rPr>
              <a:t> are </a:t>
            </a:r>
            <a:r>
              <a:rPr lang="it-IT" altLang="it-IT" sz="3600" dirty="0" err="1" smtClean="0">
                <a:solidFill>
                  <a:srgbClr val="FFFF00"/>
                </a:solidFill>
                <a:latin typeface="Tahoma" charset="0"/>
                <a:ea typeface="Tahoma" charset="0"/>
                <a:cs typeface="Tahoma" charset="0"/>
              </a:rPr>
              <a:t>powerful</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psychotherapy</a:t>
            </a:r>
            <a:r>
              <a:rPr lang="it-IT" altLang="it-IT" sz="3600" dirty="0" smtClean="0">
                <a:solidFill>
                  <a:srgbClr val="FFFF00"/>
                </a:solidFill>
                <a:latin typeface="Tahoma" charset="0"/>
                <a:ea typeface="Tahoma" charset="0"/>
                <a:cs typeface="Tahoma" charset="0"/>
              </a:rPr>
              <a:t>?</a:t>
            </a:r>
            <a:endParaRPr lang="it-IT" altLang="it-IT" sz="3600" dirty="0">
              <a:solidFill>
                <a:srgbClr val="FFFF00"/>
              </a:solidFill>
              <a:latin typeface="Tahoma" charset="0"/>
              <a:ea typeface="Tahoma" charset="0"/>
              <a:cs typeface="Tahoma" charset="0"/>
            </a:endParaRPr>
          </a:p>
        </p:txBody>
      </p:sp>
      <p:pic>
        <p:nvPicPr>
          <p:cNvPr id="80901" name="Picture 2" descr="http://www.psicoterapeutagestalt.com/wp-content/uploads/2014/12/dd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781300"/>
            <a:ext cx="38687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CasellaDiTesto 10"/>
          <p:cNvSpPr txBox="1">
            <a:spLocks noChangeArrowheads="1"/>
          </p:cNvSpPr>
          <p:nvPr/>
        </p:nvSpPr>
        <p:spPr bwMode="auto">
          <a:xfrm rot="20337622">
            <a:off x="3787361" y="2916094"/>
            <a:ext cx="50175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chemeClr val="bg1"/>
                </a:solidFill>
                <a:latin typeface="Comic Sans MS" charset="0"/>
              </a:rPr>
              <a:t>A </a:t>
            </a:r>
            <a:r>
              <a:rPr lang="it-IT" altLang="it-IT" sz="2400" dirty="0" err="1" smtClean="0">
                <a:solidFill>
                  <a:schemeClr val="bg1"/>
                </a:solidFill>
                <a:latin typeface="Comic Sans MS" charset="0"/>
              </a:rPr>
              <a:t>few</a:t>
            </a:r>
            <a:r>
              <a:rPr lang="it-IT" altLang="it-IT" sz="2400" dirty="0" smtClean="0">
                <a:solidFill>
                  <a:schemeClr val="bg1"/>
                </a:solidFill>
                <a:latin typeface="Comic Sans MS" charset="0"/>
              </a:rPr>
              <a:t> </a:t>
            </a:r>
            <a:r>
              <a:rPr lang="it-IT" altLang="it-IT" sz="2400" dirty="0" err="1" smtClean="0">
                <a:solidFill>
                  <a:schemeClr val="bg1"/>
                </a:solidFill>
                <a:latin typeface="Comic Sans MS" charset="0"/>
              </a:rPr>
              <a:t>seconds</a:t>
            </a:r>
            <a:r>
              <a:rPr lang="it-IT" altLang="it-IT" sz="2400" dirty="0" smtClean="0">
                <a:solidFill>
                  <a:schemeClr val="bg1"/>
                </a:solidFill>
                <a:latin typeface="Comic Sans MS" charset="0"/>
              </a:rPr>
              <a:t> of </a:t>
            </a:r>
            <a:r>
              <a:rPr lang="it-IT" altLang="it-IT" sz="2400" dirty="0" err="1" smtClean="0">
                <a:solidFill>
                  <a:schemeClr val="bg1"/>
                </a:solidFill>
                <a:latin typeface="Comic Sans MS" charset="0"/>
              </a:rPr>
              <a:t>NDEs</a:t>
            </a:r>
            <a:r>
              <a:rPr lang="it-IT" altLang="it-IT" sz="2400" dirty="0" smtClean="0">
                <a:solidFill>
                  <a:schemeClr val="bg1"/>
                </a:solidFill>
                <a:latin typeface="Comic Sans MS" charset="0"/>
              </a:rPr>
              <a:t> and </a:t>
            </a:r>
            <a:r>
              <a:rPr lang="it-IT" altLang="it-IT" sz="2400" dirty="0" err="1" smtClean="0">
                <a:solidFill>
                  <a:schemeClr val="bg1"/>
                </a:solidFill>
                <a:latin typeface="Comic Sans MS" charset="0"/>
              </a:rPr>
              <a:t>we</a:t>
            </a:r>
            <a:r>
              <a:rPr lang="it-IT" altLang="it-IT" sz="2400" dirty="0" smtClean="0">
                <a:solidFill>
                  <a:schemeClr val="bg1"/>
                </a:solidFill>
                <a:latin typeface="Comic Sans MS" charset="0"/>
              </a:rPr>
              <a:t> </a:t>
            </a:r>
            <a:r>
              <a:rPr lang="it-IT" altLang="it-IT" sz="2400" dirty="0" err="1" smtClean="0">
                <a:solidFill>
                  <a:schemeClr val="bg1"/>
                </a:solidFill>
                <a:latin typeface="Comic Sans MS" charset="0"/>
              </a:rPr>
              <a:t>change</a:t>
            </a:r>
            <a:r>
              <a:rPr lang="it-IT" altLang="it-IT" sz="2400" dirty="0" smtClean="0">
                <a:solidFill>
                  <a:schemeClr val="bg1"/>
                </a:solidFill>
                <a:latin typeface="Comic Sans MS" charset="0"/>
              </a:rPr>
              <a:t> </a:t>
            </a:r>
            <a:r>
              <a:rPr lang="it-IT" altLang="it-IT" sz="2400" dirty="0" err="1" smtClean="0">
                <a:solidFill>
                  <a:schemeClr val="bg1"/>
                </a:solidFill>
                <a:latin typeface="Comic Sans MS" charset="0"/>
              </a:rPr>
              <a:t>forever</a:t>
            </a:r>
            <a:r>
              <a:rPr lang="it-IT" altLang="it-IT" sz="2400" dirty="0" smtClean="0">
                <a:solidFill>
                  <a:schemeClr val="bg1"/>
                </a:solidFill>
                <a:latin typeface="Comic Sans MS" charset="0"/>
              </a:rPr>
              <a:t> !!</a:t>
            </a:r>
            <a:endParaRPr lang="it-IT" altLang="it-IT" sz="2400" dirty="0">
              <a:solidFill>
                <a:schemeClr val="bg1"/>
              </a:solidFill>
              <a:latin typeface="Comic Sans MS"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3" cstate="print"/>
          <a:srcRect l="11812" t="14760" r="39167" b="11431"/>
          <a:stretch>
            <a:fillRect/>
          </a:stretch>
        </p:blipFill>
        <p:spPr bwMode="auto">
          <a:xfrm>
            <a:off x="899592" y="522708"/>
            <a:ext cx="6732240" cy="6335292"/>
          </a:xfrm>
          <a:prstGeom prst="rect">
            <a:avLst/>
          </a:prstGeom>
          <a:ln>
            <a:noFill/>
          </a:ln>
          <a:effectLst>
            <a:softEdge rad="112500"/>
          </a:effectLst>
        </p:spPr>
      </p:pic>
      <p:sp>
        <p:nvSpPr>
          <p:cNvPr id="82946"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7410"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INTRODUCTION</a:t>
            </a:r>
            <a:endParaRPr lang="it-IT" altLang="it-IT" b="1" dirty="0">
              <a:solidFill>
                <a:srgbClr val="4D4D4D"/>
              </a:solidFill>
              <a:latin typeface="Tahoma" charset="0"/>
            </a:endParaRPr>
          </a:p>
        </p:txBody>
      </p:sp>
      <p:sp>
        <p:nvSpPr>
          <p:cNvPr id="17411" name="CasellaDiTesto 3"/>
          <p:cNvSpPr txBox="1">
            <a:spLocks noChangeArrowheads="1"/>
          </p:cNvSpPr>
          <p:nvPr/>
        </p:nvSpPr>
        <p:spPr bwMode="auto">
          <a:xfrm>
            <a:off x="1331913" y="1857375"/>
            <a:ext cx="1728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smtClean="0">
                <a:solidFill>
                  <a:schemeClr val="bg1"/>
                </a:solidFill>
                <a:latin typeface="Tahoma" charset="0"/>
                <a:ea typeface="Tahoma" charset="0"/>
                <a:cs typeface="Tahoma" charset="0"/>
              </a:rPr>
              <a:t>Monists</a:t>
            </a:r>
            <a:endParaRPr lang="it-IT" altLang="it-IT" sz="2400" b="1" dirty="0">
              <a:solidFill>
                <a:schemeClr val="bg1"/>
              </a:solidFill>
              <a:latin typeface="Tahoma" charset="0"/>
              <a:ea typeface="Tahoma" charset="0"/>
              <a:cs typeface="Tahoma" charset="0"/>
            </a:endParaRPr>
          </a:p>
        </p:txBody>
      </p:sp>
      <p:sp>
        <p:nvSpPr>
          <p:cNvPr id="5" name="Rettangolo 4"/>
          <p:cNvSpPr/>
          <p:nvPr/>
        </p:nvSpPr>
        <p:spPr>
          <a:xfrm>
            <a:off x="4572000" y="1916113"/>
            <a:ext cx="71438" cy="4941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Rettangolo 5"/>
          <p:cNvSpPr/>
          <p:nvPr/>
        </p:nvSpPr>
        <p:spPr>
          <a:xfrm>
            <a:off x="0" y="1844675"/>
            <a:ext cx="9144000" cy="7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7416" name="CasellaDiTesto 10"/>
          <p:cNvSpPr txBox="1">
            <a:spLocks noChangeArrowheads="1"/>
          </p:cNvSpPr>
          <p:nvPr/>
        </p:nvSpPr>
        <p:spPr bwMode="auto">
          <a:xfrm>
            <a:off x="0" y="549275"/>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NDEs</a:t>
            </a:r>
            <a:r>
              <a:rPr lang="it-IT" altLang="it-IT" sz="3600" dirty="0" smtClean="0">
                <a:solidFill>
                  <a:srgbClr val="FFFF00"/>
                </a:solidFill>
                <a:latin typeface="Tahoma" charset="0"/>
                <a:ea typeface="Tahoma" charset="0"/>
                <a:cs typeface="Tahoma" charset="0"/>
              </a:rPr>
              <a:t> are a </a:t>
            </a:r>
            <a:r>
              <a:rPr lang="it-IT" altLang="it-IT" sz="3600" dirty="0" err="1" smtClean="0">
                <a:solidFill>
                  <a:srgbClr val="FFFF00"/>
                </a:solidFill>
                <a:latin typeface="Tahoma" charset="0"/>
                <a:ea typeface="Tahoma" charset="0"/>
                <a:cs typeface="Tahoma" charset="0"/>
              </a:rPr>
              <a:t>modern</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tool</a:t>
            </a:r>
            <a:r>
              <a:rPr lang="it-IT" altLang="it-IT" sz="3600" dirty="0" smtClean="0">
                <a:solidFill>
                  <a:srgbClr val="FFFF00"/>
                </a:solidFill>
                <a:latin typeface="Tahoma" charset="0"/>
                <a:ea typeface="Tahoma" charset="0"/>
                <a:cs typeface="Tahoma" charset="0"/>
              </a:rPr>
              <a:t> to investigate the </a:t>
            </a:r>
            <a:r>
              <a:rPr lang="it-IT" altLang="it-IT" sz="3600" dirty="0" err="1" smtClean="0">
                <a:solidFill>
                  <a:srgbClr val="FFFF00"/>
                </a:solidFill>
                <a:latin typeface="Tahoma" charset="0"/>
                <a:ea typeface="Tahoma" charset="0"/>
                <a:cs typeface="Tahoma" charset="0"/>
              </a:rPr>
              <a:t>ancient</a:t>
            </a:r>
            <a:r>
              <a:rPr lang="it-IT" altLang="it-IT" sz="3600" dirty="0" smtClean="0">
                <a:solidFill>
                  <a:srgbClr val="FFFF00"/>
                </a:solidFill>
                <a:latin typeface="Tahoma" charset="0"/>
                <a:ea typeface="Tahoma" charset="0"/>
                <a:cs typeface="Tahoma" charset="0"/>
              </a:rPr>
              <a:t> body-</a:t>
            </a:r>
            <a:r>
              <a:rPr lang="it-IT" altLang="it-IT" sz="3600" dirty="0" err="1" smtClean="0">
                <a:solidFill>
                  <a:srgbClr val="FFFF00"/>
                </a:solidFill>
                <a:latin typeface="Tahoma" charset="0"/>
                <a:ea typeface="Tahoma" charset="0"/>
                <a:cs typeface="Tahoma" charset="0"/>
              </a:rPr>
              <a:t>mind</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problem</a:t>
            </a:r>
            <a:r>
              <a:rPr lang="it-IT" altLang="it-IT" sz="3600" dirty="0" smtClean="0">
                <a:solidFill>
                  <a:srgbClr val="FFFF00"/>
                </a:solidFill>
                <a:latin typeface="Tahoma" charset="0"/>
                <a:ea typeface="Tahoma" charset="0"/>
                <a:cs typeface="Tahoma" charset="0"/>
              </a:rPr>
              <a:t>!</a:t>
            </a:r>
            <a:endParaRPr lang="it-IT" altLang="it-IT" sz="3600" dirty="0">
              <a:solidFill>
                <a:srgbClr val="FFFF00"/>
              </a:solidFill>
              <a:latin typeface="Tahoma" charset="0"/>
              <a:ea typeface="Tahoma" charset="0"/>
              <a:cs typeface="Tahoma" charset="0"/>
            </a:endParaRPr>
          </a:p>
        </p:txBody>
      </p:sp>
      <p:pic>
        <p:nvPicPr>
          <p:cNvPr id="17418" name="Picture 17" descr="http://biografieonline.it/img/bio/b/Baruch_Spinoz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789416"/>
            <a:ext cx="221138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5759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3186" name="CasellaDiTesto 3"/>
          <p:cNvSpPr txBox="1">
            <a:spLocks noChangeArrowheads="1"/>
          </p:cNvSpPr>
          <p:nvPr/>
        </p:nvSpPr>
        <p:spPr bwMode="auto">
          <a:xfrm>
            <a:off x="611188" y="2174875"/>
            <a:ext cx="7993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a:solidFill>
                  <a:schemeClr val="bg1"/>
                </a:solidFill>
                <a:latin typeface="Tahoma" charset="0"/>
                <a:ea typeface="Tahoma" charset="0"/>
                <a:cs typeface="Tahoma" charset="0"/>
              </a:rPr>
              <a:t>1) </a:t>
            </a:r>
            <a:r>
              <a:rPr lang="it-IT" altLang="it-IT" sz="2400" dirty="0" smtClean="0">
                <a:solidFill>
                  <a:schemeClr val="bg1"/>
                </a:solidFill>
                <a:latin typeface="Tahoma" charset="0"/>
                <a:ea typeface="Tahoma" charset="0"/>
                <a:cs typeface="Tahoma" charset="0"/>
              </a:rPr>
              <a:t>Neuro-</a:t>
            </a:r>
            <a:r>
              <a:rPr lang="it-IT" altLang="it-IT" sz="2400" dirty="0" err="1" smtClean="0">
                <a:solidFill>
                  <a:schemeClr val="bg1"/>
                </a:solidFill>
                <a:latin typeface="Tahoma" charset="0"/>
                <a:ea typeface="Tahoma" charset="0"/>
                <a:cs typeface="Tahoma" charset="0"/>
              </a:rPr>
              <a:t>anatomical</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correlates</a:t>
            </a:r>
            <a:endParaRPr lang="it-IT" altLang="it-IT" sz="2400" dirty="0">
              <a:solidFill>
                <a:schemeClr val="bg1"/>
              </a:solidFill>
              <a:latin typeface="Tahoma" charset="0"/>
              <a:ea typeface="Tahoma" charset="0"/>
              <a:cs typeface="Tahoma" charset="0"/>
            </a:endParaRPr>
          </a:p>
        </p:txBody>
      </p:sp>
      <p:sp>
        <p:nvSpPr>
          <p:cNvPr id="93188" name="CasellaDiTesto 3"/>
          <p:cNvSpPr txBox="1">
            <a:spLocks noChangeArrowheads="1"/>
          </p:cNvSpPr>
          <p:nvPr/>
        </p:nvSpPr>
        <p:spPr bwMode="auto">
          <a:xfrm>
            <a:off x="611188" y="3903663"/>
            <a:ext cx="799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a:solidFill>
                  <a:schemeClr val="bg1"/>
                </a:solidFill>
                <a:latin typeface="Tahoma" charset="0"/>
                <a:ea typeface="Tahoma" charset="0"/>
                <a:cs typeface="Tahoma" charset="0"/>
              </a:rPr>
              <a:t>2) </a:t>
            </a:r>
            <a:r>
              <a:rPr lang="it-IT" altLang="it-IT" sz="2400" dirty="0" err="1" smtClean="0">
                <a:solidFill>
                  <a:schemeClr val="bg1"/>
                </a:solidFill>
                <a:latin typeface="Tahoma" charset="0"/>
                <a:ea typeface="Tahoma" charset="0"/>
                <a:cs typeface="Tahoma" charset="0"/>
              </a:rPr>
              <a:t>Psychological</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interpretations</a:t>
            </a:r>
            <a:endParaRPr lang="it-IT" altLang="it-IT" sz="2400" dirty="0">
              <a:solidFill>
                <a:schemeClr val="bg1"/>
              </a:solidFill>
              <a:latin typeface="Tahoma" charset="0"/>
              <a:ea typeface="Tahoma" charset="0"/>
              <a:cs typeface="Tahoma"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 name="Rettangolo 5"/>
          <p:cNvSpPr/>
          <p:nvPr/>
        </p:nvSpPr>
        <p:spPr>
          <a:xfrm>
            <a:off x="0" y="1844675"/>
            <a:ext cx="9144000" cy="7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1508" name="CasellaDiTesto 3"/>
          <p:cNvSpPr txBox="1">
            <a:spLocks noChangeArrowheads="1"/>
          </p:cNvSpPr>
          <p:nvPr/>
        </p:nvSpPr>
        <p:spPr bwMode="auto">
          <a:xfrm>
            <a:off x="107950" y="5446712"/>
            <a:ext cx="89503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latin typeface="Tahoma" charset="0"/>
                <a:ea typeface="Tahoma" charset="0"/>
                <a:cs typeface="Tahoma" charset="0"/>
              </a:rPr>
              <a:t>In </a:t>
            </a:r>
            <a:r>
              <a:rPr lang="it-IT" altLang="it-IT" sz="2000" dirty="0" err="1" smtClean="0">
                <a:solidFill>
                  <a:schemeClr val="bg1"/>
                </a:solidFill>
                <a:latin typeface="Tahoma" charset="0"/>
                <a:ea typeface="Tahoma" charset="0"/>
                <a:cs typeface="Tahoma" charset="0"/>
              </a:rPr>
              <a:t>recent</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years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we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improved</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our</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capacity</a:t>
            </a:r>
            <a:r>
              <a:rPr lang="it-IT" altLang="it-IT" sz="2000" dirty="0" smtClean="0">
                <a:solidFill>
                  <a:schemeClr val="bg1"/>
                </a:solidFill>
                <a:latin typeface="Tahoma" charset="0"/>
                <a:ea typeface="Tahoma" charset="0"/>
                <a:cs typeface="Tahoma" charset="0"/>
              </a:rPr>
              <a:t> to </a:t>
            </a:r>
            <a:r>
              <a:rPr lang="it-IT" altLang="it-IT" sz="2000" dirty="0" err="1" smtClean="0">
                <a:solidFill>
                  <a:schemeClr val="bg1"/>
                </a:solidFill>
                <a:latin typeface="Tahoma" charset="0"/>
                <a:ea typeface="Tahoma" charset="0"/>
                <a:cs typeface="Tahoma" charset="0"/>
              </a:rPr>
              <a:t>describe</a:t>
            </a:r>
            <a:r>
              <a:rPr lang="it-IT" altLang="it-IT" sz="2000" dirty="0" smtClean="0">
                <a:solidFill>
                  <a:schemeClr val="bg1"/>
                </a:solidFill>
                <a:latin typeface="Tahoma" charset="0"/>
                <a:ea typeface="Tahoma" charset="0"/>
                <a:cs typeface="Tahoma" charset="0"/>
              </a:rPr>
              <a:t> brain </a:t>
            </a:r>
            <a:r>
              <a:rPr lang="it-IT" altLang="it-IT" sz="2000" dirty="0" err="1" smtClean="0">
                <a:solidFill>
                  <a:schemeClr val="bg1"/>
                </a:solidFill>
                <a:latin typeface="Tahoma" charset="0"/>
                <a:ea typeface="Tahoma" charset="0"/>
                <a:cs typeface="Tahoma" charset="0"/>
              </a:rPr>
              <a:t>activity</a:t>
            </a:r>
            <a:r>
              <a:rPr lang="it-IT" altLang="it-IT" sz="2000" dirty="0" smtClean="0">
                <a:solidFill>
                  <a:schemeClr val="bg1"/>
                </a:solidFill>
                <a:latin typeface="Tahoma" charset="0"/>
                <a:ea typeface="Tahoma" charset="0"/>
                <a:cs typeface="Tahoma" charset="0"/>
              </a:rPr>
              <a:t>…</a:t>
            </a:r>
          </a:p>
          <a:p>
            <a:pPr algn="just" eaLnBrk="1" hangingPunct="1">
              <a:spcBef>
                <a:spcPct val="0"/>
              </a:spcBef>
              <a:buFontTx/>
              <a:buNone/>
            </a:pP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still</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we</a:t>
            </a:r>
            <a:r>
              <a:rPr lang="it-IT" altLang="it-IT" sz="2000" dirty="0" smtClean="0">
                <a:solidFill>
                  <a:schemeClr val="bg1"/>
                </a:solidFill>
                <a:latin typeface="Tahoma" charset="0"/>
                <a:ea typeface="Tahoma" charset="0"/>
                <a:cs typeface="Tahoma" charset="0"/>
              </a:rPr>
              <a:t> are far from </a:t>
            </a:r>
            <a:r>
              <a:rPr lang="it-IT" altLang="it-IT" sz="2000" dirty="0" err="1" smtClean="0">
                <a:solidFill>
                  <a:schemeClr val="bg1"/>
                </a:solidFill>
                <a:latin typeface="Tahoma" charset="0"/>
                <a:ea typeface="Tahoma" charset="0"/>
                <a:cs typeface="Tahoma" charset="0"/>
              </a:rPr>
              <a:t>undestanding</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why</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mental</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processes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occur</a:t>
            </a:r>
            <a:r>
              <a:rPr lang="it-IT" altLang="it-IT" sz="2000" dirty="0" smtClean="0">
                <a:solidFill>
                  <a:schemeClr val="bg1"/>
                </a:solidFill>
                <a:latin typeface="Tahoma" charset="0"/>
                <a:ea typeface="Tahoma" charset="0"/>
                <a:cs typeface="Tahoma" charset="0"/>
              </a:rPr>
              <a:t>, and </a:t>
            </a:r>
            <a:r>
              <a:rPr lang="it-IT" altLang="it-IT" sz="2000" dirty="0" err="1" smtClean="0">
                <a:solidFill>
                  <a:schemeClr val="bg1"/>
                </a:solidFill>
                <a:latin typeface="Tahoma" charset="0"/>
                <a:ea typeface="Tahoma" charset="0"/>
                <a:cs typeface="Tahoma" charset="0"/>
              </a:rPr>
              <a:t>who</a:t>
            </a:r>
            <a:r>
              <a:rPr lang="it-IT" altLang="it-IT" sz="2000" dirty="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we</a:t>
            </a:r>
            <a:r>
              <a:rPr lang="it-IT" altLang="it-IT" sz="2000" dirty="0" smtClean="0">
                <a:solidFill>
                  <a:schemeClr val="bg1"/>
                </a:solidFill>
                <a:latin typeface="Tahoma" charset="0"/>
                <a:ea typeface="Tahoma" charset="0"/>
                <a:cs typeface="Tahoma" charset="0"/>
              </a:rPr>
              <a:t> are..</a:t>
            </a:r>
            <a:endParaRPr lang="it-IT" altLang="it-IT" sz="2000" dirty="0">
              <a:solidFill>
                <a:schemeClr val="bg1"/>
              </a:solidFill>
              <a:latin typeface="Tahoma" charset="0"/>
              <a:ea typeface="Tahoma" charset="0"/>
              <a:cs typeface="Tahoma" charset="0"/>
            </a:endParaRPr>
          </a:p>
        </p:txBody>
      </p:sp>
      <p:pic>
        <p:nvPicPr>
          <p:cNvPr id="21510" name="Picture 2" descr="http://www.ahp.si/db/ahp/Image/Podstrani/ct/CT_aparatu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7250"/>
            <a:ext cx="443547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4" descr="http://psychcentral.com/lib/img/fmri_sc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133600"/>
            <a:ext cx="252095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AutoShape 11" descr="https://thereseborchardblogdotcom.files.wordpress.com/2014/09/princeton-edu.jpg"/>
          <p:cNvSpPr>
            <a:spLocks noChangeAspect="1" noChangeArrowheads="1"/>
          </p:cNvSpPr>
          <p:nvPr/>
        </p:nvSpPr>
        <p:spPr bwMode="auto">
          <a:xfrm>
            <a:off x="155575" y="-1790700"/>
            <a:ext cx="32194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2151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4563" y="3141663"/>
            <a:ext cx="18494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INTRODUCTION</a:t>
            </a:r>
            <a:endParaRPr lang="it-IT" altLang="it-IT" b="1" dirty="0">
              <a:solidFill>
                <a:srgbClr val="4D4D4D"/>
              </a:solidFill>
              <a:latin typeface="Tahoma" charset="0"/>
            </a:endParaRPr>
          </a:p>
        </p:txBody>
      </p:sp>
      <p:sp>
        <p:nvSpPr>
          <p:cNvPr id="17" name="CasellaDiTesto 10"/>
          <p:cNvSpPr txBox="1">
            <a:spLocks noChangeArrowheads="1"/>
          </p:cNvSpPr>
          <p:nvPr/>
        </p:nvSpPr>
        <p:spPr bwMode="auto">
          <a:xfrm>
            <a:off x="0" y="549275"/>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The body-</a:t>
            </a:r>
            <a:r>
              <a:rPr lang="it-IT" altLang="it-IT" sz="3600" dirty="0" err="1" smtClean="0">
                <a:solidFill>
                  <a:srgbClr val="FFFF00"/>
                </a:solidFill>
                <a:latin typeface="Tahoma" charset="0"/>
                <a:ea typeface="Tahoma" charset="0"/>
                <a:cs typeface="Tahoma" charset="0"/>
              </a:rPr>
              <a:t>mind</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problem</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interested</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phylosophy</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psychology</a:t>
            </a:r>
            <a:r>
              <a:rPr lang="it-IT" altLang="it-IT" sz="3600" dirty="0" smtClean="0">
                <a:solidFill>
                  <a:srgbClr val="FFFF00"/>
                </a:solidFill>
                <a:latin typeface="Tahoma" charset="0"/>
                <a:ea typeface="Tahoma" charset="0"/>
                <a:cs typeface="Tahoma" charset="0"/>
              </a:rPr>
              <a:t>, and </a:t>
            </a:r>
            <a:r>
              <a:rPr lang="it-IT" altLang="it-IT" sz="3600" dirty="0" err="1" smtClean="0">
                <a:solidFill>
                  <a:srgbClr val="FFFF00"/>
                </a:solidFill>
                <a:latin typeface="Tahoma" charset="0"/>
                <a:ea typeface="Tahoma" charset="0"/>
                <a:cs typeface="Tahoma" charset="0"/>
              </a:rPr>
              <a:t>theology</a:t>
            </a:r>
            <a:endParaRPr lang="it-IT" altLang="it-IT" sz="3600" dirty="0">
              <a:solidFill>
                <a:srgbClr val="FFFF00"/>
              </a:solidFill>
              <a:latin typeface="Tahoma" charset="0"/>
              <a:ea typeface="Tahoma" charset="0"/>
              <a:cs typeface="Tahoma"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7283"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NDE and </a:t>
            </a:r>
            <a:r>
              <a:rPr lang="it-IT" altLang="it-IT" sz="3600" dirty="0" err="1" smtClean="0">
                <a:solidFill>
                  <a:srgbClr val="FFFF00"/>
                </a:solidFill>
                <a:latin typeface="Tahoma" charset="0"/>
                <a:ea typeface="Tahoma" charset="0"/>
                <a:cs typeface="Tahoma" charset="0"/>
              </a:rPr>
              <a:t>Temporal</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lobes</a:t>
            </a:r>
            <a:endParaRPr lang="it-IT" altLang="it-IT" sz="3600" dirty="0">
              <a:solidFill>
                <a:srgbClr val="FFFF00"/>
              </a:solidFill>
              <a:latin typeface="Tahoma" charset="0"/>
              <a:ea typeface="Tahoma" charset="0"/>
              <a:cs typeface="Tahoma" charset="0"/>
            </a:endParaRPr>
          </a:p>
        </p:txBody>
      </p:sp>
      <p:sp>
        <p:nvSpPr>
          <p:cNvPr id="8199" name="Rettangolo 7"/>
          <p:cNvSpPr>
            <a:spLocks noChangeArrowheads="1"/>
          </p:cNvSpPr>
          <p:nvPr/>
        </p:nvSpPr>
        <p:spPr bwMode="auto">
          <a:xfrm>
            <a:off x="0" y="522922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err="1" smtClean="0">
                <a:solidFill>
                  <a:schemeClr val="bg1"/>
                </a:solidFill>
                <a:latin typeface="Tahoma" charset="0"/>
                <a:ea typeface="Tahoma" charset="0"/>
                <a:cs typeface="Tahoma" charset="0"/>
              </a:rPr>
              <a:t>Epilepsy</a:t>
            </a:r>
            <a:r>
              <a:rPr lang="it-IT" altLang="it-IT" sz="2800" dirty="0" smtClean="0">
                <a:solidFill>
                  <a:schemeClr val="bg1"/>
                </a:solidFill>
                <a:latin typeface="Tahoma" charset="0"/>
                <a:ea typeface="Tahoma" charset="0"/>
                <a:cs typeface="Tahoma" charset="0"/>
              </a:rPr>
              <a:t> of </a:t>
            </a:r>
            <a:r>
              <a:rPr lang="it-IT" altLang="it-IT" sz="2800" dirty="0" err="1" smtClean="0">
                <a:solidFill>
                  <a:schemeClr val="bg1"/>
                </a:solidFill>
                <a:latin typeface="Tahoma" charset="0"/>
                <a:ea typeface="Tahoma" charset="0"/>
                <a:cs typeface="Tahoma" charset="0"/>
              </a:rPr>
              <a:t>temporal</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lobes</a:t>
            </a:r>
            <a:r>
              <a:rPr lang="it-IT" altLang="it-IT" sz="2800" dirty="0" smtClean="0">
                <a:solidFill>
                  <a:schemeClr val="bg1"/>
                </a:solidFill>
                <a:latin typeface="Tahoma" charset="0"/>
                <a:ea typeface="Tahoma" charset="0"/>
                <a:cs typeface="Tahoma" charset="0"/>
              </a:rPr>
              <a:t> in </a:t>
            </a:r>
            <a:r>
              <a:rPr lang="it-IT" altLang="it-IT" sz="2800" dirty="0" err="1" smtClean="0">
                <a:solidFill>
                  <a:schemeClr val="bg1"/>
                </a:solidFill>
                <a:latin typeface="Tahoma" charset="0"/>
                <a:ea typeface="Tahoma" charset="0"/>
                <a:cs typeface="Tahoma" charset="0"/>
              </a:rPr>
              <a:t>patients</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that</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had</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NDEs</a:t>
            </a:r>
            <a:r>
              <a:rPr lang="it-IT" altLang="it-IT" sz="2800" dirty="0" smtClean="0">
                <a:solidFill>
                  <a:schemeClr val="bg1"/>
                </a:solidFill>
                <a:latin typeface="Tahoma" charset="0"/>
                <a:ea typeface="Tahoma" charset="0"/>
                <a:cs typeface="Tahoma" charset="0"/>
              </a:rPr>
              <a:t>…</a:t>
            </a:r>
            <a:endParaRPr lang="it-IT" altLang="it-IT" sz="2800" dirty="0">
              <a:solidFill>
                <a:schemeClr val="bg1"/>
              </a:solidFill>
              <a:latin typeface="Tahoma" charset="0"/>
              <a:ea typeface="Tahoma" charset="0"/>
              <a:cs typeface="Tahoma" charset="0"/>
            </a:endParaRPr>
          </a:p>
        </p:txBody>
      </p:sp>
      <p:pic>
        <p:nvPicPr>
          <p:cNvPr id="972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492375"/>
            <a:ext cx="71024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CasellaDiTesto 8"/>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fade">
                                      <p:cBhvr>
                                        <p:cTn id="7"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9332" name="Rettangolo 5"/>
          <p:cNvSpPr>
            <a:spLocks noChangeArrowheads="1"/>
          </p:cNvSpPr>
          <p:nvPr/>
        </p:nvSpPr>
        <p:spPr bwMode="auto">
          <a:xfrm>
            <a:off x="3708400" y="2217738"/>
            <a:ext cx="5184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chemeClr val="bg1"/>
                </a:solidFill>
                <a:latin typeface="Tahoma" charset="0"/>
                <a:ea typeface="Tahoma" charset="0"/>
                <a:cs typeface="Tahoma" charset="0"/>
              </a:rPr>
              <a:t>Temporal</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lobes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is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often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associated</a:t>
            </a:r>
            <a:r>
              <a:rPr lang="it-IT" altLang="it-IT" sz="2000" dirty="0" smtClean="0">
                <a:solidFill>
                  <a:schemeClr val="bg1"/>
                </a:solidFill>
                <a:latin typeface="Tahoma" charset="0"/>
                <a:ea typeface="Tahoma" charset="0"/>
                <a:cs typeface="Tahoma" charset="0"/>
              </a:rPr>
              <a:t> in </a:t>
            </a:r>
            <a:r>
              <a:rPr lang="it-IT" altLang="it-IT" sz="2000" dirty="0" err="1" smtClean="0">
                <a:solidFill>
                  <a:schemeClr val="bg1"/>
                </a:solidFill>
                <a:latin typeface="Tahoma" charset="0"/>
                <a:ea typeface="Tahoma" charset="0"/>
                <a:cs typeface="Tahoma" charset="0"/>
              </a:rPr>
              <a:t>mystic</a:t>
            </a:r>
            <a:r>
              <a:rPr lang="it-IT" altLang="it-IT" sz="2000" dirty="0" smtClean="0">
                <a:solidFill>
                  <a:schemeClr val="bg1"/>
                </a:solidFill>
                <a:latin typeface="Tahoma" charset="0"/>
                <a:ea typeface="Tahoma" charset="0"/>
                <a:cs typeface="Tahoma" charset="0"/>
              </a:rPr>
              <a:t> and </a:t>
            </a:r>
            <a:r>
              <a:rPr lang="it-IT" altLang="it-IT" sz="2000" dirty="0" err="1" smtClean="0">
                <a:solidFill>
                  <a:schemeClr val="bg1"/>
                </a:solidFill>
                <a:latin typeface="Tahoma" charset="0"/>
                <a:ea typeface="Tahoma" charset="0"/>
                <a:cs typeface="Tahoma" charset="0"/>
              </a:rPr>
              <a:t>religious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experiences</a:t>
            </a:r>
            <a:r>
              <a:rPr lang="it-IT" altLang="it-IT" sz="2000" dirty="0" smtClean="0">
                <a:solidFill>
                  <a:schemeClr val="bg1"/>
                </a:solidFill>
                <a:latin typeface="Tahoma" charset="0"/>
                <a:ea typeface="Tahoma" charset="0"/>
                <a:cs typeface="Tahoma" charset="0"/>
              </a:rPr>
              <a:t>..</a:t>
            </a:r>
            <a:endParaRPr lang="it-IT" altLang="it-IT" sz="2000" dirty="0">
              <a:solidFill>
                <a:schemeClr val="bg1"/>
              </a:solidFill>
              <a:latin typeface="Tahoma" charset="0"/>
              <a:ea typeface="Tahoma" charset="0"/>
              <a:cs typeface="Tahoma" charset="0"/>
            </a:endParaRPr>
          </a:p>
        </p:txBody>
      </p:sp>
      <p:sp>
        <p:nvSpPr>
          <p:cNvPr id="30727" name="Rettangolo 8"/>
          <p:cNvSpPr>
            <a:spLocks noChangeArrowheads="1"/>
          </p:cNvSpPr>
          <p:nvPr/>
        </p:nvSpPr>
        <p:spPr bwMode="auto">
          <a:xfrm>
            <a:off x="3708400" y="4437063"/>
            <a:ext cx="51847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rgbClr val="FFFFFF"/>
                </a:solidFill>
                <a:latin typeface="Tahoma" charset="0"/>
                <a:ea typeface="Tahoma" charset="0"/>
                <a:cs typeface="Tahoma" charset="0"/>
              </a:rPr>
              <a:t>E.g., in </a:t>
            </a:r>
            <a:r>
              <a:rPr lang="it-IT" altLang="it-IT" sz="2000" dirty="0" err="1" smtClean="0">
                <a:solidFill>
                  <a:srgbClr val="FFFFFF"/>
                </a:solidFill>
                <a:latin typeface="Tahoma" charset="0"/>
                <a:ea typeface="Tahoma" charset="0"/>
                <a:cs typeface="Tahoma" charset="0"/>
              </a:rPr>
              <a:t>Exorcism</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cases</a:t>
            </a:r>
            <a:r>
              <a:rPr lang="it-IT" altLang="it-IT" sz="2000" dirty="0" smtClean="0">
                <a:solidFill>
                  <a:srgbClr val="FFFFFF"/>
                </a:solidFill>
                <a:latin typeface="Tahoma" charset="0"/>
                <a:ea typeface="Tahoma" charset="0"/>
                <a:cs typeface="Tahoma" charset="0"/>
              </a:rPr>
              <a:t>.</a:t>
            </a:r>
            <a:endParaRPr lang="it-IT" altLang="it-IT" sz="1800" dirty="0"/>
          </a:p>
        </p:txBody>
      </p:sp>
      <p:pic>
        <p:nvPicPr>
          <p:cNvPr id="9224" name="Picture 8"/>
          <p:cNvPicPr>
            <a:picLocks noChangeAspect="1" noChangeArrowheads="1"/>
          </p:cNvPicPr>
          <p:nvPr/>
        </p:nvPicPr>
        <p:blipFill>
          <a:blip r:embed="rId3" cstate="print"/>
          <a:srcRect b="38443"/>
          <a:stretch>
            <a:fillRect/>
          </a:stretch>
        </p:blipFill>
        <p:spPr bwMode="auto">
          <a:xfrm>
            <a:off x="395536" y="1556792"/>
            <a:ext cx="3028950" cy="2304256"/>
          </a:xfrm>
          <a:prstGeom prst="rect">
            <a:avLst/>
          </a:prstGeom>
          <a:ln>
            <a:noFill/>
          </a:ln>
          <a:effectLst>
            <a:softEdge rad="112500"/>
          </a:effectLst>
        </p:spPr>
      </p:pic>
      <p:pic>
        <p:nvPicPr>
          <p:cNvPr id="20489" name="Picture 9"/>
          <p:cNvPicPr>
            <a:picLocks noChangeAspect="1" noChangeArrowheads="1"/>
          </p:cNvPicPr>
          <p:nvPr/>
        </p:nvPicPr>
        <p:blipFill>
          <a:blip r:embed="rId4" cstate="print"/>
          <a:srcRect/>
          <a:stretch>
            <a:fillRect/>
          </a:stretch>
        </p:blipFill>
        <p:spPr bwMode="auto">
          <a:xfrm>
            <a:off x="395536" y="4068831"/>
            <a:ext cx="3024336" cy="2110987"/>
          </a:xfrm>
          <a:prstGeom prst="rect">
            <a:avLst/>
          </a:prstGeom>
          <a:ln>
            <a:noFill/>
          </a:ln>
          <a:effectLst>
            <a:softEdge rad="112500"/>
          </a:effectLst>
        </p:spPr>
      </p:pic>
      <p:sp>
        <p:nvSpPr>
          <p:cNvPr id="99337" name="AutoShape 11" descr="https://upload.wikimedia.org/wikipedia/en/4/42/The_Exorcism_Of_Emily_Rose.jpg"/>
          <p:cNvSpPr>
            <a:spLocks noChangeAspect="1" noChangeArrowheads="1"/>
          </p:cNvSpPr>
          <p:nvPr/>
        </p:nvSpPr>
        <p:spPr bwMode="auto">
          <a:xfrm>
            <a:off x="155575" y="-1790700"/>
            <a:ext cx="25336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41996" name="Picture 12"/>
          <p:cNvPicPr>
            <a:picLocks noChangeAspect="1" noChangeArrowheads="1"/>
          </p:cNvPicPr>
          <p:nvPr/>
        </p:nvPicPr>
        <p:blipFill>
          <a:blip r:embed="rId5" cstate="print"/>
          <a:srcRect l="22928" t="40950" r="58172" b="9701"/>
          <a:stretch>
            <a:fillRect/>
          </a:stretch>
        </p:blipFill>
        <p:spPr bwMode="auto">
          <a:xfrm rot="205187">
            <a:off x="20297" y="4903418"/>
            <a:ext cx="1323722" cy="1944216"/>
          </a:xfrm>
          <a:prstGeom prst="rect">
            <a:avLst/>
          </a:prstGeom>
          <a:ln>
            <a:noFill/>
          </a:ln>
          <a:effectLst>
            <a:softEdge rad="112500"/>
          </a:effectLst>
        </p:spPr>
      </p:pic>
      <p:sp>
        <p:nvSpPr>
          <p:cNvPr id="99339" name="CasellaDiTesto 11"/>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(1/5)</a:t>
            </a:r>
          </a:p>
        </p:txBody>
      </p:sp>
      <p:sp>
        <p:nvSpPr>
          <p:cNvPr id="13"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NDE and </a:t>
            </a:r>
            <a:r>
              <a:rPr lang="it-IT" altLang="it-IT" sz="3600" dirty="0" err="1" smtClean="0">
                <a:solidFill>
                  <a:srgbClr val="FFFF00"/>
                </a:solidFill>
                <a:latin typeface="Tahoma" charset="0"/>
                <a:ea typeface="Tahoma" charset="0"/>
                <a:cs typeface="Tahoma" charset="0"/>
              </a:rPr>
              <a:t>Temporal</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lobes</a:t>
            </a:r>
            <a:endParaRPr lang="it-IT" altLang="it-IT" sz="3600" dirty="0">
              <a:solidFill>
                <a:srgbClr val="FFFF00"/>
              </a:solidFill>
              <a:latin typeface="Tahoma" charset="0"/>
              <a:ea typeface="Tahoma" charset="0"/>
              <a:cs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500"/>
                                        <p:tgtEl>
                                          <p:spTgt spid="30727"/>
                                        </p:tgtEl>
                                      </p:cBhvr>
                                    </p:animEffect>
                                  </p:childTnLst>
                                </p:cTn>
                              </p:par>
                              <p:par>
                                <p:cTn id="8" presetID="10" presetClass="entr" presetSubtype="0" fill="hold" nodeType="withEffect">
                                  <p:stCondLst>
                                    <p:cond delay="0"/>
                                  </p:stCondLst>
                                  <p:childTnLst>
                                    <p:set>
                                      <p:cBhvr>
                                        <p:cTn id="9" dur="1" fill="hold">
                                          <p:stCondLst>
                                            <p:cond delay="0"/>
                                          </p:stCondLst>
                                        </p:cTn>
                                        <p:tgtEl>
                                          <p:spTgt spid="20489"/>
                                        </p:tgtEl>
                                        <p:attrNameLst>
                                          <p:attrName>style.visibility</p:attrName>
                                        </p:attrNameLst>
                                      </p:cBhvr>
                                      <p:to>
                                        <p:strVal val="visible"/>
                                      </p:to>
                                    </p:set>
                                    <p:animEffect transition="in" filter="fade">
                                      <p:cBhvr>
                                        <p:cTn id="10" dur="500"/>
                                        <p:tgtEl>
                                          <p:spTgt spid="20489"/>
                                        </p:tgtEl>
                                      </p:cBhvr>
                                    </p:animEffect>
                                  </p:childTnLst>
                                </p:cTn>
                              </p:par>
                              <p:par>
                                <p:cTn id="11" presetID="10" presetClass="entr" presetSubtype="0" fill="hold" nodeType="withEffect">
                                  <p:stCondLst>
                                    <p:cond delay="0"/>
                                  </p:stCondLst>
                                  <p:childTnLst>
                                    <p:set>
                                      <p:cBhvr>
                                        <p:cTn id="12" dur="1" fill="hold">
                                          <p:stCondLst>
                                            <p:cond delay="0"/>
                                          </p:stCondLst>
                                        </p:cTn>
                                        <p:tgtEl>
                                          <p:spTgt spid="41996"/>
                                        </p:tgtEl>
                                        <p:attrNameLst>
                                          <p:attrName>style.visibility</p:attrName>
                                        </p:attrNameLst>
                                      </p:cBhvr>
                                      <p:to>
                                        <p:strVal val="visible"/>
                                      </p:to>
                                    </p:set>
                                    <p:animEffect transition="in" filter="fade">
                                      <p:cBhvr>
                                        <p:cTn id="13" dur="500"/>
                                        <p:tgtEl>
                                          <p:spTgt spid="41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1" name="Picture 2"/>
          <p:cNvPicPr>
            <a:picLocks noChangeAspect="1" noChangeArrowheads="1"/>
          </p:cNvPicPr>
          <p:nvPr/>
        </p:nvPicPr>
        <p:blipFill>
          <a:blip r:embed="rId3">
            <a:extLst>
              <a:ext uri="{28A0092B-C50C-407E-A947-70E740481C1C}">
                <a14:useLocalDpi xmlns:a14="http://schemas.microsoft.com/office/drawing/2010/main" val="0"/>
              </a:ext>
            </a:extLst>
          </a:blip>
          <a:srcRect l="23279" t="31100" r="29314" b="19550"/>
          <a:stretch>
            <a:fillRect/>
          </a:stretch>
        </p:blipFill>
        <p:spPr bwMode="auto">
          <a:xfrm rot="-331348">
            <a:off x="77788" y="1611313"/>
            <a:ext cx="4240212"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3"/>
          <p:cNvPicPr>
            <a:picLocks noChangeAspect="1" noChangeArrowheads="1"/>
          </p:cNvPicPr>
          <p:nvPr/>
        </p:nvPicPr>
        <p:blipFill>
          <a:blip r:embed="rId4">
            <a:extLst>
              <a:ext uri="{28A0092B-C50C-407E-A947-70E740481C1C}">
                <a14:useLocalDpi xmlns:a14="http://schemas.microsoft.com/office/drawing/2010/main" val="0"/>
              </a:ext>
            </a:extLst>
          </a:blip>
          <a:srcRect l="24507" t="26900" r="28244" b="22701"/>
          <a:stretch>
            <a:fillRect/>
          </a:stretch>
        </p:blipFill>
        <p:spPr bwMode="auto">
          <a:xfrm rot="348240">
            <a:off x="3684588" y="3287713"/>
            <a:ext cx="5321300" cy="319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5" descr="http://www.unstrange.com/images/dsm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4797425"/>
            <a:ext cx="143986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igura a mano libera 9"/>
          <p:cNvSpPr/>
          <p:nvPr/>
        </p:nvSpPr>
        <p:spPr>
          <a:xfrm>
            <a:off x="900113" y="4106863"/>
            <a:ext cx="6594475" cy="2789237"/>
          </a:xfrm>
          <a:custGeom>
            <a:avLst/>
            <a:gdLst>
              <a:gd name="connsiteX0" fmla="*/ 3462728 w 6595672"/>
              <a:gd name="connsiteY0" fmla="*/ 0 h 2788170"/>
              <a:gd name="connsiteX1" fmla="*/ 6595672 w 6595672"/>
              <a:gd name="connsiteY1" fmla="*/ 344774 h 2788170"/>
              <a:gd name="connsiteX2" fmla="*/ 6550701 w 6595672"/>
              <a:gd name="connsiteY2" fmla="*/ 674557 h 2788170"/>
              <a:gd name="connsiteX3" fmla="*/ 3417757 w 6595672"/>
              <a:gd name="connsiteY3" fmla="*/ 344774 h 2788170"/>
              <a:gd name="connsiteX4" fmla="*/ 1409075 w 6595672"/>
              <a:gd name="connsiteY4" fmla="*/ 2788170 h 2788170"/>
              <a:gd name="connsiteX5" fmla="*/ 1424065 w 6595672"/>
              <a:gd name="connsiteY5" fmla="*/ 689547 h 2788170"/>
              <a:gd name="connsiteX6" fmla="*/ 0 w 6595672"/>
              <a:gd name="connsiteY6" fmla="*/ 674557 h 2788170"/>
              <a:gd name="connsiteX7" fmla="*/ 3462728 w 6595672"/>
              <a:gd name="connsiteY7" fmla="*/ 0 h 278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5672" h="2788170">
                <a:moveTo>
                  <a:pt x="3462728" y="0"/>
                </a:moveTo>
                <a:lnTo>
                  <a:pt x="6595672" y="344774"/>
                </a:lnTo>
                <a:lnTo>
                  <a:pt x="6550701" y="674557"/>
                </a:lnTo>
                <a:lnTo>
                  <a:pt x="3417757" y="344774"/>
                </a:lnTo>
                <a:lnTo>
                  <a:pt x="1409075" y="2788170"/>
                </a:lnTo>
                <a:lnTo>
                  <a:pt x="1424065" y="689547"/>
                </a:lnTo>
                <a:lnTo>
                  <a:pt x="0" y="674557"/>
                </a:lnTo>
                <a:lnTo>
                  <a:pt x="3462728" y="0"/>
                </a:lnTo>
                <a:close/>
              </a:path>
            </a:pathLst>
          </a:cu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01385" name="CasellaDiTesto 10"/>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(1/5)</a:t>
            </a:r>
          </a:p>
        </p:txBody>
      </p:sp>
      <p:sp>
        <p:nvSpPr>
          <p:cNvPr id="11"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NDE and </a:t>
            </a:r>
            <a:r>
              <a:rPr lang="it-IT" altLang="it-IT" sz="3600" dirty="0" err="1" smtClean="0">
                <a:solidFill>
                  <a:srgbClr val="FFFF00"/>
                </a:solidFill>
                <a:latin typeface="Tahoma" charset="0"/>
                <a:ea typeface="Tahoma" charset="0"/>
                <a:cs typeface="Tahoma" charset="0"/>
              </a:rPr>
              <a:t>Temporal</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lobes</a:t>
            </a:r>
            <a:endParaRPr lang="it-IT" altLang="it-IT" sz="3600" dirty="0">
              <a:solidFill>
                <a:srgbClr val="FFFF00"/>
              </a:solidFill>
              <a:latin typeface="Tahoma" charset="0"/>
              <a:ea typeface="Tahoma" charset="0"/>
              <a:cs typeface="Tahoma"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0" name="Rettangolo 8"/>
          <p:cNvSpPr>
            <a:spLocks noChangeArrowheads="1"/>
          </p:cNvSpPr>
          <p:nvPr/>
        </p:nvSpPr>
        <p:spPr bwMode="auto">
          <a:xfrm>
            <a:off x="468313" y="4041775"/>
            <a:ext cx="84248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rgbClr val="FFFFFF"/>
                </a:solidFill>
                <a:latin typeface="Tahoma" charset="0"/>
                <a:ea typeface="Tahoma" charset="0"/>
                <a:cs typeface="Tahoma" charset="0"/>
              </a:rPr>
              <a:t>Its</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stimulation</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produces</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phenomena</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often</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observed</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during</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NDEs</a:t>
            </a:r>
            <a:r>
              <a:rPr lang="it-IT" altLang="it-IT" sz="2000" dirty="0" smtClean="0">
                <a:solidFill>
                  <a:srgbClr val="FFFFFF"/>
                </a:solidFill>
                <a:latin typeface="Tahoma" charset="0"/>
                <a:ea typeface="Tahoma" charset="0"/>
                <a:cs typeface="Tahoma" charset="0"/>
              </a:rPr>
              <a:t>:</a:t>
            </a:r>
            <a:endParaRPr lang="it-IT" altLang="it-IT" sz="2000" dirty="0">
              <a:solidFill>
                <a:srgbClr val="FFFFFF"/>
              </a:solidFill>
              <a:latin typeface="Tahoma" charset="0"/>
              <a:ea typeface="Tahoma" charset="0"/>
              <a:cs typeface="Tahoma" charset="0"/>
            </a:endParaRPr>
          </a:p>
          <a:p>
            <a:pPr algn="just" eaLnBrk="1" hangingPunct="1">
              <a:spcBef>
                <a:spcPct val="0"/>
              </a:spcBef>
              <a:buFontTx/>
              <a:buNone/>
            </a:pPr>
            <a:endParaRPr lang="it-IT" altLang="it-IT" sz="1200" dirty="0">
              <a:solidFill>
                <a:srgbClr val="FFFFFF"/>
              </a:solidFill>
              <a:latin typeface="Tahoma" charset="0"/>
              <a:ea typeface="Tahoma" charset="0"/>
              <a:cs typeface="Tahoma" charset="0"/>
            </a:endParaRPr>
          </a:p>
          <a:p>
            <a:pPr algn="just" eaLnBrk="1" hangingPunct="1">
              <a:spcBef>
                <a:spcPct val="0"/>
              </a:spcBef>
              <a:buFontTx/>
              <a:buNone/>
            </a:pPr>
            <a:endParaRPr lang="it-IT" altLang="it-IT" sz="2000" dirty="0">
              <a:solidFill>
                <a:srgbClr val="FFFFFF"/>
              </a:solidFill>
              <a:latin typeface="Tahoma" charset="0"/>
              <a:ea typeface="Tahoma" charset="0"/>
              <a:cs typeface="Tahoma" charset="0"/>
            </a:endParaRPr>
          </a:p>
          <a:p>
            <a:pPr algn="just" eaLnBrk="1" hangingPunct="1">
              <a:spcBef>
                <a:spcPct val="0"/>
              </a:spcBef>
              <a:buFontTx/>
              <a:buNone/>
            </a:pPr>
            <a:r>
              <a:rPr lang="it-IT" altLang="it-IT" sz="2000" dirty="0" err="1" smtClean="0">
                <a:solidFill>
                  <a:srgbClr val="FFFFFF"/>
                </a:solidFill>
                <a:latin typeface="Tahoma" charset="0"/>
                <a:ea typeface="Tahoma" charset="0"/>
                <a:cs typeface="Tahoma" charset="0"/>
              </a:rPr>
              <a:t>Hallucination</a:t>
            </a:r>
            <a:r>
              <a:rPr lang="it-IT" altLang="it-IT" sz="2000" dirty="0" smtClean="0">
                <a:solidFill>
                  <a:srgbClr val="FFFFFF"/>
                </a:solidFill>
                <a:latin typeface="Tahoma" charset="0"/>
                <a:ea typeface="Tahoma" charset="0"/>
                <a:cs typeface="Tahoma" charset="0"/>
              </a:rPr>
              <a:t>;</a:t>
            </a:r>
            <a:endParaRPr lang="it-IT" altLang="it-IT" sz="2000" dirty="0">
              <a:solidFill>
                <a:srgbClr val="FFFFFF"/>
              </a:solidFill>
              <a:latin typeface="Tahoma" charset="0"/>
              <a:ea typeface="Tahoma" charset="0"/>
              <a:cs typeface="Tahoma" charset="0"/>
            </a:endParaRPr>
          </a:p>
          <a:p>
            <a:pPr algn="just" eaLnBrk="1" hangingPunct="1">
              <a:spcBef>
                <a:spcPct val="0"/>
              </a:spcBef>
              <a:buFontTx/>
              <a:buNone/>
            </a:pPr>
            <a:r>
              <a:rPr lang="it-IT" altLang="it-IT" sz="2000" dirty="0">
                <a:solidFill>
                  <a:srgbClr val="FFFFFF"/>
                </a:solidFill>
                <a:latin typeface="Tahoma" charset="0"/>
                <a:ea typeface="Tahoma" charset="0"/>
                <a:cs typeface="Tahoma" charset="0"/>
              </a:rPr>
              <a:t>Flashback </a:t>
            </a:r>
            <a:r>
              <a:rPr lang="it-IT" altLang="it-IT" sz="2000" dirty="0" smtClean="0">
                <a:solidFill>
                  <a:srgbClr val="FFFFFF"/>
                </a:solidFill>
                <a:latin typeface="Tahoma" charset="0"/>
                <a:ea typeface="Tahoma" charset="0"/>
                <a:cs typeface="Tahoma" charset="0"/>
              </a:rPr>
              <a:t>of life (</a:t>
            </a:r>
            <a:r>
              <a:rPr lang="it-IT" altLang="it-IT" sz="2000" dirty="0" err="1" smtClean="0">
                <a:solidFill>
                  <a:srgbClr val="FFFFFF"/>
                </a:solidFill>
                <a:latin typeface="Tahoma" charset="0"/>
                <a:ea typeface="Tahoma" charset="0"/>
                <a:cs typeface="Tahoma" charset="0"/>
              </a:rPr>
              <a:t>remember</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Penfield</a:t>
            </a:r>
            <a:r>
              <a:rPr lang="it-IT" altLang="it-IT" sz="2000" dirty="0" smtClean="0">
                <a:solidFill>
                  <a:srgbClr val="FFFFFF"/>
                </a:solidFill>
                <a:latin typeface="Tahoma" charset="0"/>
                <a:ea typeface="Tahoma" charset="0"/>
                <a:cs typeface="Tahoma" charset="0"/>
              </a:rPr>
              <a:t>?!?);</a:t>
            </a:r>
            <a:endParaRPr lang="it-IT" altLang="it-IT" sz="2000" dirty="0">
              <a:solidFill>
                <a:srgbClr val="FFFFFF"/>
              </a:solidFill>
              <a:latin typeface="Tahoma" charset="0"/>
              <a:ea typeface="Tahoma" charset="0"/>
              <a:cs typeface="Tahoma" charset="0"/>
            </a:endParaRPr>
          </a:p>
          <a:p>
            <a:pPr algn="just" eaLnBrk="1" hangingPunct="1">
              <a:spcBef>
                <a:spcPct val="0"/>
              </a:spcBef>
              <a:buFontTx/>
              <a:buNone/>
            </a:pPr>
            <a:r>
              <a:rPr lang="it-IT" altLang="it-IT" sz="2000" dirty="0" err="1" smtClean="0">
                <a:solidFill>
                  <a:srgbClr val="FFFFFF"/>
                </a:solidFill>
                <a:latin typeface="Tahoma" charset="0"/>
                <a:ea typeface="Tahoma" charset="0"/>
                <a:cs typeface="Tahoma" charset="0"/>
              </a:rPr>
              <a:t>Distorted</a:t>
            </a:r>
            <a:r>
              <a:rPr lang="it-IT" altLang="it-IT" sz="2000" dirty="0" smtClean="0">
                <a:solidFill>
                  <a:srgbClr val="FFFFFF"/>
                </a:solidFill>
                <a:latin typeface="Tahoma" charset="0"/>
                <a:ea typeface="Tahoma" charset="0"/>
                <a:cs typeface="Tahoma" charset="0"/>
              </a:rPr>
              <a:t> body-</a:t>
            </a:r>
            <a:r>
              <a:rPr lang="it-IT" altLang="it-IT" sz="2000" dirty="0" err="1" smtClean="0">
                <a:solidFill>
                  <a:srgbClr val="FFFFFF"/>
                </a:solidFill>
                <a:latin typeface="Tahoma" charset="0"/>
                <a:ea typeface="Tahoma" charset="0"/>
                <a:cs typeface="Tahoma" charset="0"/>
              </a:rPr>
              <a:t>perception</a:t>
            </a:r>
            <a:r>
              <a:rPr lang="it-IT" altLang="it-IT" sz="2000" dirty="0" smtClean="0">
                <a:solidFill>
                  <a:srgbClr val="FFFFFF"/>
                </a:solidFill>
                <a:latin typeface="Tahoma" charset="0"/>
                <a:ea typeface="Tahoma" charset="0"/>
                <a:cs typeface="Tahoma" charset="0"/>
              </a:rPr>
              <a:t>;</a:t>
            </a:r>
            <a:endParaRPr lang="it-IT" altLang="it-IT" sz="1800" dirty="0"/>
          </a:p>
        </p:txBody>
      </p:sp>
      <p:sp>
        <p:nvSpPr>
          <p:cNvPr id="103432" name="CasellaDiTesto 8"/>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(1/5)</a:t>
            </a:r>
          </a:p>
        </p:txBody>
      </p:sp>
      <p:sp>
        <p:nvSpPr>
          <p:cNvPr id="10"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NDE and </a:t>
            </a:r>
            <a:r>
              <a:rPr lang="it-IT" altLang="it-IT" sz="3600" dirty="0" err="1" smtClean="0">
                <a:solidFill>
                  <a:srgbClr val="FFFF00"/>
                </a:solidFill>
                <a:latin typeface="Tahoma" charset="0"/>
                <a:ea typeface="Tahoma" charset="0"/>
                <a:cs typeface="Tahoma" charset="0"/>
              </a:rPr>
              <a:t>Temporal</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lobes</a:t>
            </a:r>
            <a:endParaRPr lang="it-IT" altLang="it-IT" sz="3600" dirty="0">
              <a:solidFill>
                <a:srgbClr val="FFFF00"/>
              </a:solidFill>
              <a:latin typeface="Tahoma" charset="0"/>
              <a:ea typeface="Tahoma" charset="0"/>
              <a:cs typeface="Tahoma" charset="0"/>
            </a:endParaRPr>
          </a:p>
        </p:txBody>
      </p:sp>
      <p:sp>
        <p:nvSpPr>
          <p:cNvPr id="11" name="Rettangolo 5"/>
          <p:cNvSpPr>
            <a:spLocks noChangeArrowheads="1"/>
          </p:cNvSpPr>
          <p:nvPr/>
        </p:nvSpPr>
        <p:spPr bwMode="auto">
          <a:xfrm>
            <a:off x="3708400" y="2217738"/>
            <a:ext cx="5184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chemeClr val="bg1"/>
                </a:solidFill>
                <a:latin typeface="Tahoma" charset="0"/>
                <a:ea typeface="Tahoma" charset="0"/>
                <a:cs typeface="Tahoma" charset="0"/>
              </a:rPr>
              <a:t>Temporal</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lobes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is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often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associated</a:t>
            </a:r>
            <a:r>
              <a:rPr lang="it-IT" altLang="it-IT" sz="2000" dirty="0" smtClean="0">
                <a:solidFill>
                  <a:schemeClr val="bg1"/>
                </a:solidFill>
                <a:latin typeface="Tahoma" charset="0"/>
                <a:ea typeface="Tahoma" charset="0"/>
                <a:cs typeface="Tahoma" charset="0"/>
              </a:rPr>
              <a:t> in </a:t>
            </a:r>
            <a:r>
              <a:rPr lang="it-IT" altLang="it-IT" sz="2000" dirty="0" err="1" smtClean="0">
                <a:solidFill>
                  <a:schemeClr val="bg1"/>
                </a:solidFill>
                <a:latin typeface="Tahoma" charset="0"/>
                <a:ea typeface="Tahoma" charset="0"/>
                <a:cs typeface="Tahoma" charset="0"/>
              </a:rPr>
              <a:t>mystic</a:t>
            </a:r>
            <a:r>
              <a:rPr lang="it-IT" altLang="it-IT" sz="2000" dirty="0" smtClean="0">
                <a:solidFill>
                  <a:schemeClr val="bg1"/>
                </a:solidFill>
                <a:latin typeface="Tahoma" charset="0"/>
                <a:ea typeface="Tahoma" charset="0"/>
                <a:cs typeface="Tahoma" charset="0"/>
              </a:rPr>
              <a:t> and </a:t>
            </a:r>
            <a:r>
              <a:rPr lang="it-IT" altLang="it-IT" sz="2000" dirty="0" err="1" smtClean="0">
                <a:solidFill>
                  <a:schemeClr val="bg1"/>
                </a:solidFill>
                <a:latin typeface="Tahoma" charset="0"/>
                <a:ea typeface="Tahoma" charset="0"/>
                <a:cs typeface="Tahoma" charset="0"/>
              </a:rPr>
              <a:t>religious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experiences</a:t>
            </a:r>
            <a:r>
              <a:rPr lang="it-IT" altLang="it-IT" sz="2000" dirty="0" smtClean="0">
                <a:solidFill>
                  <a:schemeClr val="bg1"/>
                </a:solidFill>
                <a:latin typeface="Tahoma" charset="0"/>
                <a:ea typeface="Tahoma" charset="0"/>
                <a:cs typeface="Tahoma" charset="0"/>
              </a:rPr>
              <a:t>..</a:t>
            </a:r>
            <a:endParaRPr lang="it-IT" altLang="it-IT" sz="2000" dirty="0">
              <a:solidFill>
                <a:schemeClr val="bg1"/>
              </a:solidFill>
              <a:latin typeface="Tahoma" charset="0"/>
              <a:ea typeface="Tahoma" charset="0"/>
              <a:cs typeface="Tahoma" charset="0"/>
            </a:endParaRPr>
          </a:p>
        </p:txBody>
      </p:sp>
      <p:pic>
        <p:nvPicPr>
          <p:cNvPr id="12" name="Picture 8"/>
          <p:cNvPicPr>
            <a:picLocks noChangeAspect="1" noChangeArrowheads="1"/>
          </p:cNvPicPr>
          <p:nvPr/>
        </p:nvPicPr>
        <p:blipFill>
          <a:blip r:embed="rId3" cstate="print"/>
          <a:srcRect b="38443"/>
          <a:stretch>
            <a:fillRect/>
          </a:stretch>
        </p:blipFill>
        <p:spPr bwMode="auto">
          <a:xfrm>
            <a:off x="395536" y="1556792"/>
            <a:ext cx="3028950" cy="2304256"/>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11"/>
                                        </p:tgtEl>
                                        <p:attrNameLst>
                                          <p:attrName>style.opacity</p:attrName>
                                        </p:attrNameLst>
                                      </p:cBhvr>
                                      <p:to>
                                        <p:strVal val="0.25"/>
                                      </p:to>
                                    </p:set>
                                    <p:animEffect filter="image" prLst="opacity: 0.25">
                                      <p:cBhvr rctx="IE">
                                        <p:cTn id="7" dur="indefinite"/>
                                        <p:tgtEl>
                                          <p:spTgt spid="11"/>
                                        </p:tgtEl>
                                      </p:cBhvr>
                                    </p:animEffect>
                                  </p:childTnLst>
                                </p:cTn>
                              </p:par>
                              <p:par>
                                <p:cTn id="8" presetID="9" presetClass="emph" presetSubtype="0" nodeType="withEffect">
                                  <p:stCondLst>
                                    <p:cond delay="0"/>
                                  </p:stCondLst>
                                  <p:childTnLst>
                                    <p:set>
                                      <p:cBhvr rctx="PPT">
                                        <p:cTn id="9" dur="indefinite"/>
                                        <p:tgtEl>
                                          <p:spTgt spid="12"/>
                                        </p:tgtEl>
                                        <p:attrNameLst>
                                          <p:attrName>style.opacity</p:attrName>
                                        </p:attrNameLst>
                                      </p:cBhvr>
                                      <p:to>
                                        <p:strVal val="0.25"/>
                                      </p:to>
                                    </p:set>
                                    <p:animEffect filter="image" prLst="opacity: 0.25">
                                      <p:cBhvr rctx="IE">
                                        <p:cTn id="10"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a:solidFill>
                  <a:srgbClr val="FFFF00"/>
                </a:solidFill>
                <a:latin typeface="Tahoma" charset="0"/>
                <a:ea typeface="Tahoma" charset="0"/>
                <a:cs typeface="Tahoma" charset="0"/>
              </a:rPr>
              <a:t>OUT-OF-BODY EXPERIENCE (OBE)</a:t>
            </a:r>
          </a:p>
        </p:txBody>
      </p:sp>
      <p:sp>
        <p:nvSpPr>
          <p:cNvPr id="109572" name="CasellaDiTesto 3"/>
          <p:cNvSpPr txBox="1">
            <a:spLocks noChangeArrowheads="1"/>
          </p:cNvSpPr>
          <p:nvPr/>
        </p:nvSpPr>
        <p:spPr bwMode="auto">
          <a:xfrm>
            <a:off x="395288" y="1916113"/>
            <a:ext cx="8388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a:solidFill>
                  <a:schemeClr val="bg1"/>
                </a:solidFill>
                <a:latin typeface="Tahoma" charset="0"/>
                <a:ea typeface="Tahoma" charset="0"/>
                <a:cs typeface="Tahoma" charset="0"/>
              </a:rPr>
              <a:t>1) </a:t>
            </a:r>
            <a:r>
              <a:rPr lang="it-IT" altLang="it-IT" sz="2000" dirty="0" err="1" smtClean="0">
                <a:solidFill>
                  <a:schemeClr val="bg1"/>
                </a:solidFill>
                <a:latin typeface="Tahoma" charset="0"/>
                <a:ea typeface="Tahoma" charset="0"/>
                <a:cs typeface="Tahoma" charset="0"/>
              </a:rPr>
              <a:t>It</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does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not</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happen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only</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during</a:t>
            </a:r>
            <a:r>
              <a:rPr lang="it-IT" altLang="it-IT" sz="2000" dirty="0" smtClean="0">
                <a:solidFill>
                  <a:schemeClr val="bg1"/>
                </a:solidFill>
                <a:latin typeface="Tahoma" charset="0"/>
                <a:ea typeface="Tahoma" charset="0"/>
                <a:cs typeface="Tahoma" charset="0"/>
              </a:rPr>
              <a:t> life-</a:t>
            </a:r>
            <a:r>
              <a:rPr lang="it-IT" altLang="it-IT" sz="2000" dirty="0" err="1" smtClean="0">
                <a:solidFill>
                  <a:schemeClr val="bg1"/>
                </a:solidFill>
                <a:latin typeface="Tahoma" charset="0"/>
                <a:ea typeface="Tahoma" charset="0"/>
                <a:cs typeface="Tahoma" charset="0"/>
              </a:rPr>
              <a:t>threathening</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event</a:t>
            </a:r>
            <a:r>
              <a:rPr lang="it-IT" altLang="it-IT" sz="2000" dirty="0" smtClean="0">
                <a:solidFill>
                  <a:schemeClr val="bg1"/>
                </a:solidFill>
                <a:latin typeface="Tahoma" charset="0"/>
                <a:ea typeface="Tahoma" charset="0"/>
                <a:cs typeface="Tahoma" charset="0"/>
              </a:rPr>
              <a:t>. </a:t>
            </a:r>
            <a:endParaRPr lang="it-IT" altLang="it-IT" sz="2000" dirty="0">
              <a:solidFill>
                <a:schemeClr val="bg1"/>
              </a:solidFill>
              <a:latin typeface="Tahoma" charset="0"/>
              <a:ea typeface="Tahoma" charset="0"/>
              <a:cs typeface="Tahoma" charset="0"/>
            </a:endParaRPr>
          </a:p>
        </p:txBody>
      </p:sp>
      <p:sp>
        <p:nvSpPr>
          <p:cNvPr id="11271" name="Rettangolo 6"/>
          <p:cNvSpPr>
            <a:spLocks noChangeArrowheads="1"/>
          </p:cNvSpPr>
          <p:nvPr/>
        </p:nvSpPr>
        <p:spPr bwMode="auto">
          <a:xfrm>
            <a:off x="2555776" y="4653136"/>
            <a:ext cx="61199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800" b="1" dirty="0" smtClean="0">
                <a:solidFill>
                  <a:schemeClr val="bg1"/>
                </a:solidFill>
              </a:rPr>
              <a:t>DEPERSONALIZATION DISORDER</a:t>
            </a:r>
            <a:endParaRPr lang="it-IT" altLang="it-IT" sz="2800" b="1" dirty="0">
              <a:solidFill>
                <a:schemeClr val="bg1"/>
              </a:solidFill>
            </a:endParaRPr>
          </a:p>
        </p:txBody>
      </p:sp>
      <p:pic>
        <p:nvPicPr>
          <p:cNvPr id="11273" name="Picture 8"/>
          <p:cNvPicPr>
            <a:picLocks noChangeAspect="1" noChangeArrowheads="1"/>
          </p:cNvPicPr>
          <p:nvPr/>
        </p:nvPicPr>
        <p:blipFill>
          <a:blip r:embed="rId3">
            <a:extLst>
              <a:ext uri="{28A0092B-C50C-407E-A947-70E740481C1C}">
                <a14:useLocalDpi xmlns:a14="http://schemas.microsoft.com/office/drawing/2010/main" val="0"/>
              </a:ext>
            </a:extLst>
          </a:blip>
          <a:srcRect l="9712" r="2603"/>
          <a:stretch>
            <a:fillRect/>
          </a:stretch>
        </p:blipFill>
        <p:spPr bwMode="auto">
          <a:xfrm>
            <a:off x="539750" y="3716338"/>
            <a:ext cx="1731963"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7" name="CasellaDiTesto 9"/>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(2/5)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fade">
                                      <p:cBhvr>
                                        <p:cTn id="7" dur="500"/>
                                        <p:tgtEl>
                                          <p:spTgt spid="112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71"/>
                                        </p:tgtEl>
                                        <p:attrNameLst>
                                          <p:attrName>style.visibility</p:attrName>
                                        </p:attrNameLst>
                                      </p:cBhvr>
                                      <p:to>
                                        <p:strVal val="visible"/>
                                      </p:to>
                                    </p:set>
                                    <p:animEffect transition="in" filter="fade">
                                      <p:cBhvr>
                                        <p:cTn id="10"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a:solidFill>
                  <a:srgbClr val="FFFF00"/>
                </a:solidFill>
                <a:latin typeface="Tahoma" charset="0"/>
                <a:ea typeface="Tahoma" charset="0"/>
                <a:cs typeface="Tahoma" charset="0"/>
              </a:rPr>
              <a:t>OUT-OF-BODY EXPERIENCE (OBE)</a:t>
            </a:r>
          </a:p>
        </p:txBody>
      </p:sp>
      <p:sp>
        <p:nvSpPr>
          <p:cNvPr id="111620" name="CasellaDiTesto 3"/>
          <p:cNvSpPr txBox="1">
            <a:spLocks noChangeArrowheads="1"/>
          </p:cNvSpPr>
          <p:nvPr/>
        </p:nvSpPr>
        <p:spPr bwMode="auto">
          <a:xfrm>
            <a:off x="395288" y="1520825"/>
            <a:ext cx="8388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latin typeface="Tahoma" charset="0"/>
                <a:ea typeface="Tahoma" charset="0"/>
                <a:cs typeface="Tahoma" charset="0"/>
              </a:rPr>
              <a:t>2a) A brain area </a:t>
            </a:r>
            <a:r>
              <a:rPr lang="it-IT" altLang="it-IT" sz="2000" dirty="0" err="1" smtClean="0">
                <a:solidFill>
                  <a:schemeClr val="bg1"/>
                </a:solidFill>
                <a:latin typeface="Tahoma" charset="0"/>
                <a:ea typeface="Tahoma" charset="0"/>
                <a:cs typeface="Tahoma" charset="0"/>
              </a:rPr>
              <a:t>necessary</a:t>
            </a:r>
            <a:r>
              <a:rPr lang="it-IT" altLang="it-IT" sz="2000" dirty="0" smtClean="0">
                <a:solidFill>
                  <a:schemeClr val="bg1"/>
                </a:solidFill>
                <a:latin typeface="Tahoma" charset="0"/>
                <a:ea typeface="Tahoma" charset="0"/>
                <a:cs typeface="Tahoma" charset="0"/>
              </a:rPr>
              <a:t> to go “out-of-body”?</a:t>
            </a:r>
            <a:endParaRPr lang="it-IT" altLang="it-IT" sz="2000" dirty="0">
              <a:solidFill>
                <a:schemeClr val="bg1"/>
              </a:solidFill>
              <a:latin typeface="Tahoma" charset="0"/>
              <a:ea typeface="Tahoma" charset="0"/>
              <a:cs typeface="Tahoma" charset="0"/>
            </a:endParaRPr>
          </a:p>
        </p:txBody>
      </p:sp>
      <p:sp>
        <p:nvSpPr>
          <p:cNvPr id="8" name="Rettangolo 7"/>
          <p:cNvSpPr>
            <a:spLocks noChangeArrowheads="1"/>
          </p:cNvSpPr>
          <p:nvPr/>
        </p:nvSpPr>
        <p:spPr bwMode="auto">
          <a:xfrm>
            <a:off x="467618" y="6328263"/>
            <a:ext cx="84248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dirty="0" err="1" smtClean="0">
                <a:solidFill>
                  <a:schemeClr val="bg1"/>
                </a:solidFill>
                <a:latin typeface="Tahoma" charset="0"/>
                <a:ea typeface="Tahoma" charset="0"/>
                <a:cs typeface="Tahoma" charset="0"/>
              </a:rPr>
              <a:t>Induced</a:t>
            </a:r>
            <a:r>
              <a:rPr lang="it-IT" altLang="it-IT" sz="2000" dirty="0" smtClean="0">
                <a:solidFill>
                  <a:schemeClr val="bg1"/>
                </a:solidFill>
                <a:latin typeface="Tahoma" charset="0"/>
                <a:ea typeface="Tahoma" charset="0"/>
                <a:cs typeface="Tahoma" charset="0"/>
              </a:rPr>
              <a:t> </a:t>
            </a:r>
            <a:r>
              <a:rPr lang="it-IT" altLang="it-IT" sz="2000" dirty="0">
                <a:solidFill>
                  <a:schemeClr val="bg1"/>
                </a:solidFill>
                <a:latin typeface="Tahoma" charset="0"/>
                <a:ea typeface="Tahoma" charset="0"/>
                <a:cs typeface="Tahoma" charset="0"/>
              </a:rPr>
              <a:t>OBE by </a:t>
            </a:r>
            <a:r>
              <a:rPr lang="it-IT" altLang="it-IT" sz="2000" dirty="0" err="1">
                <a:solidFill>
                  <a:schemeClr val="bg1"/>
                </a:solidFill>
                <a:latin typeface="Tahoma" charset="0"/>
                <a:ea typeface="Tahoma" charset="0"/>
                <a:cs typeface="Tahoma" charset="0"/>
              </a:rPr>
              <a:t>subcortical</a:t>
            </a:r>
            <a:r>
              <a:rPr lang="it-IT" altLang="it-IT" sz="2000" dirty="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stimulation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at</a:t>
            </a:r>
            <a:r>
              <a:rPr lang="it-IT" altLang="it-IT" sz="2000" dirty="0" smtClean="0">
                <a:solidFill>
                  <a:schemeClr val="bg1"/>
                </a:solidFill>
                <a:latin typeface="Tahoma" charset="0"/>
                <a:ea typeface="Tahoma" charset="0"/>
                <a:cs typeface="Tahoma" charset="0"/>
              </a:rPr>
              <a:t> the </a:t>
            </a:r>
            <a:r>
              <a:rPr lang="it-IT" altLang="it-IT" sz="2000" dirty="0" err="1" smtClean="0">
                <a:solidFill>
                  <a:schemeClr val="bg1"/>
                </a:solidFill>
                <a:latin typeface="Tahoma" charset="0"/>
                <a:ea typeface="Tahoma" charset="0"/>
                <a:cs typeface="Tahoma" charset="0"/>
              </a:rPr>
              <a:t>Temporo-Parietal</a:t>
            </a:r>
            <a:r>
              <a:rPr lang="it-IT" altLang="it-IT" sz="2000" dirty="0" smtClean="0">
                <a:solidFill>
                  <a:schemeClr val="bg1"/>
                </a:solidFill>
                <a:latin typeface="Tahoma" charset="0"/>
                <a:ea typeface="Tahoma" charset="0"/>
                <a:cs typeface="Tahoma" charset="0"/>
              </a:rPr>
              <a:t> Junction!  </a:t>
            </a:r>
            <a:endParaRPr lang="it-IT" altLang="it-IT" sz="2000" dirty="0">
              <a:solidFill>
                <a:schemeClr val="bg1"/>
              </a:solidFill>
              <a:latin typeface="Tahoma" charset="0"/>
              <a:ea typeface="Tahoma" charset="0"/>
              <a:cs typeface="Tahoma" charset="0"/>
            </a:endParaRPr>
          </a:p>
        </p:txBody>
      </p:sp>
      <p:sp>
        <p:nvSpPr>
          <p:cNvPr id="111625" name="CasellaDiTesto 9"/>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(2/5)</a:t>
            </a:r>
          </a:p>
        </p:txBody>
      </p:sp>
      <p:pic>
        <p:nvPicPr>
          <p:cNvPr id="2" name="Immagine 1"/>
          <p:cNvPicPr>
            <a:picLocks noChangeAspect="1"/>
          </p:cNvPicPr>
          <p:nvPr/>
        </p:nvPicPr>
        <p:blipFill>
          <a:blip r:embed="rId3"/>
          <a:stretch>
            <a:fillRect/>
          </a:stretch>
        </p:blipFill>
        <p:spPr>
          <a:xfrm>
            <a:off x="0" y="1920935"/>
            <a:ext cx="9144000" cy="2073814"/>
          </a:xfrm>
          <a:prstGeom prst="rect">
            <a:avLst/>
          </a:prstGeom>
        </p:spPr>
      </p:pic>
      <p:pic>
        <p:nvPicPr>
          <p:cNvPr id="3" name="Immagine 2"/>
          <p:cNvPicPr>
            <a:picLocks noChangeAspect="1"/>
          </p:cNvPicPr>
          <p:nvPr/>
        </p:nvPicPr>
        <p:blipFill>
          <a:blip r:embed="rId4"/>
          <a:stretch>
            <a:fillRect/>
          </a:stretch>
        </p:blipFill>
        <p:spPr>
          <a:xfrm>
            <a:off x="6084" y="3933056"/>
            <a:ext cx="4765611" cy="2312176"/>
          </a:xfrm>
          <a:prstGeom prst="rect">
            <a:avLst/>
          </a:prstGeom>
        </p:spPr>
      </p:pic>
    </p:spTree>
    <p:extLst>
      <p:ext uri="{BB962C8B-B14F-4D97-AF65-F5344CB8AC3E}">
        <p14:creationId xmlns:p14="http://schemas.microsoft.com/office/powerpoint/2010/main" val="2116110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a:solidFill>
                  <a:srgbClr val="FFFF00"/>
                </a:solidFill>
                <a:latin typeface="Tahoma" charset="0"/>
                <a:ea typeface="Tahoma" charset="0"/>
                <a:cs typeface="Tahoma" charset="0"/>
              </a:rPr>
              <a:t>OUT-OF-BODY EXPERIENCE (OBE)</a:t>
            </a:r>
          </a:p>
        </p:txBody>
      </p:sp>
      <p:sp>
        <p:nvSpPr>
          <p:cNvPr id="111620" name="CasellaDiTesto 3"/>
          <p:cNvSpPr txBox="1">
            <a:spLocks noChangeArrowheads="1"/>
          </p:cNvSpPr>
          <p:nvPr/>
        </p:nvSpPr>
        <p:spPr bwMode="auto">
          <a:xfrm>
            <a:off x="395288" y="1916113"/>
            <a:ext cx="8388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latin typeface="Tahoma" charset="0"/>
                <a:ea typeface="Tahoma" charset="0"/>
                <a:cs typeface="Tahoma" charset="0"/>
              </a:rPr>
              <a:t>2b) A brain area </a:t>
            </a:r>
            <a:r>
              <a:rPr lang="it-IT" altLang="it-IT" sz="2000" dirty="0" err="1" smtClean="0">
                <a:solidFill>
                  <a:schemeClr val="bg1"/>
                </a:solidFill>
                <a:latin typeface="Tahoma" charset="0"/>
                <a:ea typeface="Tahoma" charset="0"/>
                <a:cs typeface="Tahoma" charset="0"/>
              </a:rPr>
              <a:t>necessary</a:t>
            </a:r>
            <a:r>
              <a:rPr lang="it-IT" altLang="it-IT" sz="2000" dirty="0" smtClean="0">
                <a:solidFill>
                  <a:schemeClr val="bg1"/>
                </a:solidFill>
                <a:latin typeface="Tahoma" charset="0"/>
                <a:ea typeface="Tahoma" charset="0"/>
                <a:cs typeface="Tahoma" charset="0"/>
              </a:rPr>
              <a:t> to go “out-of-body”?</a:t>
            </a:r>
            <a:endParaRPr lang="it-IT" altLang="it-IT" sz="2000" dirty="0">
              <a:solidFill>
                <a:schemeClr val="bg1"/>
              </a:solidFill>
              <a:latin typeface="Tahoma" charset="0"/>
              <a:ea typeface="Tahoma" charset="0"/>
              <a:cs typeface="Tahoma" charset="0"/>
            </a:endParaRPr>
          </a:p>
        </p:txBody>
      </p:sp>
      <p:sp>
        <p:nvSpPr>
          <p:cNvPr id="8" name="Rettangolo 7"/>
          <p:cNvSpPr>
            <a:spLocks noChangeArrowheads="1"/>
          </p:cNvSpPr>
          <p:nvPr/>
        </p:nvSpPr>
        <p:spPr bwMode="auto">
          <a:xfrm>
            <a:off x="395288" y="5386388"/>
            <a:ext cx="84248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latin typeface="Tahoma" charset="0"/>
                <a:ea typeface="Tahoma" charset="0"/>
                <a:cs typeface="Tahoma" charset="0"/>
              </a:rPr>
              <a:t>TEMPORO-PARIETAL JUNCTION </a:t>
            </a:r>
            <a:r>
              <a:rPr lang="it-IT" altLang="it-IT" sz="2000" dirty="0" err="1" smtClean="0">
                <a:solidFill>
                  <a:schemeClr val="bg1"/>
                </a:solidFill>
                <a:latin typeface="Tahoma" charset="0"/>
                <a:ea typeface="Tahoma" charset="0"/>
                <a:cs typeface="Tahoma" charset="0"/>
              </a:rPr>
              <a:t>is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activated</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when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participants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claim</a:t>
            </a:r>
            <a:r>
              <a:rPr lang="it-IT" altLang="it-IT" sz="2000" dirty="0" smtClean="0">
                <a:solidFill>
                  <a:schemeClr val="bg1"/>
                </a:solidFill>
                <a:latin typeface="Tahoma" charset="0"/>
                <a:ea typeface="Tahoma" charset="0"/>
                <a:cs typeface="Tahoma" charset="0"/>
              </a:rPr>
              <a:t> to live </a:t>
            </a:r>
            <a:r>
              <a:rPr lang="it-IT" altLang="it-IT" sz="2000" dirty="0" err="1" smtClean="0">
                <a:solidFill>
                  <a:schemeClr val="bg1"/>
                </a:solidFill>
                <a:latin typeface="Tahoma" charset="0"/>
                <a:ea typeface="Tahoma" charset="0"/>
                <a:cs typeface="Tahoma" charset="0"/>
              </a:rPr>
              <a:t>this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kind</a:t>
            </a:r>
            <a:r>
              <a:rPr lang="it-IT" altLang="it-IT" sz="2000" dirty="0" smtClean="0">
                <a:solidFill>
                  <a:schemeClr val="bg1"/>
                </a:solidFill>
                <a:latin typeface="Tahoma" charset="0"/>
                <a:ea typeface="Tahoma" charset="0"/>
                <a:cs typeface="Tahoma" charset="0"/>
              </a:rPr>
              <a:t> of </a:t>
            </a:r>
            <a:r>
              <a:rPr lang="it-IT" altLang="it-IT" sz="2000" dirty="0" err="1" smtClean="0">
                <a:solidFill>
                  <a:schemeClr val="bg1"/>
                </a:solidFill>
                <a:latin typeface="Tahoma" charset="0"/>
                <a:ea typeface="Tahoma" charset="0"/>
                <a:cs typeface="Tahoma" charset="0"/>
              </a:rPr>
              <a:t>experience</a:t>
            </a:r>
            <a:r>
              <a:rPr lang="it-IT" altLang="it-IT" sz="2000" dirty="0" smtClean="0">
                <a:solidFill>
                  <a:schemeClr val="bg1"/>
                </a:solidFill>
                <a:latin typeface="Tahoma" charset="0"/>
                <a:ea typeface="Tahoma" charset="0"/>
                <a:cs typeface="Tahoma" charset="0"/>
              </a:rPr>
              <a:t> in the </a:t>
            </a:r>
            <a:r>
              <a:rPr lang="it-IT" altLang="it-IT" sz="2000" dirty="0" err="1" smtClean="0">
                <a:solidFill>
                  <a:schemeClr val="bg1"/>
                </a:solidFill>
                <a:latin typeface="Tahoma" charset="0"/>
                <a:ea typeface="Tahoma" charset="0"/>
                <a:cs typeface="Tahoma" charset="0"/>
              </a:rPr>
              <a:t>experimental</a:t>
            </a:r>
            <a:r>
              <a:rPr lang="it-IT" altLang="it-IT" sz="2000" dirty="0" smtClean="0">
                <a:solidFill>
                  <a:schemeClr val="bg1"/>
                </a:solidFill>
                <a:latin typeface="Tahoma" charset="0"/>
                <a:ea typeface="Tahoma" charset="0"/>
                <a:cs typeface="Tahoma" charset="0"/>
              </a:rPr>
              <a:t> room..</a:t>
            </a:r>
            <a:endParaRPr lang="it-IT" altLang="it-IT" sz="2000" dirty="0">
              <a:solidFill>
                <a:schemeClr val="bg1"/>
              </a:solidFill>
              <a:latin typeface="Tahoma" charset="0"/>
              <a:ea typeface="Tahoma" charset="0"/>
              <a:cs typeface="Tahoma" charset="0"/>
            </a:endParaRP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997200"/>
            <a:ext cx="28003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p:cNvPicPr>
            <a:picLocks noChangeAspect="1" noChangeArrowheads="1"/>
          </p:cNvPicPr>
          <p:nvPr/>
        </p:nvPicPr>
        <p:blipFill>
          <a:blip r:embed="rId4">
            <a:extLst>
              <a:ext uri="{28A0092B-C50C-407E-A947-70E740481C1C}">
                <a14:useLocalDpi xmlns:a14="http://schemas.microsoft.com/office/drawing/2010/main" val="0"/>
              </a:ext>
            </a:extLst>
          </a:blip>
          <a:srcRect l="1334" r="1334"/>
          <a:stretch>
            <a:fillRect/>
          </a:stretch>
        </p:blipFill>
        <p:spPr bwMode="auto">
          <a:xfrm>
            <a:off x="539750" y="3027363"/>
            <a:ext cx="5256213"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CasellaDiTesto 9"/>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(2/5)</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a:solidFill>
                  <a:srgbClr val="FFFF00"/>
                </a:solidFill>
                <a:latin typeface="Tahoma" charset="0"/>
                <a:ea typeface="Tahoma" charset="0"/>
                <a:cs typeface="Tahoma" charset="0"/>
              </a:rPr>
              <a:t>OUT-OF-BODY EXPERIENCE (OBE)</a:t>
            </a:r>
          </a:p>
        </p:txBody>
      </p:sp>
      <p:sp>
        <p:nvSpPr>
          <p:cNvPr id="113668" name="CasellaDiTesto 3"/>
          <p:cNvSpPr txBox="1">
            <a:spLocks noChangeArrowheads="1"/>
          </p:cNvSpPr>
          <p:nvPr/>
        </p:nvSpPr>
        <p:spPr bwMode="auto">
          <a:xfrm>
            <a:off x="395288" y="1916113"/>
            <a:ext cx="8388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a:solidFill>
                  <a:schemeClr val="bg1"/>
                </a:solidFill>
                <a:latin typeface="Tahoma" charset="0"/>
                <a:ea typeface="Tahoma" charset="0"/>
                <a:cs typeface="Tahoma" charset="0"/>
              </a:rPr>
              <a:t>3</a:t>
            </a:r>
            <a:r>
              <a:rPr lang="it-IT" altLang="it-IT" sz="2000" dirty="0" smtClean="0">
                <a:solidFill>
                  <a:schemeClr val="bg1"/>
                </a:solidFill>
                <a:latin typeface="Tahoma" charset="0"/>
                <a:ea typeface="Tahoma" charset="0"/>
                <a:cs typeface="Tahoma" charset="0"/>
              </a:rPr>
              <a:t>) </a:t>
            </a:r>
            <a:r>
              <a:rPr lang="it-IT" altLang="it-IT" sz="2400" dirty="0" smtClean="0">
                <a:solidFill>
                  <a:schemeClr val="bg1"/>
                </a:solidFill>
                <a:latin typeface="Tahoma" charset="0"/>
                <a:ea typeface="Tahoma" charset="0"/>
                <a:cs typeface="Tahoma" charset="0"/>
              </a:rPr>
              <a:t>Some </a:t>
            </a:r>
            <a:r>
              <a:rPr lang="it-IT" altLang="it-IT" sz="2400" dirty="0" err="1" smtClean="0">
                <a:solidFill>
                  <a:schemeClr val="bg1"/>
                </a:solidFill>
                <a:latin typeface="Tahoma" charset="0"/>
                <a:ea typeface="Tahoma" charset="0"/>
                <a:cs typeface="Tahoma" charset="0"/>
              </a:rPr>
              <a:t>sort</a:t>
            </a:r>
            <a:r>
              <a:rPr lang="it-IT" altLang="it-IT" sz="2400" dirty="0" smtClean="0">
                <a:solidFill>
                  <a:schemeClr val="bg1"/>
                </a:solidFill>
                <a:latin typeface="Tahoma" charset="0"/>
                <a:ea typeface="Tahoma" charset="0"/>
                <a:cs typeface="Tahoma" charset="0"/>
              </a:rPr>
              <a:t> of </a:t>
            </a:r>
            <a:r>
              <a:rPr lang="it-IT" altLang="it-IT" sz="2400" dirty="0" err="1" smtClean="0">
                <a:solidFill>
                  <a:schemeClr val="bg1"/>
                </a:solidFill>
                <a:latin typeface="Tahoma" charset="0"/>
                <a:ea typeface="Tahoma" charset="0"/>
                <a:cs typeface="Tahoma" charset="0"/>
              </a:rPr>
              <a:t>OBEs</a:t>
            </a:r>
            <a:r>
              <a:rPr lang="it-IT" altLang="it-IT" sz="2400" dirty="0" smtClean="0">
                <a:solidFill>
                  <a:schemeClr val="bg1"/>
                </a:solidFill>
                <a:latin typeface="Tahoma" charset="0"/>
                <a:ea typeface="Tahoma" charset="0"/>
                <a:cs typeface="Tahoma" charset="0"/>
              </a:rPr>
              <a:t> can be </a:t>
            </a:r>
            <a:r>
              <a:rPr lang="it-IT" altLang="it-IT" sz="2400" dirty="0" err="1" smtClean="0">
                <a:solidFill>
                  <a:schemeClr val="bg1"/>
                </a:solidFill>
                <a:latin typeface="Tahoma" charset="0"/>
                <a:ea typeface="Tahoma" charset="0"/>
                <a:cs typeface="Tahoma" charset="0"/>
              </a:rPr>
              <a:t>generated</a:t>
            </a:r>
            <a:r>
              <a:rPr lang="it-IT" altLang="it-IT" sz="2400" dirty="0" smtClean="0">
                <a:solidFill>
                  <a:schemeClr val="bg1"/>
                </a:solidFill>
                <a:latin typeface="Tahoma" charset="0"/>
                <a:ea typeface="Tahoma" charset="0"/>
                <a:cs typeface="Tahoma" charset="0"/>
              </a:rPr>
              <a:t> in </a:t>
            </a:r>
            <a:r>
              <a:rPr lang="it-IT" altLang="it-IT" sz="2400" dirty="0" err="1" smtClean="0">
                <a:solidFill>
                  <a:schemeClr val="bg1"/>
                </a:solidFill>
                <a:latin typeface="Tahoma" charset="0"/>
                <a:ea typeface="Tahoma" charset="0"/>
                <a:cs typeface="Tahoma" charset="0"/>
              </a:rPr>
              <a:t>laboratory</a:t>
            </a:r>
            <a:endParaRPr lang="it-IT" altLang="it-IT" sz="2400" dirty="0">
              <a:solidFill>
                <a:schemeClr val="bg1"/>
              </a:solidFill>
              <a:latin typeface="Tahoma" charset="0"/>
              <a:ea typeface="Tahoma" charset="0"/>
              <a:cs typeface="Tahoma" charset="0"/>
            </a:endParaRPr>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429000"/>
            <a:ext cx="5256212"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619625"/>
            <a:ext cx="52562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p:cNvPicPr>
            <a:picLocks noChangeAspect="1" noChangeArrowheads="1"/>
          </p:cNvPicPr>
          <p:nvPr/>
        </p:nvPicPr>
        <p:blipFill>
          <a:blip r:embed="rId5" cstate="print"/>
          <a:srcRect/>
          <a:stretch>
            <a:fillRect/>
          </a:stretch>
        </p:blipFill>
        <p:spPr bwMode="auto">
          <a:xfrm>
            <a:off x="5652120" y="2996952"/>
            <a:ext cx="3136313" cy="2565276"/>
          </a:xfrm>
          <a:prstGeom prst="rect">
            <a:avLst/>
          </a:prstGeom>
          <a:ln>
            <a:noFill/>
          </a:ln>
          <a:effectLst>
            <a:softEdge rad="112500"/>
          </a:effectLst>
        </p:spPr>
      </p:pic>
      <p:sp>
        <p:nvSpPr>
          <p:cNvPr id="113673" name="CasellaDiTesto 9"/>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(2/5)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fade">
                                      <p:cBhvr>
                                        <p:cTn id="7" dur="500"/>
                                        <p:tgtEl>
                                          <p:spTgt spid="90114"/>
                                        </p:tgtEl>
                                      </p:cBhvr>
                                    </p:animEffect>
                                  </p:childTnLst>
                                </p:cTn>
                              </p:par>
                              <p:par>
                                <p:cTn id="8" presetID="10" presetClass="entr" presetSubtype="0" fill="hold" nodeType="withEffect">
                                  <p:stCondLst>
                                    <p:cond delay="0"/>
                                  </p:stCondLst>
                                  <p:childTnLst>
                                    <p:set>
                                      <p:cBhvr>
                                        <p:cTn id="9" dur="1" fill="hold">
                                          <p:stCondLst>
                                            <p:cond delay="0"/>
                                          </p:stCondLst>
                                        </p:cTn>
                                        <p:tgtEl>
                                          <p:spTgt spid="90115"/>
                                        </p:tgtEl>
                                        <p:attrNameLst>
                                          <p:attrName>style.visibility</p:attrName>
                                        </p:attrNameLst>
                                      </p:cBhvr>
                                      <p:to>
                                        <p:strVal val="visible"/>
                                      </p:to>
                                    </p:set>
                                    <p:animEffect transition="in" filter="fade">
                                      <p:cBhvr>
                                        <p:cTn id="10" dur="500"/>
                                        <p:tgtEl>
                                          <p:spTgt spid="90115"/>
                                        </p:tgtEl>
                                      </p:cBhvr>
                                    </p:animEffect>
                                  </p:childTnLst>
                                </p:cTn>
                              </p:par>
                              <p:par>
                                <p:cTn id="11" presetID="10" presetClass="entr" presetSubtype="0" fill="hold" nodeType="withEffect">
                                  <p:stCondLst>
                                    <p:cond delay="0"/>
                                  </p:stCondLst>
                                  <p:childTnLst>
                                    <p:set>
                                      <p:cBhvr>
                                        <p:cTn id="12" dur="1" fill="hold">
                                          <p:stCondLst>
                                            <p:cond delay="0"/>
                                          </p:stCondLst>
                                        </p:cTn>
                                        <p:tgtEl>
                                          <p:spTgt spid="90117"/>
                                        </p:tgtEl>
                                        <p:attrNameLst>
                                          <p:attrName>style.visibility</p:attrName>
                                        </p:attrNameLst>
                                      </p:cBhvr>
                                      <p:to>
                                        <p:strVal val="visible"/>
                                      </p:to>
                                    </p:set>
                                    <p:animEffect transition="in" filter="fade">
                                      <p:cBhvr>
                                        <p:cTn id="13" dur="5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a:solidFill>
                  <a:srgbClr val="FFFF00"/>
                </a:solidFill>
                <a:latin typeface="Tahoma" charset="0"/>
                <a:ea typeface="Tahoma" charset="0"/>
                <a:cs typeface="Tahoma" charset="0"/>
              </a:rPr>
              <a:t>OUT-OF-BODY EXPERIENCE (OBE)</a:t>
            </a:r>
          </a:p>
        </p:txBody>
      </p:sp>
      <p:sp>
        <p:nvSpPr>
          <p:cNvPr id="113668" name="CasellaDiTesto 3"/>
          <p:cNvSpPr txBox="1">
            <a:spLocks noChangeArrowheads="1"/>
          </p:cNvSpPr>
          <p:nvPr/>
        </p:nvSpPr>
        <p:spPr bwMode="auto">
          <a:xfrm>
            <a:off x="395288" y="1916113"/>
            <a:ext cx="8388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a:solidFill>
                  <a:schemeClr val="bg1"/>
                </a:solidFill>
                <a:latin typeface="Tahoma" charset="0"/>
                <a:ea typeface="Tahoma" charset="0"/>
                <a:cs typeface="Tahoma" charset="0"/>
              </a:rPr>
              <a:t>3</a:t>
            </a:r>
            <a:r>
              <a:rPr lang="it-IT" altLang="it-IT" sz="2000" dirty="0" smtClean="0">
                <a:solidFill>
                  <a:schemeClr val="bg1"/>
                </a:solidFill>
                <a:latin typeface="Tahoma" charset="0"/>
                <a:ea typeface="Tahoma" charset="0"/>
                <a:cs typeface="Tahoma" charset="0"/>
              </a:rPr>
              <a:t>) </a:t>
            </a:r>
            <a:r>
              <a:rPr lang="it-IT" altLang="it-IT" sz="2400" dirty="0" smtClean="0">
                <a:solidFill>
                  <a:schemeClr val="bg1"/>
                </a:solidFill>
                <a:latin typeface="Tahoma" charset="0"/>
                <a:ea typeface="Tahoma" charset="0"/>
                <a:cs typeface="Tahoma" charset="0"/>
              </a:rPr>
              <a:t>Some </a:t>
            </a:r>
            <a:r>
              <a:rPr lang="it-IT" altLang="it-IT" sz="2400" dirty="0" err="1" smtClean="0">
                <a:solidFill>
                  <a:schemeClr val="bg1"/>
                </a:solidFill>
                <a:latin typeface="Tahoma" charset="0"/>
                <a:ea typeface="Tahoma" charset="0"/>
                <a:cs typeface="Tahoma" charset="0"/>
              </a:rPr>
              <a:t>sort</a:t>
            </a:r>
            <a:r>
              <a:rPr lang="it-IT" altLang="it-IT" sz="2400" dirty="0" smtClean="0">
                <a:solidFill>
                  <a:schemeClr val="bg1"/>
                </a:solidFill>
                <a:latin typeface="Tahoma" charset="0"/>
                <a:ea typeface="Tahoma" charset="0"/>
                <a:cs typeface="Tahoma" charset="0"/>
              </a:rPr>
              <a:t> of </a:t>
            </a:r>
            <a:r>
              <a:rPr lang="it-IT" altLang="it-IT" sz="2400" dirty="0" err="1" smtClean="0">
                <a:solidFill>
                  <a:schemeClr val="bg1"/>
                </a:solidFill>
                <a:latin typeface="Tahoma" charset="0"/>
                <a:ea typeface="Tahoma" charset="0"/>
                <a:cs typeface="Tahoma" charset="0"/>
              </a:rPr>
              <a:t>OBEs</a:t>
            </a:r>
            <a:r>
              <a:rPr lang="it-IT" altLang="it-IT" sz="2400" dirty="0" smtClean="0">
                <a:solidFill>
                  <a:schemeClr val="bg1"/>
                </a:solidFill>
                <a:latin typeface="Tahoma" charset="0"/>
                <a:ea typeface="Tahoma" charset="0"/>
                <a:cs typeface="Tahoma" charset="0"/>
              </a:rPr>
              <a:t> can be </a:t>
            </a:r>
            <a:r>
              <a:rPr lang="it-IT" altLang="it-IT" sz="2400" dirty="0" err="1" smtClean="0">
                <a:solidFill>
                  <a:schemeClr val="bg1"/>
                </a:solidFill>
                <a:latin typeface="Tahoma" charset="0"/>
                <a:ea typeface="Tahoma" charset="0"/>
                <a:cs typeface="Tahoma" charset="0"/>
              </a:rPr>
              <a:t>generated</a:t>
            </a:r>
            <a:r>
              <a:rPr lang="it-IT" altLang="it-IT" sz="2400" dirty="0" smtClean="0">
                <a:solidFill>
                  <a:schemeClr val="bg1"/>
                </a:solidFill>
                <a:latin typeface="Tahoma" charset="0"/>
                <a:ea typeface="Tahoma" charset="0"/>
                <a:cs typeface="Tahoma" charset="0"/>
              </a:rPr>
              <a:t> in </a:t>
            </a:r>
            <a:r>
              <a:rPr lang="it-IT" altLang="it-IT" sz="2400" dirty="0" err="1" smtClean="0">
                <a:solidFill>
                  <a:schemeClr val="bg1"/>
                </a:solidFill>
                <a:latin typeface="Tahoma" charset="0"/>
                <a:ea typeface="Tahoma" charset="0"/>
                <a:cs typeface="Tahoma" charset="0"/>
              </a:rPr>
              <a:t>laboratory</a:t>
            </a:r>
            <a:endParaRPr lang="it-IT" altLang="it-IT" sz="2400" dirty="0">
              <a:solidFill>
                <a:schemeClr val="bg1"/>
              </a:solidFill>
              <a:latin typeface="Tahoma" charset="0"/>
              <a:ea typeface="Tahoma" charset="0"/>
              <a:cs typeface="Tahoma" charset="0"/>
            </a:endParaRPr>
          </a:p>
        </p:txBody>
      </p:sp>
      <p:sp>
        <p:nvSpPr>
          <p:cNvPr id="113673" name="CasellaDiTesto 9"/>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(2/5)</a:t>
            </a:r>
          </a:p>
        </p:txBody>
      </p:sp>
      <p:pic>
        <p:nvPicPr>
          <p:cNvPr id="2" name="OBE scie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3648" y="2537520"/>
            <a:ext cx="5760640" cy="4320480"/>
          </a:xfrm>
          <a:prstGeom prst="rect">
            <a:avLst/>
          </a:prstGeom>
        </p:spPr>
      </p:pic>
    </p:spTree>
    <p:extLst>
      <p:ext uri="{BB962C8B-B14F-4D97-AF65-F5344CB8AC3E}">
        <p14:creationId xmlns:p14="http://schemas.microsoft.com/office/powerpoint/2010/main" val="67678713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1520" y="1711217"/>
            <a:ext cx="4419600" cy="2806700"/>
          </a:xfrm>
          <a:prstGeom prst="rect">
            <a:avLst/>
          </a:prstGeom>
        </p:spPr>
      </p:pic>
      <p:pic>
        <p:nvPicPr>
          <p:cNvPr id="3" name="Immagine 2"/>
          <p:cNvPicPr>
            <a:picLocks noChangeAspect="1"/>
          </p:cNvPicPr>
          <p:nvPr/>
        </p:nvPicPr>
        <p:blipFill>
          <a:blip r:embed="rId3"/>
          <a:stretch>
            <a:fillRect/>
          </a:stretch>
        </p:blipFill>
        <p:spPr>
          <a:xfrm>
            <a:off x="4671120" y="1728984"/>
            <a:ext cx="4426479" cy="4426479"/>
          </a:xfrm>
          <a:prstGeom prst="rect">
            <a:avLst/>
          </a:prstGeom>
        </p:spPr>
      </p:pic>
      <p:pic>
        <p:nvPicPr>
          <p:cNvPr id="4" name="Immagine 3"/>
          <p:cNvPicPr>
            <a:picLocks noChangeAspect="1"/>
          </p:cNvPicPr>
          <p:nvPr/>
        </p:nvPicPr>
        <p:blipFill>
          <a:blip r:embed="rId4"/>
          <a:stretch>
            <a:fillRect/>
          </a:stretch>
        </p:blipFill>
        <p:spPr>
          <a:xfrm>
            <a:off x="251519" y="4377064"/>
            <a:ext cx="4453301" cy="2013350"/>
          </a:xfrm>
          <a:prstGeom prst="rect">
            <a:avLst/>
          </a:prstGeom>
        </p:spPr>
      </p:pic>
      <p:sp>
        <p:nvSpPr>
          <p:cNvPr id="5"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a:solidFill>
                  <a:srgbClr val="FFFF00"/>
                </a:solidFill>
                <a:latin typeface="Tahoma" charset="0"/>
                <a:ea typeface="Tahoma" charset="0"/>
                <a:cs typeface="Tahoma" charset="0"/>
              </a:rPr>
              <a:t>OUT-OF-BODY EXPERIENCE (OBE)</a:t>
            </a:r>
          </a:p>
        </p:txBody>
      </p:sp>
      <p:sp>
        <p:nvSpPr>
          <p:cNvPr id="7" name="CasellaDiTesto 9"/>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(2/5)</a:t>
            </a:r>
          </a:p>
        </p:txBody>
      </p:sp>
      <p:sp>
        <p:nvSpPr>
          <p:cNvPr id="8" name="Figura a mano libera 7"/>
          <p:cNvSpPr/>
          <p:nvPr/>
        </p:nvSpPr>
        <p:spPr>
          <a:xfrm>
            <a:off x="270933" y="1744133"/>
            <a:ext cx="4436534" cy="1456267"/>
          </a:xfrm>
          <a:custGeom>
            <a:avLst/>
            <a:gdLst>
              <a:gd name="connsiteX0" fmla="*/ 2387600 w 4436534"/>
              <a:gd name="connsiteY0" fmla="*/ 0 h 1456267"/>
              <a:gd name="connsiteX1" fmla="*/ 2387600 w 4436534"/>
              <a:gd name="connsiteY1" fmla="*/ 287867 h 1456267"/>
              <a:gd name="connsiteX2" fmla="*/ 33867 w 4436534"/>
              <a:gd name="connsiteY2" fmla="*/ 270934 h 1456267"/>
              <a:gd name="connsiteX3" fmla="*/ 0 w 4436534"/>
              <a:gd name="connsiteY3" fmla="*/ 1456267 h 1456267"/>
              <a:gd name="connsiteX4" fmla="*/ 2218267 w 4436534"/>
              <a:gd name="connsiteY4" fmla="*/ 1405467 h 1456267"/>
              <a:gd name="connsiteX5" fmla="*/ 2218267 w 4436534"/>
              <a:gd name="connsiteY5" fmla="*/ 1049867 h 1456267"/>
              <a:gd name="connsiteX6" fmla="*/ 4436534 w 4436534"/>
              <a:gd name="connsiteY6" fmla="*/ 1049867 h 1456267"/>
              <a:gd name="connsiteX7" fmla="*/ 4419600 w 4436534"/>
              <a:gd name="connsiteY7" fmla="*/ 16934 h 1456267"/>
              <a:gd name="connsiteX8" fmla="*/ 2387600 w 4436534"/>
              <a:gd name="connsiteY8" fmla="*/ 0 h 145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534" h="1456267">
                <a:moveTo>
                  <a:pt x="2387600" y="0"/>
                </a:moveTo>
                <a:lnTo>
                  <a:pt x="2387600" y="287867"/>
                </a:lnTo>
                <a:lnTo>
                  <a:pt x="33867" y="270934"/>
                </a:lnTo>
                <a:lnTo>
                  <a:pt x="0" y="1456267"/>
                </a:lnTo>
                <a:lnTo>
                  <a:pt x="2218267" y="1405467"/>
                </a:lnTo>
                <a:lnTo>
                  <a:pt x="2218267" y="1049867"/>
                </a:lnTo>
                <a:lnTo>
                  <a:pt x="4436534" y="1049867"/>
                </a:lnTo>
                <a:lnTo>
                  <a:pt x="4419600" y="16934"/>
                </a:lnTo>
                <a:lnTo>
                  <a:pt x="2387600" y="0"/>
                </a:lnTo>
                <a:close/>
              </a:path>
            </a:pathLst>
          </a:cu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5"/>
          <a:stretch>
            <a:fillRect/>
          </a:stretch>
        </p:blipFill>
        <p:spPr>
          <a:xfrm>
            <a:off x="4589099" y="5768113"/>
            <a:ext cx="4508500" cy="622300"/>
          </a:xfrm>
          <a:prstGeom prst="rect">
            <a:avLst/>
          </a:prstGeom>
        </p:spPr>
      </p:pic>
      <p:sp>
        <p:nvSpPr>
          <p:cNvPr id="10" name="Figura a mano libera 9"/>
          <p:cNvSpPr/>
          <p:nvPr/>
        </p:nvSpPr>
        <p:spPr>
          <a:xfrm>
            <a:off x="4622800" y="5842000"/>
            <a:ext cx="4402667" cy="541867"/>
          </a:xfrm>
          <a:custGeom>
            <a:avLst/>
            <a:gdLst>
              <a:gd name="connsiteX0" fmla="*/ 118533 w 4402667"/>
              <a:gd name="connsiteY0" fmla="*/ 0 h 541867"/>
              <a:gd name="connsiteX1" fmla="*/ 4402667 w 4402667"/>
              <a:gd name="connsiteY1" fmla="*/ 16933 h 541867"/>
              <a:gd name="connsiteX2" fmla="*/ 4385733 w 4402667"/>
              <a:gd name="connsiteY2" fmla="*/ 321733 h 541867"/>
              <a:gd name="connsiteX3" fmla="*/ 4182533 w 4402667"/>
              <a:gd name="connsiteY3" fmla="*/ 355600 h 541867"/>
              <a:gd name="connsiteX4" fmla="*/ 4199467 w 4402667"/>
              <a:gd name="connsiteY4" fmla="*/ 508000 h 541867"/>
              <a:gd name="connsiteX5" fmla="*/ 0 w 4402667"/>
              <a:gd name="connsiteY5" fmla="*/ 541867 h 541867"/>
              <a:gd name="connsiteX6" fmla="*/ 33867 w 4402667"/>
              <a:gd name="connsiteY6" fmla="*/ 16933 h 541867"/>
              <a:gd name="connsiteX7" fmla="*/ 118533 w 4402667"/>
              <a:gd name="connsiteY7"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667" h="541867">
                <a:moveTo>
                  <a:pt x="118533" y="0"/>
                </a:moveTo>
                <a:lnTo>
                  <a:pt x="4402667" y="16933"/>
                </a:lnTo>
                <a:lnTo>
                  <a:pt x="4385733" y="321733"/>
                </a:lnTo>
                <a:lnTo>
                  <a:pt x="4182533" y="355600"/>
                </a:lnTo>
                <a:lnTo>
                  <a:pt x="4199467" y="508000"/>
                </a:lnTo>
                <a:lnTo>
                  <a:pt x="0" y="541867"/>
                </a:lnTo>
                <a:lnTo>
                  <a:pt x="33867" y="16933"/>
                </a:lnTo>
                <a:lnTo>
                  <a:pt x="118533" y="0"/>
                </a:lnTo>
                <a:close/>
              </a:path>
            </a:pathLst>
          </a:cu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842727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 name="Rettangolo 5"/>
          <p:cNvSpPr/>
          <p:nvPr/>
        </p:nvSpPr>
        <p:spPr>
          <a:xfrm>
            <a:off x="0" y="1844675"/>
            <a:ext cx="9144000" cy="7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5128" name="CasellaDiTesto 14"/>
          <p:cNvSpPr txBox="1">
            <a:spLocks noChangeArrowheads="1"/>
          </p:cNvSpPr>
          <p:nvPr/>
        </p:nvSpPr>
        <p:spPr bwMode="auto">
          <a:xfrm>
            <a:off x="4500563" y="2329001"/>
            <a:ext cx="4643437" cy="3170099"/>
          </a:xfrm>
          <a:prstGeom prst="rect">
            <a:avLst/>
          </a:prstGeom>
          <a:noFill/>
          <a:ln w="9525">
            <a:noFill/>
            <a:miter lim="800000"/>
            <a:headEnd/>
            <a:tailEnd/>
          </a:ln>
        </p:spPr>
        <p:txBody>
          <a:bodyPr>
            <a:spAutoFit/>
          </a:bodyPr>
          <a:lstStyle/>
          <a:p>
            <a:pPr algn="just" eaLnBrk="1" hangingPunct="1">
              <a:defRPr/>
            </a:pPr>
            <a:r>
              <a:rPr lang="it-IT" sz="2000" b="1" dirty="0" smtClean="0">
                <a:solidFill>
                  <a:srgbClr val="FFFF00"/>
                </a:solidFill>
              </a:rPr>
              <a:t>JUST AN EXAMPLE</a:t>
            </a:r>
            <a:endParaRPr lang="it-IT" sz="2000" b="1" dirty="0">
              <a:solidFill>
                <a:srgbClr val="FFFF00"/>
              </a:solidFill>
            </a:endParaRPr>
          </a:p>
          <a:p>
            <a:pPr algn="just" eaLnBrk="1" hangingPunct="1">
              <a:defRPr/>
            </a:pPr>
            <a:endParaRPr lang="it-IT" sz="2000" dirty="0">
              <a:solidFill>
                <a:schemeClr val="bg1"/>
              </a:solidFill>
              <a:latin typeface="Comic Sans MS" pitchFamily="66" charset="0"/>
            </a:endParaRPr>
          </a:p>
          <a:p>
            <a:pPr algn="just" eaLnBrk="1" hangingPunct="1">
              <a:defRPr/>
            </a:pPr>
            <a:r>
              <a:rPr lang="it-IT" sz="2000" dirty="0" err="1" smtClean="0">
                <a:solidFill>
                  <a:schemeClr val="bg1"/>
                </a:solidFill>
                <a:latin typeface="+mn-lt"/>
              </a:rPr>
              <a:t>Today</a:t>
            </a:r>
            <a:r>
              <a:rPr lang="it-IT" sz="2000" dirty="0" smtClean="0">
                <a:solidFill>
                  <a:schemeClr val="bg1"/>
                </a:solidFill>
                <a:latin typeface="+mn-lt"/>
              </a:rPr>
              <a:t> </a:t>
            </a:r>
            <a:r>
              <a:rPr lang="it-IT" sz="2000" dirty="0" err="1" smtClean="0">
                <a:solidFill>
                  <a:schemeClr val="bg1"/>
                </a:solidFill>
                <a:latin typeface="+mn-lt"/>
              </a:rPr>
              <a:t>we</a:t>
            </a:r>
            <a:r>
              <a:rPr lang="it-IT" sz="2000" dirty="0" smtClean="0">
                <a:solidFill>
                  <a:schemeClr val="bg1"/>
                </a:solidFill>
                <a:latin typeface="+mn-lt"/>
              </a:rPr>
              <a:t> </a:t>
            </a:r>
            <a:r>
              <a:rPr lang="it-IT" sz="2000" dirty="0" err="1" smtClean="0">
                <a:solidFill>
                  <a:schemeClr val="bg1"/>
                </a:solidFill>
                <a:latin typeface="+mn-lt"/>
              </a:rPr>
              <a:t>know</a:t>
            </a:r>
            <a:r>
              <a:rPr lang="it-IT" sz="2000" dirty="0" smtClean="0">
                <a:solidFill>
                  <a:schemeClr val="bg1"/>
                </a:solidFill>
                <a:latin typeface="+mn-lt"/>
              </a:rPr>
              <a:t> </a:t>
            </a:r>
            <a:r>
              <a:rPr lang="it-IT" sz="2000" dirty="0" err="1" smtClean="0">
                <a:solidFill>
                  <a:schemeClr val="bg1"/>
                </a:solidFill>
                <a:latin typeface="+mn-lt"/>
              </a:rPr>
              <a:t>that</a:t>
            </a:r>
            <a:r>
              <a:rPr lang="it-IT" sz="2000" dirty="0" smtClean="0">
                <a:solidFill>
                  <a:schemeClr val="bg1"/>
                </a:solidFill>
                <a:latin typeface="+mn-lt"/>
              </a:rPr>
              <a:t>, </a:t>
            </a:r>
            <a:r>
              <a:rPr lang="it-IT" sz="2000" dirty="0" err="1" smtClean="0">
                <a:solidFill>
                  <a:schemeClr val="bg1"/>
                </a:solidFill>
                <a:latin typeface="+mn-lt"/>
              </a:rPr>
              <a:t>when</a:t>
            </a:r>
            <a:r>
              <a:rPr lang="it-IT" sz="2000" dirty="0" smtClean="0">
                <a:solidFill>
                  <a:schemeClr val="bg1"/>
                </a:solidFill>
                <a:latin typeface="+mn-lt"/>
              </a:rPr>
              <a:t> I </a:t>
            </a:r>
            <a:r>
              <a:rPr lang="it-IT" sz="2000" dirty="0" err="1" smtClean="0">
                <a:solidFill>
                  <a:schemeClr val="bg1"/>
                </a:solidFill>
                <a:latin typeface="+mn-lt"/>
              </a:rPr>
              <a:t>see</a:t>
            </a:r>
            <a:r>
              <a:rPr lang="it-IT" sz="2000" dirty="0" smtClean="0">
                <a:solidFill>
                  <a:schemeClr val="bg1"/>
                </a:solidFill>
                <a:latin typeface="+mn-lt"/>
              </a:rPr>
              <a:t> an </a:t>
            </a:r>
            <a:r>
              <a:rPr lang="it-IT" sz="2000" dirty="0" err="1" smtClean="0">
                <a:solidFill>
                  <a:schemeClr val="bg1"/>
                </a:solidFill>
                <a:latin typeface="+mn-lt"/>
              </a:rPr>
              <a:t>egg</a:t>
            </a:r>
            <a:r>
              <a:rPr lang="it-IT" sz="2000" dirty="0" smtClean="0">
                <a:solidFill>
                  <a:schemeClr val="bg1"/>
                </a:solidFill>
                <a:latin typeface="+mn-lt"/>
              </a:rPr>
              <a:t>, </a:t>
            </a:r>
            <a:r>
              <a:rPr lang="it-IT" sz="2000" dirty="0" err="1" smtClean="0">
                <a:solidFill>
                  <a:schemeClr val="bg1"/>
                </a:solidFill>
                <a:latin typeface="+mn-lt"/>
              </a:rPr>
              <a:t>visual</a:t>
            </a:r>
            <a:r>
              <a:rPr lang="it-IT" sz="2000" dirty="0" smtClean="0">
                <a:solidFill>
                  <a:schemeClr val="bg1"/>
                </a:solidFill>
                <a:latin typeface="+mn-lt"/>
              </a:rPr>
              <a:t> info come to V1 (</a:t>
            </a:r>
            <a:r>
              <a:rPr lang="it-IT" sz="2000" dirty="0" err="1" smtClean="0">
                <a:solidFill>
                  <a:schemeClr val="bg1"/>
                </a:solidFill>
                <a:latin typeface="+mn-lt"/>
              </a:rPr>
              <a:t>occipital</a:t>
            </a:r>
            <a:r>
              <a:rPr lang="it-IT" sz="2000" dirty="0" smtClean="0">
                <a:solidFill>
                  <a:schemeClr val="bg1"/>
                </a:solidFill>
                <a:latin typeface="+mn-lt"/>
              </a:rPr>
              <a:t> </a:t>
            </a:r>
            <a:r>
              <a:rPr lang="it-IT" sz="2000" dirty="0" err="1" smtClean="0">
                <a:solidFill>
                  <a:schemeClr val="bg1"/>
                </a:solidFill>
                <a:latin typeface="+mn-lt"/>
              </a:rPr>
              <a:t>lobe</a:t>
            </a:r>
            <a:r>
              <a:rPr lang="it-IT" sz="2000" dirty="0" smtClean="0">
                <a:solidFill>
                  <a:schemeClr val="bg1"/>
                </a:solidFill>
                <a:latin typeface="+mn-lt"/>
              </a:rPr>
              <a:t>), </a:t>
            </a:r>
            <a:r>
              <a:rPr lang="it-IT" sz="2000" dirty="0" err="1" smtClean="0">
                <a:solidFill>
                  <a:schemeClr val="bg1"/>
                </a:solidFill>
                <a:latin typeface="+mn-lt"/>
              </a:rPr>
              <a:t>where</a:t>
            </a:r>
            <a:r>
              <a:rPr lang="it-IT" sz="2000" dirty="0" smtClean="0">
                <a:solidFill>
                  <a:schemeClr val="bg1"/>
                </a:solidFill>
                <a:latin typeface="+mn-lt"/>
              </a:rPr>
              <a:t> </a:t>
            </a:r>
            <a:r>
              <a:rPr lang="it-IT" sz="2000" dirty="0" err="1" smtClean="0">
                <a:solidFill>
                  <a:schemeClr val="bg1"/>
                </a:solidFill>
                <a:latin typeface="+mn-lt"/>
              </a:rPr>
              <a:t>different</a:t>
            </a:r>
            <a:r>
              <a:rPr lang="it-IT" sz="2000" dirty="0" smtClean="0">
                <a:solidFill>
                  <a:schemeClr val="bg1"/>
                </a:solidFill>
                <a:latin typeface="+mn-lt"/>
              </a:rPr>
              <a:t> </a:t>
            </a:r>
            <a:r>
              <a:rPr lang="it-IT" sz="2000" dirty="0" err="1" smtClean="0">
                <a:solidFill>
                  <a:schemeClr val="bg1"/>
                </a:solidFill>
                <a:latin typeface="+mn-lt"/>
              </a:rPr>
              <a:t>neurons</a:t>
            </a:r>
            <a:r>
              <a:rPr lang="it-IT" sz="2000" dirty="0" smtClean="0">
                <a:solidFill>
                  <a:schemeClr val="bg1"/>
                </a:solidFill>
                <a:latin typeface="+mn-lt"/>
              </a:rPr>
              <a:t> </a:t>
            </a:r>
            <a:r>
              <a:rPr lang="it-IT" sz="2000" dirty="0" err="1" smtClean="0">
                <a:solidFill>
                  <a:schemeClr val="bg1"/>
                </a:solidFill>
                <a:latin typeface="+mn-lt"/>
              </a:rPr>
              <a:t>encode</a:t>
            </a:r>
            <a:r>
              <a:rPr lang="it-IT" sz="2000" dirty="0" smtClean="0">
                <a:solidFill>
                  <a:schemeClr val="bg1"/>
                </a:solidFill>
                <a:latin typeface="+mn-lt"/>
              </a:rPr>
              <a:t> color, </a:t>
            </a:r>
            <a:r>
              <a:rPr lang="it-IT" sz="2000" dirty="0" err="1" smtClean="0">
                <a:solidFill>
                  <a:schemeClr val="bg1"/>
                </a:solidFill>
                <a:latin typeface="+mn-lt"/>
              </a:rPr>
              <a:t>orientation</a:t>
            </a:r>
            <a:r>
              <a:rPr lang="it-IT" sz="2000" dirty="0" smtClean="0">
                <a:solidFill>
                  <a:schemeClr val="bg1"/>
                </a:solidFill>
                <a:latin typeface="+mn-lt"/>
              </a:rPr>
              <a:t> </a:t>
            </a:r>
            <a:r>
              <a:rPr lang="it-IT" sz="2000" dirty="0" err="1" smtClean="0">
                <a:solidFill>
                  <a:schemeClr val="bg1"/>
                </a:solidFill>
                <a:latin typeface="+mn-lt"/>
              </a:rPr>
              <a:t>etc</a:t>
            </a:r>
            <a:r>
              <a:rPr lang="it-IT" sz="2000" dirty="0" smtClean="0">
                <a:solidFill>
                  <a:schemeClr val="bg1"/>
                </a:solidFill>
                <a:latin typeface="+mn-lt"/>
              </a:rPr>
              <a:t>…</a:t>
            </a:r>
          </a:p>
          <a:p>
            <a:pPr algn="just" eaLnBrk="1" hangingPunct="1">
              <a:defRPr/>
            </a:pPr>
            <a:endParaRPr lang="it-IT" sz="2000" dirty="0">
              <a:solidFill>
                <a:schemeClr val="bg1"/>
              </a:solidFill>
              <a:latin typeface="+mn-lt"/>
            </a:endParaRPr>
          </a:p>
          <a:p>
            <a:pPr algn="just" eaLnBrk="1" hangingPunct="1">
              <a:defRPr/>
            </a:pPr>
            <a:r>
              <a:rPr lang="it-IT" sz="2000" dirty="0" err="1" smtClean="0">
                <a:solidFill>
                  <a:schemeClr val="bg1"/>
                </a:solidFill>
                <a:latin typeface="+mn-lt"/>
              </a:rPr>
              <a:t>Then</a:t>
            </a:r>
            <a:r>
              <a:rPr lang="it-IT" sz="2000" dirty="0" smtClean="0">
                <a:solidFill>
                  <a:schemeClr val="bg1"/>
                </a:solidFill>
                <a:latin typeface="+mn-lt"/>
              </a:rPr>
              <a:t> the information </a:t>
            </a:r>
            <a:r>
              <a:rPr lang="it-IT" sz="2000" dirty="0" err="1" smtClean="0">
                <a:solidFill>
                  <a:schemeClr val="bg1"/>
                </a:solidFill>
                <a:latin typeface="+mn-lt"/>
              </a:rPr>
              <a:t>is</a:t>
            </a:r>
            <a:r>
              <a:rPr lang="it-IT" sz="2000" dirty="0" smtClean="0">
                <a:solidFill>
                  <a:schemeClr val="bg1"/>
                </a:solidFill>
                <a:latin typeface="+mn-lt"/>
              </a:rPr>
              <a:t> </a:t>
            </a:r>
            <a:r>
              <a:rPr lang="it-IT" sz="2000" dirty="0" err="1" smtClean="0">
                <a:solidFill>
                  <a:schemeClr val="bg1"/>
                </a:solidFill>
                <a:latin typeface="+mn-lt"/>
              </a:rPr>
              <a:t>aggregated</a:t>
            </a:r>
            <a:r>
              <a:rPr lang="it-IT" sz="2000" dirty="0" smtClean="0">
                <a:solidFill>
                  <a:schemeClr val="bg1"/>
                </a:solidFill>
                <a:latin typeface="+mn-lt"/>
              </a:rPr>
              <a:t> in associative </a:t>
            </a:r>
            <a:r>
              <a:rPr lang="it-IT" sz="2000" dirty="0" err="1" smtClean="0">
                <a:solidFill>
                  <a:schemeClr val="bg1"/>
                </a:solidFill>
                <a:latin typeface="+mn-lt"/>
              </a:rPr>
              <a:t>areas</a:t>
            </a:r>
            <a:r>
              <a:rPr lang="it-IT" sz="2000" dirty="0" smtClean="0">
                <a:solidFill>
                  <a:schemeClr val="bg1"/>
                </a:solidFill>
                <a:latin typeface="+mn-lt"/>
              </a:rPr>
              <a:t>.. </a:t>
            </a:r>
            <a:r>
              <a:rPr lang="it-IT" sz="2000" dirty="0" err="1" smtClean="0">
                <a:solidFill>
                  <a:schemeClr val="bg1"/>
                </a:solidFill>
                <a:latin typeface="+mn-lt"/>
              </a:rPr>
              <a:t>Until</a:t>
            </a:r>
            <a:r>
              <a:rPr lang="it-IT" sz="2000" dirty="0" smtClean="0">
                <a:solidFill>
                  <a:schemeClr val="bg1"/>
                </a:solidFill>
                <a:latin typeface="+mn-lt"/>
              </a:rPr>
              <a:t> </a:t>
            </a:r>
            <a:r>
              <a:rPr lang="it-IT" sz="2000" dirty="0" err="1" smtClean="0">
                <a:solidFill>
                  <a:schemeClr val="bg1"/>
                </a:solidFill>
                <a:latin typeface="+mn-lt"/>
              </a:rPr>
              <a:t>final</a:t>
            </a:r>
            <a:r>
              <a:rPr lang="it-IT" sz="2000" dirty="0" smtClean="0">
                <a:solidFill>
                  <a:schemeClr val="bg1"/>
                </a:solidFill>
                <a:latin typeface="+mn-lt"/>
              </a:rPr>
              <a:t> </a:t>
            </a:r>
            <a:r>
              <a:rPr lang="it-IT" sz="2000" dirty="0" err="1" smtClean="0">
                <a:solidFill>
                  <a:schemeClr val="bg1"/>
                </a:solidFill>
                <a:latin typeface="+mn-lt"/>
              </a:rPr>
              <a:t>perception</a:t>
            </a:r>
            <a:r>
              <a:rPr lang="it-IT" sz="2000" dirty="0" smtClean="0">
                <a:solidFill>
                  <a:schemeClr val="bg1"/>
                </a:solidFill>
                <a:latin typeface="+mn-lt"/>
              </a:rPr>
              <a:t>.</a:t>
            </a:r>
            <a:endParaRPr lang="it-IT" dirty="0">
              <a:solidFill>
                <a:schemeClr val="bg1"/>
              </a:solidFill>
              <a:latin typeface="+mn-lt"/>
            </a:endParaRPr>
          </a:p>
        </p:txBody>
      </p:sp>
      <p:pic>
        <p:nvPicPr>
          <p:cNvPr id="23558" name="Picture 2" descr="http://www.fioriblu.it/articoli/salute/apparato-visivo/corteccia-visiva.jpg"/>
          <p:cNvPicPr>
            <a:picLocks noChangeAspect="1" noChangeArrowheads="1"/>
          </p:cNvPicPr>
          <p:nvPr/>
        </p:nvPicPr>
        <p:blipFill>
          <a:blip r:embed="rId3">
            <a:extLst>
              <a:ext uri="{28A0092B-C50C-407E-A947-70E740481C1C}">
                <a14:useLocalDpi xmlns:a14="http://schemas.microsoft.com/office/drawing/2010/main" val="0"/>
              </a:ext>
            </a:extLst>
          </a:blip>
          <a:srcRect r="16841"/>
          <a:stretch>
            <a:fillRect/>
          </a:stretch>
        </p:blipFill>
        <p:spPr bwMode="auto">
          <a:xfrm>
            <a:off x="288925" y="2565400"/>
            <a:ext cx="40671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Picture 4" descr="http://cdn.gingerandtomato.com/wp-content/uploads/2008/01/filename10.jpg"/>
          <p:cNvPicPr>
            <a:picLocks noChangeAspect="1" noChangeArrowheads="1"/>
          </p:cNvPicPr>
          <p:nvPr/>
        </p:nvPicPr>
        <p:blipFill>
          <a:blip r:embed="rId4" cstate="print"/>
          <a:srcRect/>
          <a:stretch>
            <a:fillRect/>
          </a:stretch>
        </p:blipFill>
        <p:spPr bwMode="auto">
          <a:xfrm>
            <a:off x="289410" y="3641086"/>
            <a:ext cx="823024" cy="868034"/>
          </a:xfrm>
          <a:prstGeom prst="rect">
            <a:avLst/>
          </a:prstGeom>
          <a:ln>
            <a:noFill/>
          </a:ln>
          <a:effectLst>
            <a:softEdge rad="112500"/>
          </a:effectLst>
        </p:spPr>
      </p:pic>
      <p:sp>
        <p:nvSpPr>
          <p:cNvPr id="11" name="CasellaDiTesto 10"/>
          <p:cNvSpPr txBox="1">
            <a:spLocks noChangeArrowheads="1"/>
          </p:cNvSpPr>
          <p:nvPr/>
        </p:nvSpPr>
        <p:spPr bwMode="auto">
          <a:xfrm rot="21024718">
            <a:off x="0" y="88897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“WHO” </a:t>
            </a:r>
            <a:r>
              <a:rPr lang="it-IT" altLang="it-IT" sz="3600" dirty="0" err="1" smtClean="0">
                <a:solidFill>
                  <a:srgbClr val="FFFF00"/>
                </a:solidFill>
                <a:latin typeface="Tahoma" charset="0"/>
                <a:ea typeface="Tahoma" charset="0"/>
                <a:cs typeface="Tahoma" charset="0"/>
              </a:rPr>
              <a:t>sees</a:t>
            </a:r>
            <a:r>
              <a:rPr lang="it-IT" altLang="it-IT" sz="3600" dirty="0" smtClean="0">
                <a:solidFill>
                  <a:srgbClr val="FFFF00"/>
                </a:solidFill>
                <a:latin typeface="Tahoma" charset="0"/>
                <a:ea typeface="Tahoma" charset="0"/>
                <a:cs typeface="Tahoma" charset="0"/>
              </a:rPr>
              <a:t>?</a:t>
            </a:r>
            <a:endParaRPr lang="it-IT" altLang="it-IT" sz="3600" dirty="0">
              <a:solidFill>
                <a:srgbClr val="FFFF00"/>
              </a:solidFill>
              <a:latin typeface="Tahoma" charset="0"/>
              <a:ea typeface="Tahoma" charset="0"/>
              <a:cs typeface="Tahoma"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15715"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FLAT EEG</a:t>
            </a:r>
            <a:endParaRPr lang="it-IT" altLang="it-IT" sz="3600" dirty="0">
              <a:solidFill>
                <a:srgbClr val="FFFF00"/>
              </a:solidFill>
              <a:latin typeface="Tahoma" charset="0"/>
              <a:ea typeface="Tahoma" charset="0"/>
              <a:cs typeface="Tahoma" charset="0"/>
            </a:endParaRPr>
          </a:p>
        </p:txBody>
      </p:sp>
      <p:sp>
        <p:nvSpPr>
          <p:cNvPr id="115716" name="CasellaDiTesto 3"/>
          <p:cNvSpPr txBox="1">
            <a:spLocks noChangeArrowheads="1"/>
          </p:cNvSpPr>
          <p:nvPr/>
        </p:nvSpPr>
        <p:spPr bwMode="auto">
          <a:xfrm>
            <a:off x="395288" y="1412875"/>
            <a:ext cx="8388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800" dirty="0" err="1" smtClean="0">
                <a:solidFill>
                  <a:schemeClr val="bg1"/>
                </a:solidFill>
                <a:latin typeface="Tahoma" charset="0"/>
                <a:ea typeface="Tahoma" charset="0"/>
                <a:cs typeface="Tahoma" charset="0"/>
              </a:rPr>
              <a:t>Cortex</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is</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inactive</a:t>
            </a:r>
            <a:r>
              <a:rPr lang="it-IT" altLang="it-IT" sz="2800" dirty="0" smtClean="0">
                <a:solidFill>
                  <a:schemeClr val="bg1"/>
                </a:solidFill>
                <a:latin typeface="Tahoma" charset="0"/>
                <a:ea typeface="Tahoma" charset="0"/>
                <a:cs typeface="Tahoma" charset="0"/>
              </a:rPr>
              <a:t>….</a:t>
            </a:r>
            <a:endParaRPr lang="it-IT" altLang="it-IT" sz="2800" dirty="0">
              <a:solidFill>
                <a:schemeClr val="bg1"/>
              </a:solidFill>
              <a:latin typeface="Tahoma" charset="0"/>
              <a:ea typeface="Tahoma" charset="0"/>
              <a:cs typeface="Tahoma" charset="0"/>
            </a:endParaRPr>
          </a:p>
        </p:txBody>
      </p:sp>
      <p:pic>
        <p:nvPicPr>
          <p:cNvPr id="128002" name="Picture 2"/>
          <p:cNvPicPr>
            <a:picLocks noChangeAspect="1" noChangeArrowheads="1"/>
          </p:cNvPicPr>
          <p:nvPr/>
        </p:nvPicPr>
        <p:blipFill>
          <a:blip r:embed="rId3" cstate="print"/>
          <a:srcRect/>
          <a:stretch>
            <a:fillRect/>
          </a:stretch>
        </p:blipFill>
        <p:spPr bwMode="auto">
          <a:xfrm>
            <a:off x="471029" y="3356992"/>
            <a:ext cx="3956955" cy="2952328"/>
          </a:xfrm>
          <a:prstGeom prst="rect">
            <a:avLst/>
          </a:prstGeom>
          <a:ln>
            <a:noFill/>
          </a:ln>
          <a:effectLst>
            <a:softEdge rad="112500"/>
          </a:effectLst>
        </p:spPr>
      </p:pic>
      <p:pic>
        <p:nvPicPr>
          <p:cNvPr id="128003" name="Picture 3"/>
          <p:cNvPicPr>
            <a:picLocks noChangeAspect="1" noChangeArrowheads="1"/>
          </p:cNvPicPr>
          <p:nvPr/>
        </p:nvPicPr>
        <p:blipFill>
          <a:blip r:embed="rId4" cstate="print"/>
          <a:srcRect/>
          <a:stretch>
            <a:fillRect/>
          </a:stretch>
        </p:blipFill>
        <p:spPr bwMode="auto">
          <a:xfrm>
            <a:off x="5004048" y="3573016"/>
            <a:ext cx="3724275" cy="2428875"/>
          </a:xfrm>
          <a:prstGeom prst="rect">
            <a:avLst/>
          </a:prstGeom>
          <a:ln>
            <a:noFill/>
          </a:ln>
          <a:effectLst>
            <a:softEdge rad="112500"/>
          </a:effectLst>
        </p:spPr>
      </p:pic>
      <p:sp>
        <p:nvSpPr>
          <p:cNvPr id="115720" name="CasellaDiTesto 8"/>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(3/5)</a:t>
            </a:r>
          </a:p>
        </p:txBody>
      </p:sp>
      <p:sp>
        <p:nvSpPr>
          <p:cNvPr id="10" name="CasellaDiTesto 3"/>
          <p:cNvSpPr txBox="1">
            <a:spLocks noChangeArrowheads="1"/>
          </p:cNvSpPr>
          <p:nvPr/>
        </p:nvSpPr>
        <p:spPr bwMode="auto">
          <a:xfrm>
            <a:off x="486144" y="2360612"/>
            <a:ext cx="8388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2800" dirty="0" err="1" smtClean="0">
                <a:solidFill>
                  <a:schemeClr val="bg1"/>
                </a:solidFill>
                <a:latin typeface="Tahoma" charset="0"/>
                <a:ea typeface="Tahoma" charset="0"/>
                <a:cs typeface="Tahoma" charset="0"/>
              </a:rPr>
              <a:t>What</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about</a:t>
            </a:r>
            <a:r>
              <a:rPr lang="it-IT" altLang="it-IT" sz="2800" dirty="0" smtClean="0">
                <a:solidFill>
                  <a:schemeClr val="bg1"/>
                </a:solidFill>
                <a:latin typeface="Tahoma" charset="0"/>
                <a:ea typeface="Tahoma" charset="0"/>
                <a:cs typeface="Tahoma" charset="0"/>
              </a:rPr>
              <a:t> sub-</a:t>
            </a:r>
            <a:r>
              <a:rPr lang="it-IT" altLang="it-IT" sz="2800" dirty="0" err="1" smtClean="0">
                <a:solidFill>
                  <a:schemeClr val="bg1"/>
                </a:solidFill>
                <a:latin typeface="Tahoma" charset="0"/>
                <a:ea typeface="Tahoma" charset="0"/>
                <a:cs typeface="Tahoma" charset="0"/>
              </a:rPr>
              <a:t>cortical</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structures</a:t>
            </a:r>
            <a:r>
              <a:rPr lang="it-IT" altLang="it-IT" sz="2800" dirty="0" smtClean="0">
                <a:solidFill>
                  <a:schemeClr val="bg1"/>
                </a:solidFill>
                <a:latin typeface="Tahoma" charset="0"/>
                <a:ea typeface="Tahoma" charset="0"/>
                <a:cs typeface="Tahoma" charset="0"/>
              </a:rPr>
              <a:t>? </a:t>
            </a:r>
            <a:endParaRPr lang="it-IT" altLang="it-IT" sz="2800" dirty="0">
              <a:solidFill>
                <a:schemeClr val="bg1"/>
              </a:solidFill>
              <a:latin typeface="Tahoma" charset="0"/>
              <a:ea typeface="Tahoma" charset="0"/>
              <a:cs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8520" y="2775497"/>
            <a:ext cx="4828260" cy="2806708"/>
          </a:xfrm>
          <a:prstGeom prst="rect">
            <a:avLst/>
          </a:prstGeom>
          <a:ln>
            <a:noFill/>
          </a:ln>
          <a:effectLst>
            <a:softEdge rad="112500"/>
          </a:effectLst>
        </p:spPr>
      </p:pic>
      <p:sp>
        <p:nvSpPr>
          <p:cNvPr id="3"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FLAT EEG</a:t>
            </a:r>
            <a:endParaRPr lang="it-IT" altLang="it-IT" sz="3600" dirty="0">
              <a:solidFill>
                <a:srgbClr val="FFFF00"/>
              </a:solidFill>
              <a:latin typeface="Tahoma" charset="0"/>
              <a:ea typeface="Tahoma" charset="0"/>
              <a:cs typeface="Tahoma" charset="0"/>
            </a:endParaRPr>
          </a:p>
        </p:txBody>
      </p:sp>
      <p:sp>
        <p:nvSpPr>
          <p:cNvPr id="5" name="CasellaDiTesto 4"/>
          <p:cNvSpPr txBox="1">
            <a:spLocks noChangeArrowheads="1"/>
          </p:cNvSpPr>
          <p:nvPr/>
        </p:nvSpPr>
        <p:spPr bwMode="auto">
          <a:xfrm>
            <a:off x="395288" y="1412875"/>
            <a:ext cx="8388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800" dirty="0" err="1" smtClean="0">
                <a:solidFill>
                  <a:schemeClr val="bg1"/>
                </a:solidFill>
                <a:latin typeface="Tahoma" charset="0"/>
                <a:ea typeface="Tahoma" charset="0"/>
                <a:cs typeface="Tahoma" charset="0"/>
              </a:rPr>
              <a:t>Cortex</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is</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inactive</a:t>
            </a:r>
            <a:r>
              <a:rPr lang="it-IT" altLang="it-IT" sz="2800" dirty="0" smtClean="0">
                <a:solidFill>
                  <a:schemeClr val="bg1"/>
                </a:solidFill>
                <a:latin typeface="Tahoma" charset="0"/>
                <a:ea typeface="Tahoma" charset="0"/>
                <a:cs typeface="Tahoma" charset="0"/>
              </a:rPr>
              <a:t>….</a:t>
            </a:r>
            <a:endParaRPr lang="it-IT" altLang="it-IT" sz="2800" dirty="0">
              <a:solidFill>
                <a:schemeClr val="bg1"/>
              </a:solidFill>
              <a:latin typeface="Tahoma" charset="0"/>
              <a:ea typeface="Tahoma" charset="0"/>
              <a:cs typeface="Tahoma" charset="0"/>
            </a:endParaRPr>
          </a:p>
        </p:txBody>
      </p:sp>
      <p:sp>
        <p:nvSpPr>
          <p:cNvPr id="6" name="CasellaDiTesto 8"/>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(3/5)</a:t>
            </a:r>
          </a:p>
        </p:txBody>
      </p:sp>
      <p:sp>
        <p:nvSpPr>
          <p:cNvPr id="7" name="CasellaDiTesto 3"/>
          <p:cNvSpPr txBox="1">
            <a:spLocks noChangeArrowheads="1"/>
          </p:cNvSpPr>
          <p:nvPr/>
        </p:nvSpPr>
        <p:spPr bwMode="auto">
          <a:xfrm>
            <a:off x="486144" y="1793081"/>
            <a:ext cx="8388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2800" dirty="0" err="1" smtClean="0">
                <a:solidFill>
                  <a:schemeClr val="bg1"/>
                </a:solidFill>
                <a:latin typeface="Tahoma" charset="0"/>
                <a:ea typeface="Tahoma" charset="0"/>
                <a:cs typeface="Tahoma" charset="0"/>
              </a:rPr>
              <a:t>What</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about</a:t>
            </a:r>
            <a:r>
              <a:rPr lang="it-IT" altLang="it-IT" sz="2800" dirty="0" smtClean="0">
                <a:solidFill>
                  <a:schemeClr val="bg1"/>
                </a:solidFill>
                <a:latin typeface="Tahoma" charset="0"/>
                <a:ea typeface="Tahoma" charset="0"/>
                <a:cs typeface="Tahoma" charset="0"/>
              </a:rPr>
              <a:t> sub-</a:t>
            </a:r>
            <a:r>
              <a:rPr lang="it-IT" altLang="it-IT" sz="2800" dirty="0" err="1" smtClean="0">
                <a:solidFill>
                  <a:schemeClr val="bg1"/>
                </a:solidFill>
                <a:latin typeface="Tahoma" charset="0"/>
                <a:ea typeface="Tahoma" charset="0"/>
                <a:cs typeface="Tahoma" charset="0"/>
              </a:rPr>
              <a:t>cortical</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structures</a:t>
            </a:r>
            <a:r>
              <a:rPr lang="it-IT" altLang="it-IT" sz="2800" dirty="0" smtClean="0">
                <a:solidFill>
                  <a:schemeClr val="bg1"/>
                </a:solidFill>
                <a:latin typeface="Tahoma" charset="0"/>
                <a:ea typeface="Tahoma" charset="0"/>
                <a:cs typeface="Tahoma" charset="0"/>
              </a:rPr>
              <a:t>? </a:t>
            </a:r>
            <a:endParaRPr lang="it-IT" altLang="it-IT" sz="2800" dirty="0">
              <a:solidFill>
                <a:schemeClr val="bg1"/>
              </a:solidFill>
              <a:latin typeface="Tahoma" charset="0"/>
              <a:ea typeface="Tahoma" charset="0"/>
              <a:cs typeface="Tahoma" charset="0"/>
            </a:endParaRPr>
          </a:p>
        </p:txBody>
      </p:sp>
      <p:sp>
        <p:nvSpPr>
          <p:cNvPr id="8" name="CasellaDiTesto 3"/>
          <p:cNvSpPr txBox="1">
            <a:spLocks noChangeArrowheads="1"/>
          </p:cNvSpPr>
          <p:nvPr/>
        </p:nvSpPr>
        <p:spPr bwMode="auto">
          <a:xfrm>
            <a:off x="4600048" y="2845126"/>
            <a:ext cx="44364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dirty="0" smtClean="0">
                <a:solidFill>
                  <a:schemeClr val="bg1"/>
                </a:solidFill>
                <a:latin typeface="Tahoma" charset="0"/>
                <a:ea typeface="Tahoma" charset="0"/>
                <a:cs typeface="Tahoma" charset="0"/>
              </a:rPr>
              <a:t>Pons </a:t>
            </a:r>
            <a:r>
              <a:rPr lang="it-IT" altLang="it-IT" sz="2000" dirty="0" err="1" smtClean="0">
                <a:solidFill>
                  <a:schemeClr val="bg1"/>
                </a:solidFill>
                <a:latin typeface="Tahoma" charset="0"/>
                <a:ea typeface="Tahoma" charset="0"/>
                <a:cs typeface="Tahoma" charset="0"/>
              </a:rPr>
              <a:t>may</a:t>
            </a:r>
            <a:r>
              <a:rPr lang="it-IT" altLang="it-IT" sz="2000" dirty="0" smtClean="0">
                <a:solidFill>
                  <a:schemeClr val="bg1"/>
                </a:solidFill>
                <a:latin typeface="Tahoma" charset="0"/>
                <a:ea typeface="Tahoma" charset="0"/>
                <a:cs typeface="Tahoma" charset="0"/>
              </a:rPr>
              <a:t> be </a:t>
            </a:r>
            <a:r>
              <a:rPr lang="it-IT" altLang="it-IT" sz="2000" dirty="0" err="1" smtClean="0">
                <a:solidFill>
                  <a:schemeClr val="bg1"/>
                </a:solidFill>
                <a:latin typeface="Tahoma" charset="0"/>
                <a:ea typeface="Tahoma" charset="0"/>
                <a:cs typeface="Tahoma" charset="0"/>
              </a:rPr>
              <a:t>active</a:t>
            </a:r>
            <a:r>
              <a:rPr lang="it-IT" altLang="it-IT" sz="2000" dirty="0" smtClean="0">
                <a:solidFill>
                  <a:schemeClr val="bg1"/>
                </a:solidFill>
                <a:latin typeface="Tahoma" charset="0"/>
                <a:ea typeface="Tahoma" charset="0"/>
                <a:cs typeface="Tahoma" charset="0"/>
              </a:rPr>
              <a:t> … </a:t>
            </a:r>
          </a:p>
          <a:p>
            <a:pPr eaLnBrk="1" hangingPunct="1">
              <a:spcBef>
                <a:spcPct val="0"/>
              </a:spcBef>
              <a:buFontTx/>
              <a:buNone/>
            </a:pPr>
            <a:r>
              <a:rPr lang="it-IT" altLang="it-IT" sz="2000" dirty="0" smtClean="0">
                <a:solidFill>
                  <a:schemeClr val="bg1"/>
                </a:solidFill>
                <a:latin typeface="Tahoma" charset="0"/>
                <a:ea typeface="Tahoma" charset="0"/>
                <a:cs typeface="Tahoma" charset="0"/>
              </a:rPr>
              <a:t>REM INTRUSION ?!?</a:t>
            </a:r>
          </a:p>
        </p:txBody>
      </p:sp>
      <p:pic>
        <p:nvPicPr>
          <p:cNvPr id="9" name="Immagine 8"/>
          <p:cNvPicPr>
            <a:picLocks noChangeAspect="1"/>
          </p:cNvPicPr>
          <p:nvPr/>
        </p:nvPicPr>
        <p:blipFill rotWithShape="1">
          <a:blip r:embed="rId3"/>
          <a:srcRect r="74746"/>
          <a:stretch/>
        </p:blipFill>
        <p:spPr>
          <a:xfrm>
            <a:off x="5159012" y="4120437"/>
            <a:ext cx="2012756" cy="2751418"/>
          </a:xfrm>
          <a:prstGeom prst="rect">
            <a:avLst/>
          </a:prstGeom>
        </p:spPr>
      </p:pic>
      <p:pic>
        <p:nvPicPr>
          <p:cNvPr id="10" name="Immagine 9"/>
          <p:cNvPicPr>
            <a:picLocks noChangeAspect="1"/>
          </p:cNvPicPr>
          <p:nvPr/>
        </p:nvPicPr>
        <p:blipFill rotWithShape="1">
          <a:blip r:embed="rId3"/>
          <a:srcRect l="74605" t="-1172" r="650" b="-982"/>
          <a:stretch/>
        </p:blipFill>
        <p:spPr>
          <a:xfrm>
            <a:off x="7171768" y="4081837"/>
            <a:ext cx="1972232" cy="2810656"/>
          </a:xfrm>
          <a:prstGeom prst="rect">
            <a:avLst/>
          </a:prstGeom>
        </p:spPr>
      </p:pic>
    </p:spTree>
    <p:extLst>
      <p:ext uri="{BB962C8B-B14F-4D97-AF65-F5344CB8AC3E}">
        <p14:creationId xmlns:p14="http://schemas.microsoft.com/office/powerpoint/2010/main" val="19322458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CasellaDiTesto 3"/>
          <p:cNvSpPr txBox="1">
            <a:spLocks noChangeArrowheads="1"/>
          </p:cNvSpPr>
          <p:nvPr/>
        </p:nvSpPr>
        <p:spPr bwMode="auto">
          <a:xfrm>
            <a:off x="395288" y="4581525"/>
            <a:ext cx="8388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chemeClr val="bg1"/>
                </a:solidFill>
                <a:latin typeface="Tahoma" charset="0"/>
                <a:ea typeface="Tahoma" charset="0"/>
                <a:cs typeface="Tahoma" charset="0"/>
              </a:rPr>
              <a:t>Before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dying</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rats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have</a:t>
            </a:r>
            <a:r>
              <a:rPr lang="it-IT" altLang="it-IT" sz="2000" dirty="0" smtClean="0">
                <a:solidFill>
                  <a:schemeClr val="bg1"/>
                </a:solidFill>
                <a:latin typeface="Tahoma" charset="0"/>
                <a:ea typeface="Tahoma" charset="0"/>
                <a:cs typeface="Tahoma" charset="0"/>
              </a:rPr>
              <a:t> an </a:t>
            </a:r>
            <a:r>
              <a:rPr lang="it-IT" altLang="it-IT" sz="2000" dirty="0" err="1" smtClean="0">
                <a:solidFill>
                  <a:schemeClr val="bg1"/>
                </a:solidFill>
                <a:latin typeface="Tahoma" charset="0"/>
                <a:ea typeface="Tahoma" charset="0"/>
                <a:cs typeface="Tahoma" charset="0"/>
              </a:rPr>
              <a:t>abrupt</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desyncronous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activity</a:t>
            </a:r>
            <a:r>
              <a:rPr lang="it-IT" altLang="it-IT" sz="2000" dirty="0" smtClean="0">
                <a:solidFill>
                  <a:schemeClr val="bg1"/>
                </a:solidFill>
                <a:latin typeface="Tahoma" charset="0"/>
                <a:ea typeface="Tahoma" charset="0"/>
                <a:cs typeface="Tahoma" charset="0"/>
              </a:rPr>
              <a:t> (Beta </a:t>
            </a:r>
            <a:r>
              <a:rPr lang="it-IT" altLang="it-IT" sz="2000" dirty="0" err="1" smtClean="0">
                <a:solidFill>
                  <a:schemeClr val="bg1"/>
                </a:solidFill>
                <a:latin typeface="Tahoma" charset="0"/>
                <a:ea typeface="Tahoma" charset="0"/>
                <a:cs typeface="Tahoma" charset="0"/>
              </a:rPr>
              <a:t>waves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that</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strongly</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resembles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those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observed</a:t>
            </a:r>
            <a:r>
              <a:rPr lang="it-IT" altLang="it-IT" sz="2000" dirty="0" smtClean="0">
                <a:solidFill>
                  <a:schemeClr val="bg1"/>
                </a:solidFill>
                <a:latin typeface="Tahoma" charset="0"/>
                <a:ea typeface="Tahoma" charset="0"/>
                <a:cs typeface="Tahoma" charset="0"/>
              </a:rPr>
              <a:t> in </a:t>
            </a:r>
            <a:r>
              <a:rPr lang="it-IT" altLang="it-IT" sz="2000" dirty="0" err="1" smtClean="0">
                <a:solidFill>
                  <a:schemeClr val="bg1"/>
                </a:solidFill>
                <a:latin typeface="Tahoma" charset="0"/>
                <a:ea typeface="Tahoma" charset="0"/>
                <a:cs typeface="Tahoma" charset="0"/>
              </a:rPr>
              <a:t>conscious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activity</a:t>
            </a:r>
            <a:r>
              <a:rPr lang="it-IT" altLang="it-IT" sz="2000" dirty="0" smtClean="0">
                <a:solidFill>
                  <a:schemeClr val="bg1"/>
                </a:solidFill>
                <a:latin typeface="Tahoma" charset="0"/>
                <a:ea typeface="Tahoma" charset="0"/>
                <a:cs typeface="Tahoma" charset="0"/>
              </a:rPr>
              <a:t> </a:t>
            </a:r>
            <a:endParaRPr lang="it-IT" altLang="it-IT" sz="2000" dirty="0">
              <a:solidFill>
                <a:schemeClr val="bg1"/>
              </a:solidFill>
              <a:latin typeface="Tahoma" charset="0"/>
              <a:ea typeface="Tahoma" charset="0"/>
              <a:cs typeface="Tahoma" charset="0"/>
            </a:endParaRPr>
          </a:p>
        </p:txBody>
      </p:sp>
      <p:sp>
        <p:nvSpPr>
          <p:cNvPr id="9" name="Freccia in giù 8"/>
          <p:cNvSpPr/>
          <p:nvPr/>
        </p:nvSpPr>
        <p:spPr>
          <a:xfrm>
            <a:off x="4427538" y="5373688"/>
            <a:ext cx="360362" cy="64770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0" name="CasellaDiTesto 3"/>
          <p:cNvSpPr txBox="1">
            <a:spLocks noChangeArrowheads="1"/>
          </p:cNvSpPr>
          <p:nvPr/>
        </p:nvSpPr>
        <p:spPr bwMode="auto">
          <a:xfrm>
            <a:off x="47625" y="5949950"/>
            <a:ext cx="9096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dirty="0" smtClean="0">
                <a:solidFill>
                  <a:schemeClr val="bg1"/>
                </a:solidFill>
                <a:latin typeface="Tahoma" charset="0"/>
                <a:ea typeface="Tahoma" charset="0"/>
                <a:cs typeface="Tahoma" charset="0"/>
              </a:rPr>
              <a:t>Can </a:t>
            </a:r>
            <a:r>
              <a:rPr lang="it-IT" altLang="it-IT" sz="2400" dirty="0" err="1" smtClean="0">
                <a:solidFill>
                  <a:schemeClr val="bg1"/>
                </a:solidFill>
                <a:latin typeface="Tahoma" charset="0"/>
                <a:ea typeface="Tahoma" charset="0"/>
                <a:cs typeface="Tahoma" charset="0"/>
              </a:rPr>
              <a:t>this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explan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why</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we</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have</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nitid</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perception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when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close</a:t>
            </a:r>
            <a:r>
              <a:rPr lang="it-IT" altLang="it-IT" sz="2400" dirty="0" smtClean="0">
                <a:solidFill>
                  <a:schemeClr val="bg1"/>
                </a:solidFill>
                <a:latin typeface="Tahoma" charset="0"/>
                <a:ea typeface="Tahoma" charset="0"/>
                <a:cs typeface="Tahoma" charset="0"/>
              </a:rPr>
              <a:t> to die?</a:t>
            </a:r>
            <a:endParaRPr lang="it-IT" altLang="it-IT" sz="2400" dirty="0">
              <a:solidFill>
                <a:schemeClr val="bg1"/>
              </a:solidFill>
              <a:latin typeface="Tahoma" charset="0"/>
              <a:ea typeface="Tahoma" charset="0"/>
              <a:cs typeface="Tahoma" charset="0"/>
            </a:endParaRPr>
          </a:p>
        </p:txBody>
      </p:sp>
      <p:grpSp>
        <p:nvGrpSpPr>
          <p:cNvPr id="119815" name="Gruppo 13"/>
          <p:cNvGrpSpPr>
            <a:grpSpLocks/>
          </p:cNvGrpSpPr>
          <p:nvPr/>
        </p:nvGrpSpPr>
        <p:grpSpPr bwMode="auto">
          <a:xfrm>
            <a:off x="47625" y="981075"/>
            <a:ext cx="9096375" cy="1343025"/>
            <a:chOff x="47625" y="1484784"/>
            <a:chExt cx="9096375" cy="1343025"/>
          </a:xfrm>
        </p:grpSpPr>
        <p:pic>
          <p:nvPicPr>
            <p:cNvPr id="119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484784"/>
              <a:ext cx="90963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0" name="Picture 2" descr="http://arlingtonva.s3.amazonaws.com/wp-content/uploads/sites/25/2013/12/rat.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4368" y="1484785"/>
              <a:ext cx="1259632" cy="94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9816" name="Picture 5"/>
          <p:cNvPicPr>
            <a:picLocks noChangeAspect="1" noChangeArrowheads="1"/>
          </p:cNvPicPr>
          <p:nvPr/>
        </p:nvPicPr>
        <p:blipFill>
          <a:blip r:embed="rId5">
            <a:extLst>
              <a:ext uri="{28A0092B-C50C-407E-A947-70E740481C1C}">
                <a14:useLocalDpi xmlns:a14="http://schemas.microsoft.com/office/drawing/2010/main" val="0"/>
              </a:ext>
            </a:extLst>
          </a:blip>
          <a:srcRect l="8656" t="15981" r="24603" b="44330"/>
          <a:stretch>
            <a:fillRect/>
          </a:stretch>
        </p:blipFill>
        <p:spPr bwMode="auto">
          <a:xfrm>
            <a:off x="1908175" y="2349500"/>
            <a:ext cx="561657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CasellaDiTesto 12"/>
          <p:cNvSpPr txBox="1">
            <a:spLocks noChangeArrowheads="1"/>
          </p:cNvSpPr>
          <p:nvPr/>
        </p:nvSpPr>
        <p:spPr bwMode="auto">
          <a:xfrm>
            <a:off x="0" y="611188"/>
            <a:ext cx="68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(3/5)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CasellaDiTesto 3"/>
          <p:cNvSpPr txBox="1">
            <a:spLocks noChangeArrowheads="1"/>
          </p:cNvSpPr>
          <p:nvPr/>
        </p:nvSpPr>
        <p:spPr bwMode="auto">
          <a:xfrm>
            <a:off x="684213" y="1484313"/>
            <a:ext cx="7991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chemeClr val="bg1"/>
                </a:solidFill>
                <a:latin typeface="Tahoma" charset="0"/>
                <a:ea typeface="Tahoma" charset="0"/>
                <a:cs typeface="Tahoma" charset="0"/>
              </a:rPr>
              <a:t>Under stress (e.g., </a:t>
            </a:r>
            <a:r>
              <a:rPr lang="it-IT" altLang="it-IT" sz="2400" dirty="0" err="1" smtClean="0">
                <a:solidFill>
                  <a:schemeClr val="bg1"/>
                </a:solidFill>
                <a:latin typeface="Tahoma" charset="0"/>
                <a:ea typeface="Tahoma" charset="0"/>
                <a:cs typeface="Tahoma" charset="0"/>
              </a:rPr>
              <a:t>chased</a:t>
            </a:r>
            <a:r>
              <a:rPr lang="it-IT" altLang="it-IT" sz="2400" dirty="0" smtClean="0">
                <a:solidFill>
                  <a:schemeClr val="bg1"/>
                </a:solidFill>
                <a:latin typeface="Tahoma" charset="0"/>
                <a:ea typeface="Tahoma" charset="0"/>
                <a:cs typeface="Tahoma" charset="0"/>
              </a:rPr>
              <a:t> by </a:t>
            </a:r>
            <a:r>
              <a:rPr lang="it-IT" altLang="it-IT" sz="2400" dirty="0" err="1" smtClean="0">
                <a:solidFill>
                  <a:schemeClr val="bg1"/>
                </a:solidFill>
                <a:latin typeface="Tahoma" charset="0"/>
                <a:ea typeface="Tahoma" charset="0"/>
                <a:cs typeface="Tahoma" charset="0"/>
              </a:rPr>
              <a:t>predators</a:t>
            </a:r>
            <a:r>
              <a:rPr lang="it-IT" altLang="it-IT" sz="2400" dirty="0" smtClean="0">
                <a:solidFill>
                  <a:schemeClr val="bg1"/>
                </a:solidFill>
                <a:latin typeface="Tahoma" charset="0"/>
                <a:ea typeface="Tahoma" charset="0"/>
                <a:cs typeface="Tahoma" charset="0"/>
              </a:rPr>
              <a:t>)</a:t>
            </a:r>
            <a:endParaRPr lang="it-IT" altLang="it-IT" sz="2400" dirty="0">
              <a:solidFill>
                <a:schemeClr val="bg1"/>
              </a:solidFill>
              <a:latin typeface="Tahoma" charset="0"/>
              <a:ea typeface="Tahoma" charset="0"/>
              <a:cs typeface="Tahoma" charset="0"/>
            </a:endParaRPr>
          </a:p>
        </p:txBody>
      </p:sp>
      <p:pic>
        <p:nvPicPr>
          <p:cNvPr id="129029" name="Picture 5"/>
          <p:cNvPicPr>
            <a:picLocks noChangeAspect="1" noChangeArrowheads="1"/>
          </p:cNvPicPr>
          <p:nvPr/>
        </p:nvPicPr>
        <p:blipFill>
          <a:blip r:embed="rId3" cstate="print"/>
          <a:srcRect/>
          <a:stretch>
            <a:fillRect/>
          </a:stretch>
        </p:blipFill>
        <p:spPr bwMode="auto">
          <a:xfrm>
            <a:off x="1907704" y="2708920"/>
            <a:ext cx="5065787" cy="3451325"/>
          </a:xfrm>
          <a:prstGeom prst="rect">
            <a:avLst/>
          </a:prstGeom>
          <a:ln>
            <a:noFill/>
          </a:ln>
          <a:effectLst>
            <a:softEdge rad="112500"/>
          </a:effectLst>
        </p:spPr>
      </p:pic>
      <p:sp>
        <p:nvSpPr>
          <p:cNvPr id="121862"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Endorphines</a:t>
            </a:r>
            <a:r>
              <a:rPr lang="it-IT" altLang="it-IT" sz="3600" dirty="0" smtClean="0">
                <a:solidFill>
                  <a:srgbClr val="FFFF00"/>
                </a:solidFill>
                <a:latin typeface="Tahoma" charset="0"/>
                <a:ea typeface="Tahoma" charset="0"/>
                <a:cs typeface="Tahoma" charset="0"/>
              </a:rPr>
              <a:t> and </a:t>
            </a:r>
            <a:r>
              <a:rPr lang="it-IT" altLang="it-IT" sz="3600" dirty="0" err="1" smtClean="0">
                <a:solidFill>
                  <a:srgbClr val="FFFF00"/>
                </a:solidFill>
                <a:latin typeface="Tahoma" charset="0"/>
                <a:ea typeface="Tahoma" charset="0"/>
                <a:cs typeface="Tahoma" charset="0"/>
              </a:rPr>
              <a:t>Sense</a:t>
            </a:r>
            <a:r>
              <a:rPr lang="it-IT" altLang="it-IT" sz="3600" dirty="0" smtClean="0">
                <a:solidFill>
                  <a:srgbClr val="FFFF00"/>
                </a:solidFill>
                <a:latin typeface="Tahoma" charset="0"/>
                <a:ea typeface="Tahoma" charset="0"/>
                <a:cs typeface="Tahoma" charset="0"/>
              </a:rPr>
              <a:t> of </a:t>
            </a:r>
            <a:r>
              <a:rPr lang="it-IT" altLang="it-IT" sz="3600" dirty="0" err="1" smtClean="0">
                <a:solidFill>
                  <a:srgbClr val="FFFF00"/>
                </a:solidFill>
                <a:latin typeface="Tahoma" charset="0"/>
                <a:ea typeface="Tahoma" charset="0"/>
                <a:cs typeface="Tahoma" charset="0"/>
              </a:rPr>
              <a:t>Euphory</a:t>
            </a:r>
            <a:endParaRPr lang="it-IT" altLang="it-IT" sz="3600" dirty="0">
              <a:solidFill>
                <a:srgbClr val="FFFF00"/>
              </a:solidFill>
              <a:latin typeface="Tahoma" charset="0"/>
              <a:ea typeface="Tahoma" charset="0"/>
              <a:cs typeface="Tahoma" charset="0"/>
            </a:endParaRPr>
          </a:p>
        </p:txBody>
      </p:sp>
      <p:grpSp>
        <p:nvGrpSpPr>
          <p:cNvPr id="2" name="Gruppo 5"/>
          <p:cNvGrpSpPr>
            <a:grpSpLocks/>
          </p:cNvGrpSpPr>
          <p:nvPr/>
        </p:nvGrpSpPr>
        <p:grpSpPr bwMode="auto">
          <a:xfrm>
            <a:off x="2619375" y="3381375"/>
            <a:ext cx="1665288" cy="942975"/>
            <a:chOff x="2619375" y="3381375"/>
            <a:chExt cx="1664593" cy="942975"/>
          </a:xfrm>
        </p:grpSpPr>
        <p:sp>
          <p:nvSpPr>
            <p:cNvPr id="4" name="Figura a mano libera 3"/>
            <p:cNvSpPr/>
            <p:nvPr/>
          </p:nvSpPr>
          <p:spPr>
            <a:xfrm>
              <a:off x="2619375" y="3381375"/>
              <a:ext cx="1609053" cy="942975"/>
            </a:xfrm>
            <a:custGeom>
              <a:avLst/>
              <a:gdLst>
                <a:gd name="connsiteX0" fmla="*/ 1609725 w 1609725"/>
                <a:gd name="connsiteY0" fmla="*/ 942975 h 942975"/>
                <a:gd name="connsiteX1" fmla="*/ 1571625 w 1609725"/>
                <a:gd name="connsiteY1" fmla="*/ 314325 h 942975"/>
                <a:gd name="connsiteX2" fmla="*/ 1533525 w 1609725"/>
                <a:gd name="connsiteY2" fmla="*/ 161925 h 942975"/>
                <a:gd name="connsiteX3" fmla="*/ 1466850 w 1609725"/>
                <a:gd name="connsiteY3" fmla="*/ 9525 h 942975"/>
                <a:gd name="connsiteX4" fmla="*/ 1371600 w 1609725"/>
                <a:gd name="connsiteY4" fmla="*/ 0 h 942975"/>
                <a:gd name="connsiteX5" fmla="*/ 1200150 w 1609725"/>
                <a:gd name="connsiteY5" fmla="*/ 28575 h 942975"/>
                <a:gd name="connsiteX6" fmla="*/ 914400 w 1609725"/>
                <a:gd name="connsiteY6" fmla="*/ 180975 h 942975"/>
                <a:gd name="connsiteX7" fmla="*/ 447675 w 1609725"/>
                <a:gd name="connsiteY7" fmla="*/ 485775 h 942975"/>
                <a:gd name="connsiteX8" fmla="*/ 0 w 1609725"/>
                <a:gd name="connsiteY8" fmla="*/ 904875 h 942975"/>
                <a:gd name="connsiteX9" fmla="*/ 1609725 w 1609725"/>
                <a:gd name="connsiteY9" fmla="*/ 94297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9725" h="942975">
                  <a:moveTo>
                    <a:pt x="1609725" y="942975"/>
                  </a:moveTo>
                  <a:lnTo>
                    <a:pt x="1571625" y="314325"/>
                  </a:lnTo>
                  <a:lnTo>
                    <a:pt x="1533525" y="161925"/>
                  </a:lnTo>
                  <a:lnTo>
                    <a:pt x="1466850" y="9525"/>
                  </a:lnTo>
                  <a:lnTo>
                    <a:pt x="1371600" y="0"/>
                  </a:lnTo>
                  <a:lnTo>
                    <a:pt x="1200150" y="28575"/>
                  </a:lnTo>
                  <a:lnTo>
                    <a:pt x="914400" y="180975"/>
                  </a:lnTo>
                  <a:lnTo>
                    <a:pt x="447675" y="485775"/>
                  </a:lnTo>
                  <a:lnTo>
                    <a:pt x="0" y="904875"/>
                  </a:lnTo>
                  <a:lnTo>
                    <a:pt x="1609725" y="942975"/>
                  </a:lnTo>
                  <a:close/>
                </a:path>
              </a:pathLst>
            </a:custGeom>
            <a:solidFill>
              <a:srgbClr val="FFFF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21871" name="CasellaDiTesto 4"/>
            <p:cNvSpPr txBox="1">
              <a:spLocks noChangeArrowheads="1"/>
            </p:cNvSpPr>
            <p:nvPr/>
          </p:nvSpPr>
          <p:spPr bwMode="auto">
            <a:xfrm>
              <a:off x="3059832" y="3852862"/>
              <a:ext cx="12241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400" dirty="0" smtClean="0"/>
                <a:t>«</a:t>
              </a:r>
              <a:r>
                <a:rPr lang="it-IT" altLang="it-IT" sz="1400" dirty="0" err="1" smtClean="0"/>
                <a:t>it</a:t>
              </a:r>
              <a:r>
                <a:rPr lang="it-IT" altLang="it-IT" sz="1400" dirty="0" smtClean="0"/>
                <a:t> </a:t>
              </a:r>
              <a:r>
                <a:rPr lang="it-IT" altLang="it-IT" sz="1400" dirty="0" err="1" smtClean="0"/>
                <a:t>hurts</a:t>
              </a:r>
              <a:r>
                <a:rPr lang="it-IT" altLang="it-IT" sz="1400" dirty="0" smtClean="0"/>
                <a:t>!!»</a:t>
              </a:r>
              <a:endParaRPr lang="it-IT" altLang="it-IT" sz="1400" dirty="0"/>
            </a:p>
          </p:txBody>
        </p:sp>
      </p:grpSp>
      <p:grpSp>
        <p:nvGrpSpPr>
          <p:cNvPr id="3" name="Gruppo 9"/>
          <p:cNvGrpSpPr>
            <a:grpSpLocks/>
          </p:cNvGrpSpPr>
          <p:nvPr/>
        </p:nvGrpSpPr>
        <p:grpSpPr bwMode="auto">
          <a:xfrm>
            <a:off x="4219575" y="4295775"/>
            <a:ext cx="2438400" cy="1123950"/>
            <a:chOff x="4219575" y="4295775"/>
            <a:chExt cx="2438400" cy="1123950"/>
          </a:xfrm>
        </p:grpSpPr>
        <p:sp>
          <p:nvSpPr>
            <p:cNvPr id="8" name="Figura a mano libera 7"/>
            <p:cNvSpPr/>
            <p:nvPr/>
          </p:nvSpPr>
          <p:spPr>
            <a:xfrm>
              <a:off x="4219575" y="4295775"/>
              <a:ext cx="2438400" cy="1123950"/>
            </a:xfrm>
            <a:custGeom>
              <a:avLst/>
              <a:gdLst>
                <a:gd name="connsiteX0" fmla="*/ 0 w 2438400"/>
                <a:gd name="connsiteY0" fmla="*/ 9525 h 1123950"/>
                <a:gd name="connsiteX1" fmla="*/ 85725 w 2438400"/>
                <a:gd name="connsiteY1" fmla="*/ 542925 h 1123950"/>
                <a:gd name="connsiteX2" fmla="*/ 190500 w 2438400"/>
                <a:gd name="connsiteY2" fmla="*/ 733425 h 1123950"/>
                <a:gd name="connsiteX3" fmla="*/ 447675 w 2438400"/>
                <a:gd name="connsiteY3" fmla="*/ 933450 h 1123950"/>
                <a:gd name="connsiteX4" fmla="*/ 819150 w 2438400"/>
                <a:gd name="connsiteY4" fmla="*/ 1028700 h 1123950"/>
                <a:gd name="connsiteX5" fmla="*/ 1657350 w 2438400"/>
                <a:gd name="connsiteY5" fmla="*/ 1095375 h 1123950"/>
                <a:gd name="connsiteX6" fmla="*/ 2314575 w 2438400"/>
                <a:gd name="connsiteY6" fmla="*/ 1095375 h 1123950"/>
                <a:gd name="connsiteX7" fmla="*/ 2438400 w 2438400"/>
                <a:gd name="connsiteY7" fmla="*/ 1123950 h 1123950"/>
                <a:gd name="connsiteX8" fmla="*/ 2438400 w 2438400"/>
                <a:gd name="connsiteY8" fmla="*/ 0 h 1123950"/>
                <a:gd name="connsiteX9" fmla="*/ 0 w 2438400"/>
                <a:gd name="connsiteY9" fmla="*/ 9525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123950">
                  <a:moveTo>
                    <a:pt x="0" y="9525"/>
                  </a:moveTo>
                  <a:lnTo>
                    <a:pt x="85725" y="542925"/>
                  </a:lnTo>
                  <a:lnTo>
                    <a:pt x="190500" y="733425"/>
                  </a:lnTo>
                  <a:lnTo>
                    <a:pt x="447675" y="933450"/>
                  </a:lnTo>
                  <a:lnTo>
                    <a:pt x="819150" y="1028700"/>
                  </a:lnTo>
                  <a:lnTo>
                    <a:pt x="1657350" y="1095375"/>
                  </a:lnTo>
                  <a:lnTo>
                    <a:pt x="2314575" y="1095375"/>
                  </a:lnTo>
                  <a:lnTo>
                    <a:pt x="2438400" y="1123950"/>
                  </a:lnTo>
                  <a:lnTo>
                    <a:pt x="2438400" y="0"/>
                  </a:lnTo>
                  <a:lnTo>
                    <a:pt x="0" y="9525"/>
                  </a:lnTo>
                  <a:close/>
                </a:path>
              </a:pathLst>
            </a:custGeom>
            <a:solidFill>
              <a:srgbClr val="92D05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21869" name="CasellaDiTesto 8"/>
            <p:cNvSpPr txBox="1">
              <a:spLocks noChangeArrowheads="1"/>
            </p:cNvSpPr>
            <p:nvPr/>
          </p:nvSpPr>
          <p:spPr bwMode="auto">
            <a:xfrm>
              <a:off x="4932040" y="4705349"/>
              <a:ext cx="13322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400" dirty="0" smtClean="0"/>
                <a:t>No </a:t>
              </a:r>
              <a:r>
                <a:rPr lang="it-IT" altLang="it-IT" sz="1400" dirty="0" err="1" smtClean="0"/>
                <a:t>pain</a:t>
              </a:r>
              <a:r>
                <a:rPr lang="it-IT" altLang="it-IT" sz="1400" dirty="0" smtClean="0"/>
                <a:t> !</a:t>
              </a:r>
              <a:endParaRPr lang="it-IT" altLang="it-IT" sz="1400" dirty="0"/>
            </a:p>
          </p:txBody>
        </p:sp>
      </p:grpSp>
      <p:pic>
        <p:nvPicPr>
          <p:cNvPr id="121865" name="Picture 17" descr="http://ilquotidianoinclasse.corriere.it/wp-content/uploads/2014/03/721f74192da44a0bcc5783581d5ae1f8-300x227.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25" y="5589588"/>
            <a:ext cx="4778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19" descr="https://encrypted-tbn0.gstatic.com/images?q=tbn:ANd9GcTwKXMPcow2tICFxyhtqj9brWumnrnYFNZQfIUPS4SCIuNljxK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0240" r="24425"/>
          <a:stretch>
            <a:fillRect/>
          </a:stretch>
        </p:blipFill>
        <p:spPr bwMode="auto">
          <a:xfrm>
            <a:off x="2700338" y="5607050"/>
            <a:ext cx="449262"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7" name="CasellaDiTesto 16"/>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(4/5)</a:t>
            </a:r>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l="14725" t="54430" r="47012" b="16270"/>
          <a:stretch>
            <a:fillRect/>
          </a:stretch>
        </p:blipFill>
        <p:spPr bwMode="auto">
          <a:xfrm>
            <a:off x="6973491" y="2754759"/>
            <a:ext cx="2096581" cy="90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3"/>
          <p:cNvSpPr txBox="1">
            <a:spLocks noChangeArrowheads="1"/>
          </p:cNvSpPr>
          <p:nvPr/>
        </p:nvSpPr>
        <p:spPr bwMode="auto">
          <a:xfrm>
            <a:off x="6900853" y="3645024"/>
            <a:ext cx="22076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300" dirty="0" err="1" smtClean="0">
                <a:solidFill>
                  <a:schemeClr val="bg1"/>
                </a:solidFill>
                <a:latin typeface="Tahoma" charset="0"/>
                <a:ea typeface="Tahoma" charset="0"/>
                <a:cs typeface="Tahoma" charset="0"/>
              </a:rPr>
              <a:t>It</a:t>
            </a:r>
            <a:r>
              <a:rPr lang="it-IT" altLang="it-IT" sz="1300" dirty="0" smtClean="0">
                <a:solidFill>
                  <a:schemeClr val="bg1"/>
                </a:solidFill>
                <a:latin typeface="Tahoma" charset="0"/>
                <a:ea typeface="Tahoma" charset="0"/>
                <a:cs typeface="Tahoma" charset="0"/>
              </a:rPr>
              <a:t> </a:t>
            </a:r>
            <a:r>
              <a:rPr lang="it-IT" altLang="it-IT" sz="1300" dirty="0" err="1" smtClean="0">
                <a:solidFill>
                  <a:schemeClr val="bg1"/>
                </a:solidFill>
                <a:latin typeface="Tahoma" charset="0"/>
                <a:ea typeface="Tahoma" charset="0"/>
                <a:cs typeface="Tahoma" charset="0"/>
              </a:rPr>
              <a:t>is</a:t>
            </a:r>
            <a:r>
              <a:rPr lang="it-IT" altLang="it-IT" sz="1300" dirty="0" smtClean="0">
                <a:solidFill>
                  <a:schemeClr val="bg1"/>
                </a:solidFill>
                <a:latin typeface="Tahoma" charset="0"/>
                <a:ea typeface="Tahoma" charset="0"/>
                <a:cs typeface="Tahoma" charset="0"/>
              </a:rPr>
              <a:t> </a:t>
            </a:r>
            <a:r>
              <a:rPr lang="it-IT" altLang="it-IT" sz="1300" dirty="0" err="1" smtClean="0">
                <a:solidFill>
                  <a:schemeClr val="bg1"/>
                </a:solidFill>
                <a:latin typeface="Tahoma" charset="0"/>
                <a:ea typeface="Tahoma" charset="0"/>
                <a:cs typeface="Tahoma" charset="0"/>
              </a:rPr>
              <a:t>not</a:t>
            </a:r>
            <a:r>
              <a:rPr lang="it-IT" altLang="it-IT" sz="1300" dirty="0" smtClean="0">
                <a:solidFill>
                  <a:schemeClr val="bg1"/>
                </a:solidFill>
                <a:latin typeface="Tahoma" charset="0"/>
                <a:ea typeface="Tahoma" charset="0"/>
                <a:cs typeface="Tahoma" charset="0"/>
              </a:rPr>
              <a:t> </a:t>
            </a:r>
            <a:r>
              <a:rPr lang="it-IT" altLang="it-IT" sz="1300" dirty="0" err="1" smtClean="0">
                <a:solidFill>
                  <a:schemeClr val="bg1"/>
                </a:solidFill>
                <a:latin typeface="Tahoma" charset="0"/>
                <a:ea typeface="Tahoma" charset="0"/>
                <a:cs typeface="Tahoma" charset="0"/>
              </a:rPr>
              <a:t>useful</a:t>
            </a:r>
            <a:r>
              <a:rPr lang="it-IT" altLang="it-IT" sz="1300" dirty="0" smtClean="0">
                <a:solidFill>
                  <a:schemeClr val="bg1"/>
                </a:solidFill>
                <a:latin typeface="Tahoma" charset="0"/>
                <a:ea typeface="Tahoma" charset="0"/>
                <a:cs typeface="Tahoma" charset="0"/>
              </a:rPr>
              <a:t> to </a:t>
            </a:r>
            <a:r>
              <a:rPr lang="it-IT" altLang="it-IT" sz="1300" dirty="0" err="1" smtClean="0">
                <a:solidFill>
                  <a:schemeClr val="bg1"/>
                </a:solidFill>
                <a:latin typeface="Tahoma" charset="0"/>
                <a:ea typeface="Tahoma" charset="0"/>
                <a:cs typeface="Tahoma" charset="0"/>
              </a:rPr>
              <a:t>feel</a:t>
            </a:r>
            <a:r>
              <a:rPr lang="it-IT" altLang="it-IT" sz="1300" dirty="0" smtClean="0">
                <a:solidFill>
                  <a:schemeClr val="bg1"/>
                </a:solidFill>
                <a:latin typeface="Tahoma" charset="0"/>
                <a:ea typeface="Tahoma" charset="0"/>
                <a:cs typeface="Tahoma" charset="0"/>
              </a:rPr>
              <a:t> </a:t>
            </a:r>
            <a:r>
              <a:rPr lang="it-IT" altLang="it-IT" sz="1300" dirty="0" err="1" smtClean="0">
                <a:solidFill>
                  <a:schemeClr val="bg1"/>
                </a:solidFill>
                <a:latin typeface="Tahoma" charset="0"/>
                <a:ea typeface="Tahoma" charset="0"/>
                <a:cs typeface="Tahoma" charset="0"/>
              </a:rPr>
              <a:t>pain</a:t>
            </a:r>
            <a:r>
              <a:rPr lang="it-IT" altLang="it-IT" sz="1300" dirty="0" smtClean="0">
                <a:solidFill>
                  <a:schemeClr val="bg1"/>
                </a:solidFill>
                <a:latin typeface="Tahoma" charset="0"/>
                <a:ea typeface="Tahoma" charset="0"/>
                <a:cs typeface="Tahoma" charset="0"/>
              </a:rPr>
              <a:t> </a:t>
            </a:r>
            <a:r>
              <a:rPr lang="it-IT" altLang="it-IT" sz="1300" dirty="0" err="1" smtClean="0">
                <a:solidFill>
                  <a:schemeClr val="bg1"/>
                </a:solidFill>
                <a:latin typeface="Tahoma" charset="0"/>
                <a:ea typeface="Tahoma" charset="0"/>
                <a:cs typeface="Tahoma" charset="0"/>
              </a:rPr>
              <a:t>when</a:t>
            </a:r>
            <a:r>
              <a:rPr lang="it-IT" altLang="it-IT" sz="1300" dirty="0" smtClean="0">
                <a:solidFill>
                  <a:schemeClr val="bg1"/>
                </a:solidFill>
                <a:latin typeface="Tahoma" charset="0"/>
                <a:ea typeface="Tahoma" charset="0"/>
                <a:cs typeface="Tahoma" charset="0"/>
              </a:rPr>
              <a:t> </a:t>
            </a:r>
            <a:r>
              <a:rPr lang="it-IT" altLang="it-IT" sz="1300" dirty="0" err="1" smtClean="0">
                <a:solidFill>
                  <a:schemeClr val="bg1"/>
                </a:solidFill>
                <a:latin typeface="Tahoma" charset="0"/>
                <a:ea typeface="Tahoma" charset="0"/>
                <a:cs typeface="Tahoma" charset="0"/>
              </a:rPr>
              <a:t>you</a:t>
            </a:r>
            <a:r>
              <a:rPr lang="it-IT" altLang="it-IT" sz="1300" dirty="0" smtClean="0">
                <a:solidFill>
                  <a:schemeClr val="bg1"/>
                </a:solidFill>
                <a:latin typeface="Tahoma" charset="0"/>
                <a:ea typeface="Tahoma" charset="0"/>
                <a:cs typeface="Tahoma" charset="0"/>
              </a:rPr>
              <a:t> </a:t>
            </a:r>
            <a:r>
              <a:rPr lang="it-IT" altLang="it-IT" sz="1300" dirty="0" err="1" smtClean="0">
                <a:solidFill>
                  <a:schemeClr val="bg1"/>
                </a:solidFill>
                <a:latin typeface="Tahoma" charset="0"/>
                <a:ea typeface="Tahoma" charset="0"/>
                <a:cs typeface="Tahoma" charset="0"/>
              </a:rPr>
              <a:t>have</a:t>
            </a:r>
            <a:r>
              <a:rPr lang="it-IT" altLang="it-IT" sz="1300" dirty="0" smtClean="0">
                <a:solidFill>
                  <a:schemeClr val="bg1"/>
                </a:solidFill>
                <a:latin typeface="Tahoma" charset="0"/>
                <a:ea typeface="Tahoma" charset="0"/>
                <a:cs typeface="Tahoma" charset="0"/>
              </a:rPr>
              <a:t> to </a:t>
            </a:r>
            <a:r>
              <a:rPr lang="it-IT" altLang="it-IT" sz="1300" dirty="0" err="1" smtClean="0">
                <a:solidFill>
                  <a:schemeClr val="bg1"/>
                </a:solidFill>
                <a:latin typeface="Tahoma" charset="0"/>
                <a:ea typeface="Tahoma" charset="0"/>
                <a:cs typeface="Tahoma" charset="0"/>
              </a:rPr>
              <a:t>run</a:t>
            </a:r>
            <a:r>
              <a:rPr lang="it-IT" altLang="it-IT" sz="1300" dirty="0" smtClean="0">
                <a:solidFill>
                  <a:schemeClr val="bg1"/>
                </a:solidFill>
                <a:latin typeface="Tahoma" charset="0"/>
                <a:ea typeface="Tahoma" charset="0"/>
                <a:cs typeface="Tahoma" charset="0"/>
              </a:rPr>
              <a:t>!</a:t>
            </a:r>
            <a:endParaRPr lang="it-IT" altLang="it-IT" sz="1300" dirty="0">
              <a:solidFill>
                <a:schemeClr val="bg1"/>
              </a:solidFill>
              <a:latin typeface="Tahoma" charset="0"/>
              <a:ea typeface="Tahoma" charset="0"/>
              <a:cs typeface="Tahoma" charset="0"/>
            </a:endParaRPr>
          </a:p>
        </p:txBody>
      </p:sp>
      <p:sp>
        <p:nvSpPr>
          <p:cNvPr id="5" name="Figura a mano libera 4"/>
          <p:cNvSpPr/>
          <p:nvPr/>
        </p:nvSpPr>
        <p:spPr>
          <a:xfrm>
            <a:off x="5257800" y="2760785"/>
            <a:ext cx="1740877" cy="2250830"/>
          </a:xfrm>
          <a:custGeom>
            <a:avLst/>
            <a:gdLst>
              <a:gd name="connsiteX0" fmla="*/ 0 w 1740877"/>
              <a:gd name="connsiteY0" fmla="*/ 2057400 h 2250830"/>
              <a:gd name="connsiteX1" fmla="*/ 1705708 w 1740877"/>
              <a:gd name="connsiteY1" fmla="*/ 0 h 2250830"/>
              <a:gd name="connsiteX2" fmla="*/ 1740877 w 1740877"/>
              <a:gd name="connsiteY2" fmla="*/ 1389184 h 2250830"/>
              <a:gd name="connsiteX3" fmla="*/ 703385 w 1740877"/>
              <a:gd name="connsiteY3" fmla="*/ 2250830 h 2250830"/>
              <a:gd name="connsiteX4" fmla="*/ 685800 w 1740877"/>
              <a:gd name="connsiteY4" fmla="*/ 2039815 h 2250830"/>
              <a:gd name="connsiteX5" fmla="*/ 52754 w 1740877"/>
              <a:gd name="connsiteY5" fmla="*/ 2022230 h 2250830"/>
              <a:gd name="connsiteX6" fmla="*/ 52754 w 1740877"/>
              <a:gd name="connsiteY6" fmla="*/ 2022230 h 22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877" h="2250830">
                <a:moveTo>
                  <a:pt x="0" y="2057400"/>
                </a:moveTo>
                <a:lnTo>
                  <a:pt x="1705708" y="0"/>
                </a:lnTo>
                <a:lnTo>
                  <a:pt x="1740877" y="1389184"/>
                </a:lnTo>
                <a:lnTo>
                  <a:pt x="703385" y="2250830"/>
                </a:lnTo>
                <a:lnTo>
                  <a:pt x="685800" y="2039815"/>
                </a:lnTo>
                <a:lnTo>
                  <a:pt x="52754" y="2022230"/>
                </a:lnTo>
                <a:lnTo>
                  <a:pt x="52754" y="2022230"/>
                </a:lnTo>
              </a:path>
            </a:pathLst>
          </a:cu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CasellaDiTesto 3"/>
          <p:cNvSpPr txBox="1">
            <a:spLocks noChangeArrowheads="1"/>
          </p:cNvSpPr>
          <p:nvPr/>
        </p:nvSpPr>
        <p:spPr bwMode="auto">
          <a:xfrm>
            <a:off x="2627313" y="3585826"/>
            <a:ext cx="6048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latin typeface="Comic Sans MS" charset="0"/>
                <a:ea typeface="Tahoma" charset="0"/>
                <a:cs typeface="Tahoma" charset="0"/>
              </a:rPr>
              <a:t>“I </a:t>
            </a:r>
            <a:r>
              <a:rPr lang="it-IT" altLang="it-IT" sz="2000" dirty="0" err="1" smtClean="0">
                <a:solidFill>
                  <a:schemeClr val="bg1"/>
                </a:solidFill>
                <a:latin typeface="Comic Sans MS" charset="0"/>
                <a:ea typeface="Tahoma" charset="0"/>
                <a:cs typeface="Tahoma" charset="0"/>
              </a:rPr>
              <a:t>had</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understood</a:t>
            </a:r>
            <a:r>
              <a:rPr lang="it-IT" altLang="it-IT" sz="2000" dirty="0" smtClean="0">
                <a:solidFill>
                  <a:schemeClr val="bg1"/>
                </a:solidFill>
                <a:latin typeface="Comic Sans MS" charset="0"/>
                <a:ea typeface="Tahoma" charset="0"/>
                <a:cs typeface="Tahoma" charset="0"/>
              </a:rPr>
              <a:t> I </a:t>
            </a:r>
            <a:r>
              <a:rPr lang="it-IT" altLang="it-IT" sz="2000" dirty="0" err="1" smtClean="0">
                <a:solidFill>
                  <a:schemeClr val="bg1"/>
                </a:solidFill>
                <a:latin typeface="Comic Sans MS" charset="0"/>
                <a:ea typeface="Tahoma" charset="0"/>
                <a:cs typeface="Tahoma" charset="0"/>
              </a:rPr>
              <a:t>was</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close</a:t>
            </a:r>
            <a:r>
              <a:rPr lang="it-IT" altLang="it-IT" sz="2000" dirty="0" smtClean="0">
                <a:solidFill>
                  <a:schemeClr val="bg1"/>
                </a:solidFill>
                <a:latin typeface="Comic Sans MS" charset="0"/>
                <a:ea typeface="Tahoma" charset="0"/>
                <a:cs typeface="Tahoma" charset="0"/>
              </a:rPr>
              <a:t> to die, </a:t>
            </a:r>
            <a:r>
              <a:rPr lang="it-IT" altLang="it-IT" sz="2000" dirty="0" err="1" smtClean="0">
                <a:solidFill>
                  <a:schemeClr val="bg1"/>
                </a:solidFill>
                <a:latin typeface="Comic Sans MS" charset="0"/>
                <a:ea typeface="Tahoma" charset="0"/>
                <a:cs typeface="Tahoma" charset="0"/>
              </a:rPr>
              <a:t>but</a:t>
            </a:r>
            <a:r>
              <a:rPr lang="it-IT" altLang="it-IT" sz="2000" dirty="0" smtClean="0">
                <a:solidFill>
                  <a:schemeClr val="bg1"/>
                </a:solidFill>
                <a:latin typeface="Comic Sans MS" charset="0"/>
                <a:ea typeface="Tahoma" charset="0"/>
                <a:cs typeface="Tahoma" charset="0"/>
              </a:rPr>
              <a:t> I </a:t>
            </a:r>
            <a:r>
              <a:rPr lang="it-IT" altLang="it-IT" sz="2000" dirty="0" err="1" smtClean="0">
                <a:solidFill>
                  <a:schemeClr val="bg1"/>
                </a:solidFill>
                <a:latin typeface="Comic Sans MS" charset="0"/>
                <a:ea typeface="Tahoma" charset="0"/>
                <a:cs typeface="Tahoma" charset="0"/>
              </a:rPr>
              <a:t>felt</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good</a:t>
            </a:r>
            <a:r>
              <a:rPr lang="it-IT" altLang="it-IT" sz="2000" dirty="0" smtClean="0">
                <a:solidFill>
                  <a:schemeClr val="bg1"/>
                </a:solidFill>
                <a:latin typeface="Comic Sans MS" charset="0"/>
                <a:ea typeface="Tahoma" charset="0"/>
                <a:cs typeface="Tahoma" charset="0"/>
              </a:rPr>
              <a:t>, I </a:t>
            </a:r>
            <a:r>
              <a:rPr lang="it-IT" altLang="it-IT" sz="2000" dirty="0" err="1" smtClean="0">
                <a:solidFill>
                  <a:schemeClr val="bg1"/>
                </a:solidFill>
                <a:latin typeface="Comic Sans MS" charset="0"/>
                <a:ea typeface="Tahoma" charset="0"/>
                <a:cs typeface="Tahoma" charset="0"/>
              </a:rPr>
              <a:t>felt</a:t>
            </a:r>
            <a:r>
              <a:rPr lang="it-IT" altLang="it-IT" sz="2000" dirty="0" smtClean="0">
                <a:solidFill>
                  <a:schemeClr val="bg1"/>
                </a:solidFill>
                <a:latin typeface="Comic Sans MS" charset="0"/>
                <a:ea typeface="Tahoma" charset="0"/>
                <a:cs typeface="Tahoma" charset="0"/>
              </a:rPr>
              <a:t> a </a:t>
            </a:r>
            <a:r>
              <a:rPr lang="it-IT" altLang="it-IT" sz="2000" dirty="0" err="1" smtClean="0">
                <a:solidFill>
                  <a:schemeClr val="bg1"/>
                </a:solidFill>
                <a:latin typeface="Comic Sans MS" charset="0"/>
                <a:ea typeface="Tahoma" charset="0"/>
                <a:cs typeface="Tahoma" charset="0"/>
              </a:rPr>
              <a:t>sense</a:t>
            </a:r>
            <a:r>
              <a:rPr lang="it-IT" altLang="it-IT" sz="2000" dirty="0" smtClean="0">
                <a:solidFill>
                  <a:schemeClr val="bg1"/>
                </a:solidFill>
                <a:latin typeface="Comic Sans MS" charset="0"/>
                <a:ea typeface="Tahoma" charset="0"/>
                <a:cs typeface="Tahoma" charset="0"/>
              </a:rPr>
              <a:t> of </a:t>
            </a:r>
            <a:r>
              <a:rPr lang="it-IT" altLang="it-IT" sz="2000" dirty="0" err="1" smtClean="0">
                <a:solidFill>
                  <a:schemeClr val="bg1"/>
                </a:solidFill>
                <a:latin typeface="Comic Sans MS" charset="0"/>
                <a:ea typeface="Tahoma" charset="0"/>
                <a:cs typeface="Tahoma" charset="0"/>
              </a:rPr>
              <a:t>joy</a:t>
            </a:r>
            <a:r>
              <a:rPr lang="it-IT" altLang="it-IT" sz="2000" dirty="0" smtClean="0">
                <a:solidFill>
                  <a:schemeClr val="bg1"/>
                </a:solidFill>
                <a:latin typeface="Comic Sans MS" charset="0"/>
                <a:ea typeface="Tahoma" charset="0"/>
                <a:cs typeface="Tahoma" charset="0"/>
              </a:rPr>
              <a:t>”..</a:t>
            </a:r>
            <a:endParaRPr lang="it-IT" altLang="it-IT" sz="2000" dirty="0">
              <a:solidFill>
                <a:schemeClr val="bg1"/>
              </a:solidFill>
              <a:latin typeface="Comic Sans MS" charset="0"/>
              <a:ea typeface="Tahoma" charset="0"/>
              <a:cs typeface="Tahoma" charset="0"/>
            </a:endParaRPr>
          </a:p>
        </p:txBody>
      </p:sp>
      <p:pic>
        <p:nvPicPr>
          <p:cNvPr id="129026" name="Picture 2"/>
          <p:cNvPicPr>
            <a:picLocks noChangeAspect="1" noChangeArrowheads="1"/>
          </p:cNvPicPr>
          <p:nvPr/>
        </p:nvPicPr>
        <p:blipFill>
          <a:blip r:embed="rId3" cstate="print"/>
          <a:srcRect l="4641" t="19213" r="61340" b="12372"/>
          <a:stretch>
            <a:fillRect/>
          </a:stretch>
        </p:blipFill>
        <p:spPr bwMode="auto">
          <a:xfrm>
            <a:off x="251520" y="2319543"/>
            <a:ext cx="2304256" cy="3413713"/>
          </a:xfrm>
          <a:prstGeom prst="rect">
            <a:avLst/>
          </a:prstGeom>
          <a:ln>
            <a:noFill/>
          </a:ln>
          <a:effectLst>
            <a:softEdge rad="112500"/>
          </a:effectLst>
        </p:spPr>
      </p:pic>
      <p:sp>
        <p:nvSpPr>
          <p:cNvPr id="128006" name="CasellaDiTesto 3"/>
          <p:cNvSpPr txBox="1">
            <a:spLocks noChangeArrowheads="1"/>
          </p:cNvSpPr>
          <p:nvPr/>
        </p:nvSpPr>
        <p:spPr bwMode="auto">
          <a:xfrm>
            <a:off x="684213" y="1412875"/>
            <a:ext cx="7991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chemeClr val="bg1"/>
                </a:solidFill>
                <a:latin typeface="Tahoma" charset="0"/>
                <a:ea typeface="Tahoma" charset="0"/>
                <a:cs typeface="Tahoma" charset="0"/>
              </a:rPr>
              <a:t>Can </a:t>
            </a:r>
            <a:r>
              <a:rPr lang="it-IT" altLang="it-IT" sz="2400" dirty="0" err="1" smtClean="0">
                <a:solidFill>
                  <a:schemeClr val="bg1"/>
                </a:solidFill>
                <a:latin typeface="Tahoma" charset="0"/>
                <a:ea typeface="Tahoma" charset="0"/>
                <a:cs typeface="Tahoma" charset="0"/>
              </a:rPr>
              <a:t>this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explain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this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recurrent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feature</a:t>
            </a:r>
            <a:r>
              <a:rPr lang="it-IT" altLang="it-IT" sz="2400" dirty="0" smtClean="0">
                <a:solidFill>
                  <a:schemeClr val="bg1"/>
                </a:solidFill>
                <a:latin typeface="Tahoma" charset="0"/>
                <a:ea typeface="Tahoma" charset="0"/>
                <a:cs typeface="Tahoma" charset="0"/>
              </a:rPr>
              <a:t> of </a:t>
            </a:r>
            <a:r>
              <a:rPr lang="it-IT" altLang="it-IT" sz="2400" dirty="0" err="1" smtClean="0">
                <a:solidFill>
                  <a:schemeClr val="bg1"/>
                </a:solidFill>
                <a:latin typeface="Tahoma" charset="0"/>
                <a:ea typeface="Tahoma" charset="0"/>
                <a:cs typeface="Tahoma" charset="0"/>
              </a:rPr>
              <a:t>NDEs</a:t>
            </a:r>
            <a:r>
              <a:rPr lang="it-IT" altLang="it-IT" sz="2400" dirty="0" smtClean="0">
                <a:solidFill>
                  <a:schemeClr val="bg1"/>
                </a:solidFill>
                <a:latin typeface="Tahoma" charset="0"/>
                <a:ea typeface="Tahoma" charset="0"/>
                <a:cs typeface="Tahoma" charset="0"/>
              </a:rPr>
              <a:t> ?</a:t>
            </a:r>
            <a:endParaRPr lang="it-IT" altLang="it-IT" sz="2400" dirty="0">
              <a:solidFill>
                <a:schemeClr val="bg1"/>
              </a:solidFill>
              <a:latin typeface="Tahoma" charset="0"/>
              <a:ea typeface="Tahoma" charset="0"/>
              <a:cs typeface="Tahoma" charset="0"/>
            </a:endParaRPr>
          </a:p>
        </p:txBody>
      </p:sp>
      <p:sp>
        <p:nvSpPr>
          <p:cNvPr id="128008" name="CasellaDiTesto 8"/>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(4/5)</a:t>
            </a:r>
          </a:p>
        </p:txBody>
      </p:sp>
      <p:sp>
        <p:nvSpPr>
          <p:cNvPr id="10" name="CasellaDiTesto 4"/>
          <p:cNvSpPr txBox="1">
            <a:spLocks noChangeArrowheads="1"/>
          </p:cNvSpPr>
          <p:nvPr/>
        </p:nvSpPr>
        <p:spPr bwMode="auto">
          <a:xfrm>
            <a:off x="684213" y="836613"/>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Endorphines</a:t>
            </a:r>
            <a:r>
              <a:rPr lang="it-IT" altLang="it-IT" sz="3600" dirty="0" smtClean="0">
                <a:solidFill>
                  <a:srgbClr val="FFFF00"/>
                </a:solidFill>
                <a:latin typeface="Tahoma" charset="0"/>
                <a:ea typeface="Tahoma" charset="0"/>
                <a:cs typeface="Tahoma" charset="0"/>
              </a:rPr>
              <a:t> and </a:t>
            </a:r>
            <a:r>
              <a:rPr lang="it-IT" altLang="it-IT" sz="3600" dirty="0" err="1" smtClean="0">
                <a:solidFill>
                  <a:srgbClr val="FFFF00"/>
                </a:solidFill>
                <a:latin typeface="Tahoma" charset="0"/>
                <a:ea typeface="Tahoma" charset="0"/>
                <a:cs typeface="Tahoma" charset="0"/>
              </a:rPr>
              <a:t>Sense</a:t>
            </a:r>
            <a:r>
              <a:rPr lang="it-IT" altLang="it-IT" sz="3600" dirty="0" smtClean="0">
                <a:solidFill>
                  <a:srgbClr val="FFFF00"/>
                </a:solidFill>
                <a:latin typeface="Tahoma" charset="0"/>
                <a:ea typeface="Tahoma" charset="0"/>
                <a:cs typeface="Tahoma" charset="0"/>
              </a:rPr>
              <a:t> of </a:t>
            </a:r>
            <a:r>
              <a:rPr lang="it-IT" altLang="it-IT" sz="3600" dirty="0" err="1" smtClean="0">
                <a:solidFill>
                  <a:srgbClr val="FFFF00"/>
                </a:solidFill>
                <a:latin typeface="Tahoma" charset="0"/>
                <a:ea typeface="Tahoma" charset="0"/>
                <a:cs typeface="Tahoma" charset="0"/>
              </a:rPr>
              <a:t>Euphory</a:t>
            </a:r>
            <a:endParaRPr lang="it-IT" altLang="it-IT" sz="3600" dirty="0">
              <a:solidFill>
                <a:srgbClr val="FFFF00"/>
              </a:solidFill>
              <a:latin typeface="Tahoma" charset="0"/>
              <a:ea typeface="Tahoma" charset="0"/>
              <a:cs typeface="Tahoma"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3" name="Picture 31"/>
          <p:cNvPicPr>
            <a:picLocks noChangeAspect="1" noChangeArrowheads="1"/>
          </p:cNvPicPr>
          <p:nvPr/>
        </p:nvPicPr>
        <p:blipFill>
          <a:blip r:embed="rId3" cstate="print"/>
          <a:srcRect l="1401" t="7820" r="75910" b="7723"/>
          <a:stretch>
            <a:fillRect/>
          </a:stretch>
        </p:blipFill>
        <p:spPr bwMode="auto">
          <a:xfrm>
            <a:off x="251520" y="1628800"/>
            <a:ext cx="5832648" cy="3888432"/>
          </a:xfrm>
          <a:prstGeom prst="rect">
            <a:avLst/>
          </a:prstGeom>
          <a:ln>
            <a:noFill/>
          </a:ln>
          <a:effectLst>
            <a:softEdge rad="112500"/>
          </a:effectLst>
        </p:spPr>
      </p:pic>
      <p:sp>
        <p:nvSpPr>
          <p:cNvPr id="130052" name="CasellaDiTesto 4"/>
          <p:cNvSpPr txBox="1">
            <a:spLocks noChangeArrowheads="1"/>
          </p:cNvSpPr>
          <p:nvPr/>
        </p:nvSpPr>
        <p:spPr bwMode="auto">
          <a:xfrm>
            <a:off x="1331913" y="836613"/>
            <a:ext cx="6408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TUNNEL-LIKE PERCEPTION</a:t>
            </a:r>
            <a:endParaRPr lang="it-IT" altLang="it-IT" sz="3600" dirty="0">
              <a:solidFill>
                <a:srgbClr val="FFFF00"/>
              </a:solidFill>
              <a:latin typeface="Tahoma" charset="0"/>
              <a:ea typeface="Tahoma" charset="0"/>
              <a:cs typeface="Tahoma" charset="0"/>
            </a:endParaRPr>
          </a:p>
        </p:txBody>
      </p:sp>
      <p:sp>
        <p:nvSpPr>
          <p:cNvPr id="130054" name="CasellaDiTesto 6"/>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(5/5)</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1"/>
          <p:cNvPicPr>
            <a:picLocks noChangeAspect="1" noChangeArrowheads="1"/>
          </p:cNvPicPr>
          <p:nvPr/>
        </p:nvPicPr>
        <p:blipFill>
          <a:blip r:embed="rId3" cstate="print"/>
          <a:srcRect l="26050" t="7820" r="51260" b="7723"/>
          <a:stretch>
            <a:fillRect/>
          </a:stretch>
        </p:blipFill>
        <p:spPr bwMode="auto">
          <a:xfrm>
            <a:off x="251520" y="1628800"/>
            <a:ext cx="5832648" cy="3888432"/>
          </a:xfrm>
          <a:prstGeom prst="rect">
            <a:avLst/>
          </a:prstGeom>
          <a:ln>
            <a:noFill/>
          </a:ln>
          <a:effectLst>
            <a:softEdge rad="112500"/>
          </a:effectLst>
        </p:spPr>
      </p:pic>
      <p:sp>
        <p:nvSpPr>
          <p:cNvPr id="132100" name="CasellaDiTesto 3"/>
          <p:cNvSpPr txBox="1">
            <a:spLocks noChangeArrowheads="1"/>
          </p:cNvSpPr>
          <p:nvPr/>
        </p:nvSpPr>
        <p:spPr bwMode="auto">
          <a:xfrm>
            <a:off x="6011863" y="2867025"/>
            <a:ext cx="31321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chemeClr val="bg1"/>
                </a:solidFill>
                <a:latin typeface="Tahoma" charset="0"/>
                <a:ea typeface="Tahoma" charset="0"/>
                <a:cs typeface="Tahoma" charset="0"/>
              </a:rPr>
              <a:t>Critical </a:t>
            </a:r>
            <a:r>
              <a:rPr lang="it-IT" altLang="it-IT" sz="2400" dirty="0" err="1" smtClean="0">
                <a:solidFill>
                  <a:schemeClr val="bg1"/>
                </a:solidFill>
                <a:latin typeface="Tahoma" charset="0"/>
                <a:ea typeface="Tahoma" charset="0"/>
                <a:cs typeface="Tahoma" charset="0"/>
              </a:rPr>
              <a:t>condition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hence</a:t>
            </a:r>
            <a:r>
              <a:rPr lang="it-IT" altLang="it-IT" sz="2400" dirty="0" smtClean="0">
                <a:solidFill>
                  <a:schemeClr val="bg1"/>
                </a:solidFill>
                <a:latin typeface="Tahoma" charset="0"/>
                <a:ea typeface="Tahoma" charset="0"/>
                <a:cs typeface="Tahoma" charset="0"/>
              </a:rPr>
              <a:t> non-</a:t>
            </a:r>
            <a:r>
              <a:rPr lang="it-IT" altLang="it-IT" sz="2400" dirty="0" err="1" smtClean="0">
                <a:solidFill>
                  <a:schemeClr val="bg1"/>
                </a:solidFill>
                <a:latin typeface="Tahoma" charset="0"/>
                <a:ea typeface="Tahoma" charset="0"/>
                <a:cs typeface="Tahoma" charset="0"/>
              </a:rPr>
              <a:t>clear</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vision</a:t>
            </a:r>
            <a:endParaRPr lang="it-IT" altLang="it-IT" sz="2400" dirty="0">
              <a:solidFill>
                <a:schemeClr val="bg1"/>
              </a:solidFill>
              <a:latin typeface="Tahoma" charset="0"/>
              <a:ea typeface="Tahoma" charset="0"/>
              <a:cs typeface="Tahoma" charset="0"/>
            </a:endParaRPr>
          </a:p>
        </p:txBody>
      </p:sp>
      <p:sp>
        <p:nvSpPr>
          <p:cNvPr id="132103" name="CasellaDiTesto 7"/>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(5/5)</a:t>
            </a:r>
          </a:p>
        </p:txBody>
      </p:sp>
      <p:sp>
        <p:nvSpPr>
          <p:cNvPr id="9" name="CasellaDiTesto 4"/>
          <p:cNvSpPr txBox="1">
            <a:spLocks noChangeArrowheads="1"/>
          </p:cNvSpPr>
          <p:nvPr/>
        </p:nvSpPr>
        <p:spPr bwMode="auto">
          <a:xfrm>
            <a:off x="1331913" y="836613"/>
            <a:ext cx="6408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TUNNEL-LIKE PERCEPTION</a:t>
            </a:r>
            <a:endParaRPr lang="it-IT" altLang="it-IT" sz="3600" dirty="0">
              <a:solidFill>
                <a:srgbClr val="FFFF00"/>
              </a:solidFill>
              <a:latin typeface="Tahoma" charset="0"/>
              <a:ea typeface="Tahoma" charset="0"/>
              <a:cs typeface="Tahoma"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1"/>
          <p:cNvPicPr>
            <a:picLocks noChangeAspect="1" noChangeArrowheads="1"/>
          </p:cNvPicPr>
          <p:nvPr/>
        </p:nvPicPr>
        <p:blipFill>
          <a:blip r:embed="rId3" cstate="print"/>
          <a:srcRect l="49580" t="7820" r="27449" b="7723"/>
          <a:stretch>
            <a:fillRect/>
          </a:stretch>
        </p:blipFill>
        <p:spPr bwMode="auto">
          <a:xfrm>
            <a:off x="251520" y="1628800"/>
            <a:ext cx="5904656" cy="3888432"/>
          </a:xfrm>
          <a:prstGeom prst="rect">
            <a:avLst/>
          </a:prstGeom>
          <a:ln>
            <a:noFill/>
          </a:ln>
          <a:effectLst>
            <a:softEdge rad="112500"/>
          </a:effectLst>
        </p:spPr>
      </p:pic>
      <p:sp>
        <p:nvSpPr>
          <p:cNvPr id="134148" name="CasellaDiTesto 3"/>
          <p:cNvSpPr txBox="1">
            <a:spLocks noChangeArrowheads="1"/>
          </p:cNvSpPr>
          <p:nvPr/>
        </p:nvSpPr>
        <p:spPr bwMode="auto">
          <a:xfrm>
            <a:off x="5976938" y="2818963"/>
            <a:ext cx="32035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300" dirty="0" smtClean="0">
                <a:solidFill>
                  <a:schemeClr val="bg1"/>
                </a:solidFill>
                <a:latin typeface="Tahoma" charset="0"/>
                <a:ea typeface="Tahoma" charset="0"/>
                <a:cs typeface="Tahoma" charset="0"/>
              </a:rPr>
              <a:t>Visual </a:t>
            </a:r>
            <a:r>
              <a:rPr lang="it-IT" altLang="it-IT" sz="2300" dirty="0" err="1" smtClean="0">
                <a:solidFill>
                  <a:schemeClr val="bg1"/>
                </a:solidFill>
                <a:latin typeface="Tahoma" charset="0"/>
                <a:ea typeface="Tahoma" charset="0"/>
                <a:cs typeface="Tahoma" charset="0"/>
              </a:rPr>
              <a:t>cortex</a:t>
            </a:r>
            <a:r>
              <a:rPr lang="it-IT" altLang="it-IT" sz="2300" dirty="0" smtClean="0">
                <a:solidFill>
                  <a:schemeClr val="bg1"/>
                </a:solidFill>
                <a:latin typeface="Tahoma" charset="0"/>
                <a:ea typeface="Tahoma" charset="0"/>
                <a:cs typeface="Tahoma" charset="0"/>
              </a:rPr>
              <a:t> </a:t>
            </a:r>
            <a:r>
              <a:rPr lang="it-IT" altLang="it-IT" sz="2300" dirty="0" err="1" smtClean="0">
                <a:solidFill>
                  <a:schemeClr val="bg1"/>
                </a:solidFill>
                <a:latin typeface="Tahoma" charset="0"/>
                <a:ea typeface="Tahoma" charset="0"/>
                <a:cs typeface="Tahoma" charset="0"/>
              </a:rPr>
              <a:t>has</a:t>
            </a:r>
            <a:r>
              <a:rPr lang="it-IT" altLang="it-IT" sz="2300" dirty="0" smtClean="0">
                <a:solidFill>
                  <a:schemeClr val="bg1"/>
                </a:solidFill>
                <a:latin typeface="Tahoma" charset="0"/>
                <a:ea typeface="Tahoma" charset="0"/>
                <a:cs typeface="Tahoma" charset="0"/>
              </a:rPr>
              <a:t> a high </a:t>
            </a:r>
            <a:r>
              <a:rPr lang="it-IT" altLang="it-IT" sz="2300" dirty="0" err="1" smtClean="0">
                <a:solidFill>
                  <a:schemeClr val="bg1"/>
                </a:solidFill>
                <a:latin typeface="Tahoma" charset="0"/>
                <a:ea typeface="Tahoma" charset="0"/>
                <a:cs typeface="Tahoma" charset="0"/>
              </a:rPr>
              <a:t>concentration</a:t>
            </a:r>
            <a:r>
              <a:rPr lang="it-IT" altLang="it-IT" sz="2300" dirty="0" smtClean="0">
                <a:solidFill>
                  <a:schemeClr val="bg1"/>
                </a:solidFill>
                <a:latin typeface="Tahoma" charset="0"/>
                <a:ea typeface="Tahoma" charset="0"/>
                <a:cs typeface="Tahoma" charset="0"/>
              </a:rPr>
              <a:t> of </a:t>
            </a:r>
            <a:r>
              <a:rPr lang="it-IT" altLang="it-IT" sz="2300" dirty="0" err="1" smtClean="0">
                <a:solidFill>
                  <a:schemeClr val="bg1"/>
                </a:solidFill>
                <a:latin typeface="Tahoma" charset="0"/>
                <a:ea typeface="Tahoma" charset="0"/>
                <a:cs typeface="Tahoma" charset="0"/>
              </a:rPr>
              <a:t>neurons</a:t>
            </a:r>
            <a:r>
              <a:rPr lang="it-IT" altLang="it-IT" sz="2300" dirty="0" smtClean="0">
                <a:solidFill>
                  <a:schemeClr val="bg1"/>
                </a:solidFill>
                <a:latin typeface="Tahoma" charset="0"/>
                <a:ea typeface="Tahoma" charset="0"/>
                <a:cs typeface="Tahoma" charset="0"/>
              </a:rPr>
              <a:t> in the center of the </a:t>
            </a:r>
            <a:r>
              <a:rPr lang="it-IT" altLang="it-IT" sz="2300" dirty="0" err="1" smtClean="0">
                <a:solidFill>
                  <a:schemeClr val="bg1"/>
                </a:solidFill>
                <a:latin typeface="Tahoma" charset="0"/>
                <a:ea typeface="Tahoma" charset="0"/>
                <a:cs typeface="Tahoma" charset="0"/>
              </a:rPr>
              <a:t>visual</a:t>
            </a:r>
            <a:r>
              <a:rPr lang="it-IT" altLang="it-IT" sz="2300" dirty="0" smtClean="0">
                <a:solidFill>
                  <a:schemeClr val="bg1"/>
                </a:solidFill>
                <a:latin typeface="Tahoma" charset="0"/>
                <a:ea typeface="Tahoma" charset="0"/>
                <a:cs typeface="Tahoma" charset="0"/>
              </a:rPr>
              <a:t> </a:t>
            </a:r>
            <a:r>
              <a:rPr lang="it-IT" altLang="it-IT" sz="2300" dirty="0" err="1" smtClean="0">
                <a:solidFill>
                  <a:schemeClr val="bg1"/>
                </a:solidFill>
                <a:latin typeface="Tahoma" charset="0"/>
                <a:ea typeface="Tahoma" charset="0"/>
                <a:cs typeface="Tahoma" charset="0"/>
              </a:rPr>
              <a:t>field</a:t>
            </a:r>
            <a:r>
              <a:rPr lang="it-IT" altLang="it-IT" sz="2300" dirty="0" smtClean="0">
                <a:solidFill>
                  <a:schemeClr val="bg1"/>
                </a:solidFill>
                <a:latin typeface="Tahoma" charset="0"/>
                <a:ea typeface="Tahoma" charset="0"/>
                <a:cs typeface="Tahoma" charset="0"/>
              </a:rPr>
              <a:t>.</a:t>
            </a:r>
          </a:p>
        </p:txBody>
      </p:sp>
      <p:sp>
        <p:nvSpPr>
          <p:cNvPr id="134151" name="CasellaDiTesto 7"/>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(5/5)</a:t>
            </a:r>
          </a:p>
        </p:txBody>
      </p:sp>
      <p:sp>
        <p:nvSpPr>
          <p:cNvPr id="9" name="CasellaDiTesto 4"/>
          <p:cNvSpPr txBox="1">
            <a:spLocks noChangeArrowheads="1"/>
          </p:cNvSpPr>
          <p:nvPr/>
        </p:nvSpPr>
        <p:spPr bwMode="auto">
          <a:xfrm>
            <a:off x="1331913" y="836613"/>
            <a:ext cx="6408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TUNNEL-LIKE PERCEPTION</a:t>
            </a:r>
            <a:endParaRPr lang="it-IT" altLang="it-IT" sz="3600" dirty="0">
              <a:solidFill>
                <a:srgbClr val="FFFF00"/>
              </a:solidFill>
              <a:latin typeface="Tahoma" charset="0"/>
              <a:ea typeface="Tahoma" charset="0"/>
              <a:cs typeface="Tahoma"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1"/>
          <p:cNvPicPr>
            <a:picLocks noChangeAspect="1" noChangeArrowheads="1"/>
          </p:cNvPicPr>
          <p:nvPr/>
        </p:nvPicPr>
        <p:blipFill>
          <a:blip r:embed="rId3" cstate="print"/>
          <a:srcRect l="74793" t="7820" r="2237" b="7723"/>
          <a:stretch>
            <a:fillRect/>
          </a:stretch>
        </p:blipFill>
        <p:spPr bwMode="auto">
          <a:xfrm>
            <a:off x="251520" y="1628800"/>
            <a:ext cx="5904656" cy="3888432"/>
          </a:xfrm>
          <a:prstGeom prst="rect">
            <a:avLst/>
          </a:prstGeom>
          <a:ln>
            <a:noFill/>
          </a:ln>
          <a:effectLst>
            <a:softEdge rad="112500"/>
          </a:effectLst>
        </p:spPr>
      </p:pic>
      <p:sp>
        <p:nvSpPr>
          <p:cNvPr id="136196" name="CasellaDiTesto 3"/>
          <p:cNvSpPr txBox="1">
            <a:spLocks noChangeArrowheads="1"/>
          </p:cNvSpPr>
          <p:nvPr/>
        </p:nvSpPr>
        <p:spPr bwMode="auto">
          <a:xfrm>
            <a:off x="5976938" y="1934106"/>
            <a:ext cx="3203575"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300" dirty="0" err="1" smtClean="0">
                <a:solidFill>
                  <a:schemeClr val="bg1"/>
                </a:solidFill>
                <a:latin typeface="Tahoma" charset="0"/>
                <a:ea typeface="Tahoma" charset="0"/>
                <a:cs typeface="Tahoma" charset="0"/>
              </a:rPr>
              <a:t>Abnormal</a:t>
            </a:r>
            <a:r>
              <a:rPr lang="it-IT" altLang="it-IT" sz="2300" dirty="0" smtClean="0">
                <a:solidFill>
                  <a:schemeClr val="bg1"/>
                </a:solidFill>
                <a:latin typeface="Tahoma" charset="0"/>
                <a:ea typeface="Tahoma" charset="0"/>
                <a:cs typeface="Tahoma" charset="0"/>
              </a:rPr>
              <a:t> </a:t>
            </a:r>
            <a:r>
              <a:rPr lang="it-IT" altLang="it-IT" sz="2300" dirty="0" err="1" smtClean="0">
                <a:solidFill>
                  <a:schemeClr val="bg1"/>
                </a:solidFill>
                <a:latin typeface="Tahoma" charset="0"/>
                <a:ea typeface="Tahoma" charset="0"/>
                <a:cs typeface="Tahoma" charset="0"/>
              </a:rPr>
              <a:t>activity</a:t>
            </a:r>
            <a:r>
              <a:rPr lang="it-IT" altLang="it-IT" sz="2300" dirty="0" smtClean="0">
                <a:solidFill>
                  <a:schemeClr val="bg1"/>
                </a:solidFill>
                <a:latin typeface="Tahoma" charset="0"/>
                <a:ea typeface="Tahoma" charset="0"/>
                <a:cs typeface="Tahoma" charset="0"/>
              </a:rPr>
              <a:t> in the brain </a:t>
            </a:r>
            <a:r>
              <a:rPr lang="it-IT" altLang="it-IT" sz="2300" dirty="0" err="1" smtClean="0">
                <a:solidFill>
                  <a:schemeClr val="bg1"/>
                </a:solidFill>
                <a:latin typeface="Tahoma" charset="0"/>
                <a:ea typeface="Tahoma" charset="0"/>
                <a:cs typeface="Tahoma" charset="0"/>
              </a:rPr>
              <a:t>before</a:t>
            </a:r>
            <a:r>
              <a:rPr lang="it-IT" altLang="it-IT" sz="2300" dirty="0" smtClean="0">
                <a:solidFill>
                  <a:schemeClr val="bg1"/>
                </a:solidFill>
                <a:latin typeface="Tahoma" charset="0"/>
                <a:ea typeface="Tahoma" charset="0"/>
                <a:cs typeface="Tahoma" charset="0"/>
              </a:rPr>
              <a:t> FLAT EEG </a:t>
            </a:r>
            <a:r>
              <a:rPr lang="it-IT" altLang="it-IT" sz="2300" dirty="0" err="1" smtClean="0">
                <a:solidFill>
                  <a:schemeClr val="bg1"/>
                </a:solidFill>
                <a:latin typeface="Tahoma" charset="0"/>
                <a:ea typeface="Tahoma" charset="0"/>
                <a:cs typeface="Tahoma" charset="0"/>
              </a:rPr>
              <a:t>may</a:t>
            </a:r>
            <a:r>
              <a:rPr lang="it-IT" altLang="it-IT" sz="2300" dirty="0" smtClean="0">
                <a:solidFill>
                  <a:schemeClr val="bg1"/>
                </a:solidFill>
                <a:latin typeface="Tahoma" charset="0"/>
                <a:ea typeface="Tahoma" charset="0"/>
                <a:cs typeface="Tahoma" charset="0"/>
              </a:rPr>
              <a:t> cause the </a:t>
            </a:r>
            <a:r>
              <a:rPr lang="it-IT" altLang="it-IT" sz="2300" dirty="0" err="1" smtClean="0">
                <a:solidFill>
                  <a:schemeClr val="bg1"/>
                </a:solidFill>
                <a:latin typeface="Tahoma" charset="0"/>
                <a:ea typeface="Tahoma" charset="0"/>
                <a:cs typeface="Tahoma" charset="0"/>
              </a:rPr>
              <a:t>perception</a:t>
            </a:r>
            <a:r>
              <a:rPr lang="it-IT" altLang="it-IT" sz="2300" dirty="0" smtClean="0">
                <a:solidFill>
                  <a:schemeClr val="bg1"/>
                </a:solidFill>
                <a:latin typeface="Tahoma" charset="0"/>
                <a:ea typeface="Tahoma" charset="0"/>
                <a:cs typeface="Tahoma" charset="0"/>
              </a:rPr>
              <a:t> of some </a:t>
            </a:r>
            <a:r>
              <a:rPr lang="it-IT" altLang="it-IT" sz="2300" dirty="0" err="1" smtClean="0">
                <a:solidFill>
                  <a:schemeClr val="bg1"/>
                </a:solidFill>
                <a:latin typeface="Tahoma" charset="0"/>
                <a:ea typeface="Tahoma" charset="0"/>
                <a:cs typeface="Tahoma" charset="0"/>
              </a:rPr>
              <a:t>sort</a:t>
            </a:r>
            <a:r>
              <a:rPr lang="it-IT" altLang="it-IT" sz="2300" dirty="0" smtClean="0">
                <a:solidFill>
                  <a:schemeClr val="bg1"/>
                </a:solidFill>
                <a:latin typeface="Tahoma" charset="0"/>
                <a:ea typeface="Tahoma" charset="0"/>
                <a:cs typeface="Tahoma" charset="0"/>
              </a:rPr>
              <a:t> of light in the middle and a progressive </a:t>
            </a:r>
            <a:r>
              <a:rPr lang="it-IT" altLang="it-IT" sz="2300" dirty="0" err="1" smtClean="0">
                <a:solidFill>
                  <a:schemeClr val="bg1"/>
                </a:solidFill>
                <a:latin typeface="Tahoma" charset="0"/>
                <a:ea typeface="Tahoma" charset="0"/>
                <a:cs typeface="Tahoma" charset="0"/>
              </a:rPr>
              <a:t>darkening</a:t>
            </a:r>
            <a:r>
              <a:rPr lang="it-IT" altLang="it-IT" sz="2300" dirty="0" smtClean="0">
                <a:solidFill>
                  <a:schemeClr val="bg1"/>
                </a:solidFill>
                <a:latin typeface="Tahoma" charset="0"/>
                <a:ea typeface="Tahoma" charset="0"/>
                <a:cs typeface="Tahoma" charset="0"/>
              </a:rPr>
              <a:t> of the scene in the </a:t>
            </a:r>
            <a:r>
              <a:rPr lang="it-IT" altLang="it-IT" sz="2300" dirty="0" err="1" smtClean="0">
                <a:solidFill>
                  <a:schemeClr val="bg1"/>
                </a:solidFill>
                <a:latin typeface="Tahoma" charset="0"/>
                <a:ea typeface="Tahoma" charset="0"/>
                <a:cs typeface="Tahoma" charset="0"/>
              </a:rPr>
              <a:t>periphery</a:t>
            </a:r>
            <a:endParaRPr lang="it-IT" altLang="it-IT" sz="2300" dirty="0">
              <a:solidFill>
                <a:schemeClr val="bg1"/>
              </a:solidFill>
              <a:latin typeface="Tahoma" charset="0"/>
              <a:ea typeface="Tahoma" charset="0"/>
              <a:cs typeface="Tahoma" charset="0"/>
            </a:endParaRPr>
          </a:p>
        </p:txBody>
      </p:sp>
      <p:sp>
        <p:nvSpPr>
          <p:cNvPr id="9" name="CasellaDiTesto 7"/>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(5/5)</a:t>
            </a:r>
          </a:p>
        </p:txBody>
      </p:sp>
      <p:sp>
        <p:nvSpPr>
          <p:cNvPr id="10" name="CasellaDiTesto 4"/>
          <p:cNvSpPr txBox="1">
            <a:spLocks noChangeArrowheads="1"/>
          </p:cNvSpPr>
          <p:nvPr/>
        </p:nvSpPr>
        <p:spPr bwMode="auto">
          <a:xfrm>
            <a:off x="1331913" y="836613"/>
            <a:ext cx="6408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TUNNEL-LIKE PERCEPTION</a:t>
            </a:r>
            <a:endParaRPr lang="it-IT" altLang="it-IT" sz="3600" dirty="0">
              <a:solidFill>
                <a:srgbClr val="FFFF00"/>
              </a:solidFill>
              <a:latin typeface="Tahoma" charset="0"/>
              <a:ea typeface="Tahoma" charset="0"/>
              <a:cs typeface="Tahoma"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p:cNvSpPr/>
          <p:nvPr/>
        </p:nvSpPr>
        <p:spPr>
          <a:xfrm>
            <a:off x="0" y="1557338"/>
            <a:ext cx="9144000" cy="5300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188" y="2344738"/>
            <a:ext cx="31146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CasellaDiTesto 3"/>
          <p:cNvSpPr txBox="1">
            <a:spLocks noChangeArrowheads="1"/>
          </p:cNvSpPr>
          <p:nvPr/>
        </p:nvSpPr>
        <p:spPr bwMode="auto">
          <a:xfrm>
            <a:off x="395288" y="5662613"/>
            <a:ext cx="8388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chemeClr val="bg1"/>
                </a:solidFill>
                <a:latin typeface="Tahoma" charset="0"/>
                <a:ea typeface="Tahoma" charset="0"/>
                <a:cs typeface="Tahoma" charset="0"/>
              </a:rPr>
              <a:t>A </a:t>
            </a:r>
            <a:r>
              <a:rPr lang="it-IT" altLang="it-IT" sz="3600" dirty="0" err="1" smtClean="0">
                <a:solidFill>
                  <a:schemeClr val="bg1"/>
                </a:solidFill>
                <a:latin typeface="Tahoma" charset="0"/>
                <a:ea typeface="Tahoma" charset="0"/>
                <a:cs typeface="Tahoma" charset="0"/>
              </a:rPr>
              <a:t>sort</a:t>
            </a:r>
            <a:r>
              <a:rPr lang="it-IT" altLang="it-IT" sz="3600" dirty="0" smtClean="0">
                <a:solidFill>
                  <a:schemeClr val="bg1"/>
                </a:solidFill>
                <a:latin typeface="Tahoma" charset="0"/>
                <a:ea typeface="Tahoma" charset="0"/>
                <a:cs typeface="Tahoma" charset="0"/>
              </a:rPr>
              <a:t> of </a:t>
            </a:r>
            <a:r>
              <a:rPr lang="it-IT" altLang="it-IT" sz="3600" dirty="0" err="1" smtClean="0">
                <a:solidFill>
                  <a:schemeClr val="bg1"/>
                </a:solidFill>
                <a:latin typeface="Tahoma" charset="0"/>
                <a:ea typeface="Tahoma" charset="0"/>
                <a:cs typeface="Tahoma" charset="0"/>
              </a:rPr>
              <a:t>depth</a:t>
            </a:r>
            <a:r>
              <a:rPr lang="it-IT" altLang="it-IT" sz="3600" dirty="0" smtClean="0">
                <a:solidFill>
                  <a:schemeClr val="bg1"/>
                </a:solidFill>
                <a:latin typeface="Tahoma" charset="0"/>
                <a:ea typeface="Tahoma" charset="0"/>
                <a:cs typeface="Tahoma" charset="0"/>
              </a:rPr>
              <a:t> </a:t>
            </a:r>
            <a:r>
              <a:rPr lang="it-IT" altLang="it-IT" sz="3600" dirty="0" err="1" smtClean="0">
                <a:solidFill>
                  <a:schemeClr val="bg1"/>
                </a:solidFill>
                <a:latin typeface="Tahoma" charset="0"/>
                <a:ea typeface="Tahoma" charset="0"/>
                <a:cs typeface="Tahoma" charset="0"/>
              </a:rPr>
              <a:t>illusion</a:t>
            </a:r>
            <a:r>
              <a:rPr lang="it-IT" altLang="it-IT" sz="3600" dirty="0" smtClean="0">
                <a:solidFill>
                  <a:schemeClr val="bg1"/>
                </a:solidFill>
                <a:latin typeface="Tahoma" charset="0"/>
                <a:ea typeface="Tahoma" charset="0"/>
                <a:cs typeface="Tahoma" charset="0"/>
              </a:rPr>
              <a:t> </a:t>
            </a:r>
            <a:r>
              <a:rPr lang="it-IT" altLang="it-IT" sz="3600" dirty="0">
                <a:solidFill>
                  <a:schemeClr val="bg1"/>
                </a:solidFill>
                <a:latin typeface="Tahoma" charset="0"/>
                <a:ea typeface="Tahoma" charset="0"/>
                <a:cs typeface="Tahoma" charset="0"/>
              </a:rPr>
              <a:t>?!?</a:t>
            </a:r>
          </a:p>
        </p:txBody>
      </p:sp>
      <p:sp>
        <p:nvSpPr>
          <p:cNvPr id="138248" name="CasellaDiTesto 8"/>
          <p:cNvSpPr txBox="1">
            <a:spLocks noChangeArrowheads="1"/>
          </p:cNvSpPr>
          <p:nvPr/>
        </p:nvSpPr>
        <p:spPr bwMode="auto">
          <a:xfrm>
            <a:off x="0" y="9937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(5/5)</a:t>
            </a:r>
          </a:p>
        </p:txBody>
      </p:sp>
      <p:sp>
        <p:nvSpPr>
          <p:cNvPr id="10" name="CasellaDiTesto 4"/>
          <p:cNvSpPr txBox="1">
            <a:spLocks noChangeArrowheads="1"/>
          </p:cNvSpPr>
          <p:nvPr/>
        </p:nvSpPr>
        <p:spPr bwMode="auto">
          <a:xfrm>
            <a:off x="1331913" y="836613"/>
            <a:ext cx="6408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TUNNEL-LIKE PERCEPTION</a:t>
            </a:r>
            <a:endParaRPr lang="it-IT" altLang="it-IT" sz="3600" dirty="0">
              <a:solidFill>
                <a:srgbClr val="FFFF00"/>
              </a:solidFill>
              <a:latin typeface="Tahoma" charset="0"/>
              <a:ea typeface="Tahoma" charset="0"/>
              <a:cs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1000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 name="Rettangolo 5"/>
          <p:cNvSpPr/>
          <p:nvPr/>
        </p:nvSpPr>
        <p:spPr>
          <a:xfrm>
            <a:off x="0" y="1844675"/>
            <a:ext cx="9144000" cy="7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25605" name="Picture 2" descr="http://www.overthinkingit.com/wp-content/uploads/2009/02/cartesian_theater-300x2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377"/>
            <a:ext cx="4668838"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p:cNvSpPr txBox="1">
            <a:spLocks noChangeArrowheads="1"/>
          </p:cNvSpPr>
          <p:nvPr/>
        </p:nvSpPr>
        <p:spPr bwMode="auto">
          <a:xfrm rot="21024718">
            <a:off x="0" y="88897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“WHO” </a:t>
            </a:r>
            <a:r>
              <a:rPr lang="it-IT" altLang="it-IT" sz="3600" dirty="0" err="1" smtClean="0">
                <a:solidFill>
                  <a:srgbClr val="FFFF00"/>
                </a:solidFill>
                <a:latin typeface="Tahoma" charset="0"/>
                <a:ea typeface="Tahoma" charset="0"/>
                <a:cs typeface="Tahoma" charset="0"/>
              </a:rPr>
              <a:t>sees</a:t>
            </a:r>
            <a:r>
              <a:rPr lang="it-IT" altLang="it-IT" sz="3600" dirty="0" smtClean="0">
                <a:solidFill>
                  <a:srgbClr val="FFFF00"/>
                </a:solidFill>
                <a:latin typeface="Tahoma" charset="0"/>
                <a:ea typeface="Tahoma" charset="0"/>
                <a:cs typeface="Tahoma" charset="0"/>
              </a:rPr>
              <a:t>?</a:t>
            </a:r>
            <a:endParaRPr lang="it-IT" altLang="it-IT" sz="3600" dirty="0">
              <a:solidFill>
                <a:srgbClr val="FFFF00"/>
              </a:solidFill>
              <a:latin typeface="Tahoma" charset="0"/>
              <a:ea typeface="Tahoma" charset="0"/>
              <a:cs typeface="Tahoma" charset="0"/>
            </a:endParaRPr>
          </a:p>
        </p:txBody>
      </p:sp>
      <p:sp>
        <p:nvSpPr>
          <p:cNvPr id="11" name="CasellaDiTesto 14"/>
          <p:cNvSpPr txBox="1">
            <a:spLocks noChangeArrowheads="1"/>
          </p:cNvSpPr>
          <p:nvPr/>
        </p:nvSpPr>
        <p:spPr bwMode="auto">
          <a:xfrm>
            <a:off x="4668838" y="1989138"/>
            <a:ext cx="4475162" cy="1323439"/>
          </a:xfrm>
          <a:prstGeom prst="rect">
            <a:avLst/>
          </a:prstGeom>
          <a:noFill/>
          <a:ln w="9525">
            <a:noFill/>
            <a:miter lim="800000"/>
            <a:headEnd/>
            <a:tailEnd/>
          </a:ln>
        </p:spPr>
        <p:txBody>
          <a:bodyPr wrap="square">
            <a:spAutoFit/>
          </a:bodyPr>
          <a:lstStyle/>
          <a:p>
            <a:pPr algn="just" eaLnBrk="1" hangingPunct="1">
              <a:defRPr/>
            </a:pPr>
            <a:endParaRPr lang="it-IT" sz="2000" dirty="0">
              <a:solidFill>
                <a:schemeClr val="bg1"/>
              </a:solidFill>
              <a:latin typeface="Comic Sans MS" pitchFamily="66" charset="0"/>
            </a:endParaRPr>
          </a:p>
          <a:p>
            <a:pPr algn="just" eaLnBrk="1" hangingPunct="1">
              <a:defRPr/>
            </a:pPr>
            <a:r>
              <a:rPr lang="it-IT" sz="2000" dirty="0" err="1" smtClean="0">
                <a:solidFill>
                  <a:schemeClr val="bg1"/>
                </a:solidFill>
                <a:latin typeface="+mn-lt"/>
              </a:rPr>
              <a:t>But</a:t>
            </a:r>
            <a:r>
              <a:rPr lang="it-IT" sz="2000" dirty="0" smtClean="0">
                <a:solidFill>
                  <a:schemeClr val="bg1"/>
                </a:solidFill>
                <a:latin typeface="+mn-lt"/>
              </a:rPr>
              <a:t> WHO </a:t>
            </a:r>
            <a:r>
              <a:rPr lang="it-IT" sz="2000" dirty="0" err="1" smtClean="0">
                <a:solidFill>
                  <a:schemeClr val="bg1"/>
                </a:solidFill>
                <a:latin typeface="+mn-lt"/>
              </a:rPr>
              <a:t>really</a:t>
            </a:r>
            <a:r>
              <a:rPr lang="it-IT" sz="2000" dirty="0" smtClean="0">
                <a:solidFill>
                  <a:schemeClr val="bg1"/>
                </a:solidFill>
                <a:latin typeface="+mn-lt"/>
              </a:rPr>
              <a:t> </a:t>
            </a:r>
            <a:r>
              <a:rPr lang="it-IT" sz="2000" dirty="0" err="1" smtClean="0">
                <a:solidFill>
                  <a:schemeClr val="bg1"/>
                </a:solidFill>
                <a:latin typeface="+mn-lt"/>
              </a:rPr>
              <a:t>sees</a:t>
            </a:r>
            <a:r>
              <a:rPr lang="it-IT" sz="2000" dirty="0" smtClean="0">
                <a:solidFill>
                  <a:schemeClr val="bg1"/>
                </a:solidFill>
                <a:latin typeface="+mn-lt"/>
              </a:rPr>
              <a:t> </a:t>
            </a:r>
            <a:r>
              <a:rPr lang="it-IT" sz="2000" dirty="0" err="1" smtClean="0">
                <a:solidFill>
                  <a:schemeClr val="bg1"/>
                </a:solidFill>
                <a:latin typeface="+mn-lt"/>
              </a:rPr>
              <a:t>final</a:t>
            </a:r>
            <a:r>
              <a:rPr lang="it-IT" sz="2000" dirty="0" smtClean="0">
                <a:solidFill>
                  <a:schemeClr val="bg1"/>
                </a:solidFill>
                <a:latin typeface="+mn-lt"/>
              </a:rPr>
              <a:t> </a:t>
            </a:r>
            <a:r>
              <a:rPr lang="it-IT" sz="2000" dirty="0" err="1" smtClean="0">
                <a:solidFill>
                  <a:schemeClr val="bg1"/>
                </a:solidFill>
                <a:latin typeface="+mn-lt"/>
              </a:rPr>
              <a:t>perception</a:t>
            </a:r>
            <a:r>
              <a:rPr lang="it-IT" sz="2000" dirty="0" smtClean="0">
                <a:solidFill>
                  <a:schemeClr val="bg1"/>
                </a:solidFill>
                <a:latin typeface="+mn-lt"/>
              </a:rPr>
              <a:t>?</a:t>
            </a:r>
          </a:p>
          <a:p>
            <a:pPr algn="just" eaLnBrk="1" hangingPunct="1">
              <a:defRPr/>
            </a:pPr>
            <a:endParaRPr lang="it-IT" sz="2000" dirty="0" smtClean="0">
              <a:solidFill>
                <a:schemeClr val="bg1"/>
              </a:solidFill>
              <a:latin typeface="+mn-lt"/>
            </a:endParaRPr>
          </a:p>
          <a:p>
            <a:pPr algn="just" eaLnBrk="1" hangingPunct="1">
              <a:defRPr/>
            </a:pPr>
            <a:endParaRPr lang="it-IT" sz="2000" dirty="0" smtClean="0">
              <a:solidFill>
                <a:schemeClr val="bg1"/>
              </a:solidFill>
              <a:latin typeface="+mn-lt"/>
            </a:endParaRPr>
          </a:p>
        </p:txBody>
      </p:sp>
      <p:sp>
        <p:nvSpPr>
          <p:cNvPr id="2" name="Rettangolo 1"/>
          <p:cNvSpPr/>
          <p:nvPr/>
        </p:nvSpPr>
        <p:spPr>
          <a:xfrm>
            <a:off x="4661380" y="4535581"/>
            <a:ext cx="4572000" cy="646331"/>
          </a:xfrm>
          <a:prstGeom prst="rect">
            <a:avLst/>
          </a:prstGeom>
        </p:spPr>
        <p:txBody>
          <a:bodyPr>
            <a:spAutoFit/>
          </a:bodyPr>
          <a:lstStyle/>
          <a:p>
            <a:r>
              <a:rPr lang="it-IT" b="1" dirty="0" err="1">
                <a:solidFill>
                  <a:srgbClr val="FFFF00"/>
                </a:solidFill>
              </a:rPr>
              <a:t>Our</a:t>
            </a:r>
            <a:r>
              <a:rPr lang="it-IT" b="1" dirty="0">
                <a:solidFill>
                  <a:srgbClr val="FFFF00"/>
                </a:solidFill>
              </a:rPr>
              <a:t> </a:t>
            </a:r>
            <a:r>
              <a:rPr lang="it-IT" b="1" dirty="0" err="1">
                <a:solidFill>
                  <a:srgbClr val="FFFF00"/>
                </a:solidFill>
              </a:rPr>
              <a:t>mind</a:t>
            </a:r>
            <a:r>
              <a:rPr lang="it-IT" dirty="0">
                <a:solidFill>
                  <a:srgbClr val="FFFF00"/>
                </a:solidFill>
              </a:rPr>
              <a:t>? </a:t>
            </a:r>
            <a:r>
              <a:rPr lang="it-IT" dirty="0" err="1">
                <a:solidFill>
                  <a:schemeClr val="bg1"/>
                </a:solidFill>
              </a:rPr>
              <a:t>If</a:t>
            </a:r>
            <a:r>
              <a:rPr lang="it-IT" dirty="0">
                <a:solidFill>
                  <a:schemeClr val="bg1"/>
                </a:solidFill>
              </a:rPr>
              <a:t> so, </a:t>
            </a:r>
            <a:r>
              <a:rPr lang="it-IT" dirty="0" err="1">
                <a:solidFill>
                  <a:schemeClr val="bg1"/>
                </a:solidFill>
              </a:rPr>
              <a:t>there</a:t>
            </a:r>
            <a:r>
              <a:rPr lang="it-IT" dirty="0">
                <a:solidFill>
                  <a:schemeClr val="bg1"/>
                </a:solidFill>
              </a:rPr>
              <a:t> </a:t>
            </a:r>
            <a:r>
              <a:rPr lang="it-IT" dirty="0" err="1">
                <a:solidFill>
                  <a:schemeClr val="bg1"/>
                </a:solidFill>
              </a:rPr>
              <a:t>is</a:t>
            </a:r>
            <a:r>
              <a:rPr lang="it-IT" dirty="0">
                <a:solidFill>
                  <a:schemeClr val="bg1"/>
                </a:solidFill>
              </a:rPr>
              <a:t> </a:t>
            </a:r>
            <a:r>
              <a:rPr lang="it-IT" dirty="0" err="1">
                <a:solidFill>
                  <a:schemeClr val="bg1"/>
                </a:solidFill>
              </a:rPr>
              <a:t>something</a:t>
            </a:r>
            <a:r>
              <a:rPr lang="it-IT" dirty="0">
                <a:solidFill>
                  <a:schemeClr val="bg1"/>
                </a:solidFill>
              </a:rPr>
              <a:t> </a:t>
            </a:r>
            <a:r>
              <a:rPr lang="it-IT" dirty="0" err="1">
                <a:solidFill>
                  <a:schemeClr val="bg1"/>
                </a:solidFill>
              </a:rPr>
              <a:t>beyond</a:t>
            </a:r>
            <a:r>
              <a:rPr lang="it-IT" dirty="0">
                <a:solidFill>
                  <a:schemeClr val="bg1"/>
                </a:solidFill>
              </a:rPr>
              <a:t> </a:t>
            </a:r>
            <a:r>
              <a:rPr lang="it-IT" dirty="0" err="1">
                <a:solidFill>
                  <a:schemeClr val="bg1"/>
                </a:solidFill>
              </a:rPr>
              <a:t>physical</a:t>
            </a:r>
            <a:r>
              <a:rPr lang="it-IT" dirty="0">
                <a:solidFill>
                  <a:schemeClr val="bg1"/>
                </a:solidFill>
              </a:rPr>
              <a:t> body (</a:t>
            </a:r>
            <a:r>
              <a:rPr lang="it-IT" dirty="0" err="1">
                <a:solidFill>
                  <a:schemeClr val="bg1"/>
                </a:solidFill>
              </a:rPr>
              <a:t>dualistic</a:t>
            </a:r>
            <a:r>
              <a:rPr lang="it-IT" dirty="0">
                <a:solidFill>
                  <a:schemeClr val="bg1"/>
                </a:solidFill>
              </a:rPr>
              <a:t> </a:t>
            </a:r>
            <a:r>
              <a:rPr lang="it-IT" dirty="0" err="1" smtClean="0">
                <a:solidFill>
                  <a:schemeClr val="bg1"/>
                </a:solidFill>
              </a:rPr>
              <a:t>approach</a:t>
            </a:r>
            <a:r>
              <a:rPr lang="it-IT" dirty="0" smtClean="0">
                <a:solidFill>
                  <a:schemeClr val="bg1"/>
                </a:solidFill>
              </a:rPr>
              <a:t>)</a:t>
            </a:r>
            <a:endParaRPr lang="it-IT" dirty="0"/>
          </a:p>
        </p:txBody>
      </p:sp>
      <p:sp>
        <p:nvSpPr>
          <p:cNvPr id="3" name="Rettangolo 2"/>
          <p:cNvSpPr/>
          <p:nvPr/>
        </p:nvSpPr>
        <p:spPr>
          <a:xfrm>
            <a:off x="4615400" y="2957825"/>
            <a:ext cx="4572000" cy="1200329"/>
          </a:xfrm>
          <a:prstGeom prst="rect">
            <a:avLst/>
          </a:prstGeom>
        </p:spPr>
        <p:txBody>
          <a:bodyPr>
            <a:spAutoFit/>
          </a:bodyPr>
          <a:lstStyle/>
          <a:p>
            <a:pPr algn="just" eaLnBrk="1" hangingPunct="1">
              <a:defRPr/>
            </a:pPr>
            <a:r>
              <a:rPr lang="it-IT" b="1" dirty="0" err="1">
                <a:solidFill>
                  <a:srgbClr val="FFFF00"/>
                </a:solidFill>
              </a:rPr>
              <a:t>Other</a:t>
            </a:r>
            <a:r>
              <a:rPr lang="it-IT" b="1" dirty="0">
                <a:solidFill>
                  <a:srgbClr val="FFFF00"/>
                </a:solidFill>
              </a:rPr>
              <a:t> </a:t>
            </a:r>
            <a:r>
              <a:rPr lang="it-IT" b="1" dirty="0" err="1">
                <a:solidFill>
                  <a:srgbClr val="FFFF00"/>
                </a:solidFill>
              </a:rPr>
              <a:t>neurons</a:t>
            </a:r>
            <a:r>
              <a:rPr lang="it-IT" dirty="0">
                <a:solidFill>
                  <a:srgbClr val="FFFF00"/>
                </a:solidFill>
              </a:rPr>
              <a:t>? </a:t>
            </a:r>
            <a:r>
              <a:rPr lang="it-IT" dirty="0" err="1">
                <a:solidFill>
                  <a:schemeClr val="bg1"/>
                </a:solidFill>
              </a:rPr>
              <a:t>If</a:t>
            </a:r>
            <a:r>
              <a:rPr lang="it-IT" dirty="0">
                <a:solidFill>
                  <a:schemeClr val="bg1"/>
                </a:solidFill>
              </a:rPr>
              <a:t> so, </a:t>
            </a:r>
            <a:r>
              <a:rPr lang="it-IT" dirty="0" err="1">
                <a:solidFill>
                  <a:schemeClr val="bg1"/>
                </a:solidFill>
              </a:rPr>
              <a:t>there</a:t>
            </a:r>
            <a:r>
              <a:rPr lang="it-IT" dirty="0">
                <a:solidFill>
                  <a:schemeClr val="bg1"/>
                </a:solidFill>
              </a:rPr>
              <a:t> must </a:t>
            </a:r>
            <a:r>
              <a:rPr lang="it-IT" dirty="0" err="1">
                <a:solidFill>
                  <a:schemeClr val="bg1"/>
                </a:solidFill>
              </a:rPr>
              <a:t>exist</a:t>
            </a:r>
            <a:r>
              <a:rPr lang="it-IT" dirty="0">
                <a:solidFill>
                  <a:schemeClr val="bg1"/>
                </a:solidFill>
              </a:rPr>
              <a:t> </a:t>
            </a:r>
            <a:r>
              <a:rPr lang="it-IT" dirty="0" err="1">
                <a:solidFill>
                  <a:schemeClr val="bg1"/>
                </a:solidFill>
              </a:rPr>
              <a:t>neurons</a:t>
            </a:r>
            <a:r>
              <a:rPr lang="it-IT" dirty="0">
                <a:solidFill>
                  <a:schemeClr val="bg1"/>
                </a:solidFill>
              </a:rPr>
              <a:t> – </a:t>
            </a:r>
            <a:r>
              <a:rPr lang="it-IT" dirty="0" err="1">
                <a:solidFill>
                  <a:schemeClr val="bg1"/>
                </a:solidFill>
              </a:rPr>
              <a:t>whose</a:t>
            </a:r>
            <a:r>
              <a:rPr lang="it-IT" dirty="0">
                <a:solidFill>
                  <a:schemeClr val="bg1"/>
                </a:solidFill>
              </a:rPr>
              <a:t> </a:t>
            </a:r>
            <a:r>
              <a:rPr lang="it-IT" dirty="0" err="1">
                <a:solidFill>
                  <a:schemeClr val="bg1"/>
                </a:solidFill>
              </a:rPr>
              <a:t>features</a:t>
            </a:r>
            <a:r>
              <a:rPr lang="it-IT" dirty="0">
                <a:solidFill>
                  <a:schemeClr val="bg1"/>
                </a:solidFill>
              </a:rPr>
              <a:t> are </a:t>
            </a:r>
            <a:r>
              <a:rPr lang="it-IT" dirty="0" err="1">
                <a:solidFill>
                  <a:schemeClr val="bg1"/>
                </a:solidFill>
              </a:rPr>
              <a:t>currently</a:t>
            </a:r>
            <a:r>
              <a:rPr lang="it-IT" dirty="0">
                <a:solidFill>
                  <a:schemeClr val="bg1"/>
                </a:solidFill>
              </a:rPr>
              <a:t> </a:t>
            </a:r>
            <a:r>
              <a:rPr lang="it-IT" dirty="0" err="1">
                <a:solidFill>
                  <a:schemeClr val="bg1"/>
                </a:solidFill>
              </a:rPr>
              <a:t>unknown</a:t>
            </a:r>
            <a:r>
              <a:rPr lang="it-IT" dirty="0">
                <a:solidFill>
                  <a:schemeClr val="bg1"/>
                </a:solidFill>
              </a:rPr>
              <a:t> – </a:t>
            </a:r>
            <a:r>
              <a:rPr lang="it-IT" dirty="0" err="1">
                <a:solidFill>
                  <a:schemeClr val="bg1"/>
                </a:solidFill>
              </a:rPr>
              <a:t>that</a:t>
            </a:r>
            <a:r>
              <a:rPr lang="it-IT" dirty="0">
                <a:solidFill>
                  <a:schemeClr val="bg1"/>
                </a:solidFill>
              </a:rPr>
              <a:t> </a:t>
            </a:r>
            <a:r>
              <a:rPr lang="it-IT" dirty="0" err="1">
                <a:solidFill>
                  <a:schemeClr val="bg1"/>
                </a:solidFill>
              </a:rPr>
              <a:t>possess</a:t>
            </a:r>
            <a:r>
              <a:rPr lang="it-IT" dirty="0">
                <a:solidFill>
                  <a:schemeClr val="bg1"/>
                </a:solidFill>
              </a:rPr>
              <a:t> </a:t>
            </a:r>
            <a:r>
              <a:rPr lang="it-IT" dirty="0" err="1">
                <a:solidFill>
                  <a:schemeClr val="bg1"/>
                </a:solidFill>
              </a:rPr>
              <a:t>higher</a:t>
            </a:r>
            <a:r>
              <a:rPr lang="it-IT" dirty="0">
                <a:solidFill>
                  <a:schemeClr val="bg1"/>
                </a:solidFill>
              </a:rPr>
              <a:t> </a:t>
            </a:r>
            <a:r>
              <a:rPr lang="it-IT" dirty="0" err="1">
                <a:solidFill>
                  <a:schemeClr val="bg1"/>
                </a:solidFill>
              </a:rPr>
              <a:t>abilities</a:t>
            </a:r>
            <a:r>
              <a:rPr lang="it-IT" dirty="0">
                <a:solidFill>
                  <a:schemeClr val="bg1"/>
                </a:solidFill>
              </a:rPr>
              <a:t> (e.g., some </a:t>
            </a:r>
            <a:r>
              <a:rPr lang="it-IT" dirty="0" err="1">
                <a:solidFill>
                  <a:schemeClr val="bg1"/>
                </a:solidFill>
              </a:rPr>
              <a:t>sort</a:t>
            </a:r>
            <a:r>
              <a:rPr lang="it-IT" dirty="0">
                <a:solidFill>
                  <a:schemeClr val="bg1"/>
                </a:solidFill>
              </a:rPr>
              <a:t> of ‘</a:t>
            </a:r>
            <a:r>
              <a:rPr lang="it-IT" dirty="0" err="1">
                <a:solidFill>
                  <a:schemeClr val="bg1"/>
                </a:solidFill>
              </a:rPr>
              <a:t>consciousness</a:t>
            </a:r>
            <a:r>
              <a:rPr lang="it-IT"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3671900" y="3280349"/>
            <a:ext cx="5426105" cy="3577651"/>
          </a:xfrm>
          <a:prstGeom prst="rect">
            <a:avLst/>
          </a:prstGeom>
          <a:ln>
            <a:noFill/>
          </a:ln>
          <a:effectLst>
            <a:softEdge rad="112500"/>
          </a:effectLst>
        </p:spPr>
      </p:pic>
      <p:pic>
        <p:nvPicPr>
          <p:cNvPr id="4" name="Immagine 3"/>
          <p:cNvPicPr>
            <a:picLocks noChangeAspect="1"/>
          </p:cNvPicPr>
          <p:nvPr/>
        </p:nvPicPr>
        <p:blipFill rotWithShape="1">
          <a:blip r:embed="rId4"/>
          <a:srcRect b="11675"/>
          <a:stretch/>
        </p:blipFill>
        <p:spPr>
          <a:xfrm>
            <a:off x="5255481" y="1234421"/>
            <a:ext cx="3852745" cy="3130683"/>
          </a:xfrm>
          <a:prstGeom prst="rect">
            <a:avLst/>
          </a:prstGeom>
          <a:ln>
            <a:noFill/>
          </a:ln>
          <a:effectLst>
            <a:softEdge rad="112500"/>
          </a:effectLst>
        </p:spPr>
      </p:pic>
      <p:pic>
        <p:nvPicPr>
          <p:cNvPr id="10" name="Picture 2"/>
          <p:cNvPicPr>
            <a:picLocks noChangeAspect="1" noChangeArrowheads="1"/>
          </p:cNvPicPr>
          <p:nvPr/>
        </p:nvPicPr>
        <p:blipFill>
          <a:blip r:embed="rId5" cstate="print"/>
          <a:srcRect/>
          <a:stretch>
            <a:fillRect/>
          </a:stretch>
        </p:blipFill>
        <p:spPr bwMode="auto">
          <a:xfrm>
            <a:off x="-19325" y="1252169"/>
            <a:ext cx="3737220" cy="5605831"/>
          </a:xfrm>
          <a:prstGeom prst="rect">
            <a:avLst/>
          </a:prstGeom>
          <a:ln>
            <a:noFill/>
          </a:ln>
          <a:effectLst>
            <a:softEdge rad="112500"/>
          </a:effectLst>
        </p:spPr>
      </p:pic>
      <p:sp>
        <p:nvSpPr>
          <p:cNvPr id="11" name="CasellaDiTesto 3"/>
          <p:cNvSpPr txBox="1">
            <a:spLocks noChangeArrowheads="1"/>
          </p:cNvSpPr>
          <p:nvPr/>
        </p:nvSpPr>
        <p:spPr bwMode="auto">
          <a:xfrm>
            <a:off x="3995936" y="663079"/>
            <a:ext cx="5530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Don’t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forget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we</a:t>
            </a:r>
            <a:r>
              <a:rPr lang="it-IT" altLang="it-IT" sz="2400" dirty="0" smtClean="0">
                <a:solidFill>
                  <a:schemeClr val="bg1"/>
                </a:solidFill>
                <a:latin typeface="Tahoma" charset="0"/>
                <a:ea typeface="Tahoma" charset="0"/>
                <a:cs typeface="Tahoma" charset="0"/>
              </a:rPr>
              <a:t> live in a 3D-world</a:t>
            </a:r>
            <a:endParaRPr lang="it-IT" altLang="it-IT" sz="2400" dirty="0">
              <a:solidFill>
                <a:schemeClr val="bg1"/>
              </a:solidFill>
              <a:latin typeface="Tahoma" charset="0"/>
              <a:ea typeface="Tahoma" charset="0"/>
              <a:cs typeface="Tahoma" charset="0"/>
            </a:endParaRPr>
          </a:p>
        </p:txBody>
      </p:sp>
      <p:sp>
        <p:nvSpPr>
          <p:cNvPr id="12" name="CasellaDiTesto 9"/>
          <p:cNvSpPr txBox="1">
            <a:spLocks noChangeArrowheads="1"/>
          </p:cNvSpPr>
          <p:nvPr/>
        </p:nvSpPr>
        <p:spPr bwMode="auto">
          <a:xfrm>
            <a:off x="0" y="369331"/>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(5/5)</a:t>
            </a:r>
          </a:p>
        </p:txBody>
      </p:sp>
      <p:sp>
        <p:nvSpPr>
          <p:cNvPr id="13" name="CasellaDiTesto 4"/>
          <p:cNvSpPr txBox="1">
            <a:spLocks noChangeArrowheads="1"/>
          </p:cNvSpPr>
          <p:nvPr/>
        </p:nvSpPr>
        <p:spPr bwMode="auto">
          <a:xfrm>
            <a:off x="1331913" y="212169"/>
            <a:ext cx="6408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TUNNEL-LIKE PERCEPTION</a:t>
            </a:r>
            <a:endParaRPr lang="it-IT" altLang="it-IT" sz="3600" dirty="0">
              <a:solidFill>
                <a:srgbClr val="FFFF00"/>
              </a:solidFill>
              <a:latin typeface="Tahoma" charset="0"/>
              <a:ea typeface="Tahoma" charset="0"/>
              <a:cs typeface="Tahoma" charset="0"/>
            </a:endParaRPr>
          </a:p>
        </p:txBody>
      </p:sp>
    </p:spTree>
    <p:extLst>
      <p:ext uri="{BB962C8B-B14F-4D97-AF65-F5344CB8AC3E}">
        <p14:creationId xmlns:p14="http://schemas.microsoft.com/office/powerpoint/2010/main" val="12498742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3186" name="CasellaDiTesto 3"/>
          <p:cNvSpPr txBox="1">
            <a:spLocks noChangeArrowheads="1"/>
          </p:cNvSpPr>
          <p:nvPr/>
        </p:nvSpPr>
        <p:spPr bwMode="auto">
          <a:xfrm>
            <a:off x="611188" y="2174875"/>
            <a:ext cx="7993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a:solidFill>
                  <a:schemeClr val="tx1">
                    <a:lumMod val="50000"/>
                    <a:lumOff val="50000"/>
                  </a:schemeClr>
                </a:solidFill>
                <a:latin typeface="Tahoma" charset="0"/>
                <a:ea typeface="Tahoma" charset="0"/>
                <a:cs typeface="Tahoma" charset="0"/>
              </a:rPr>
              <a:t>1) </a:t>
            </a:r>
            <a:r>
              <a:rPr lang="it-IT" altLang="it-IT" sz="2400" dirty="0" smtClean="0">
                <a:solidFill>
                  <a:schemeClr val="tx1">
                    <a:lumMod val="50000"/>
                    <a:lumOff val="50000"/>
                  </a:schemeClr>
                </a:solidFill>
                <a:latin typeface="Tahoma" charset="0"/>
                <a:ea typeface="Tahoma" charset="0"/>
                <a:cs typeface="Tahoma" charset="0"/>
              </a:rPr>
              <a:t>Neuro-</a:t>
            </a:r>
            <a:r>
              <a:rPr lang="it-IT" altLang="it-IT" sz="2400" dirty="0" err="1" smtClean="0">
                <a:solidFill>
                  <a:schemeClr val="tx1">
                    <a:lumMod val="50000"/>
                    <a:lumOff val="50000"/>
                  </a:schemeClr>
                </a:solidFill>
                <a:latin typeface="Tahoma" charset="0"/>
                <a:ea typeface="Tahoma" charset="0"/>
                <a:cs typeface="Tahoma" charset="0"/>
              </a:rPr>
              <a:t>anatomical</a:t>
            </a:r>
            <a:r>
              <a:rPr lang="it-IT" altLang="it-IT" sz="2400" dirty="0" smtClean="0">
                <a:solidFill>
                  <a:schemeClr val="tx1">
                    <a:lumMod val="50000"/>
                    <a:lumOff val="50000"/>
                  </a:schemeClr>
                </a:solidFill>
                <a:latin typeface="Tahoma" charset="0"/>
                <a:ea typeface="Tahoma" charset="0"/>
                <a:cs typeface="Tahoma" charset="0"/>
              </a:rPr>
              <a:t> </a:t>
            </a:r>
            <a:r>
              <a:rPr lang="it-IT" altLang="it-IT" sz="2400" dirty="0" err="1" smtClean="0">
                <a:solidFill>
                  <a:schemeClr val="tx1">
                    <a:lumMod val="50000"/>
                    <a:lumOff val="50000"/>
                  </a:schemeClr>
                </a:solidFill>
                <a:latin typeface="Tahoma" charset="0"/>
                <a:ea typeface="Tahoma" charset="0"/>
                <a:cs typeface="Tahoma" charset="0"/>
              </a:rPr>
              <a:t>correlates</a:t>
            </a:r>
            <a:endParaRPr lang="it-IT" altLang="it-IT" sz="2400" dirty="0">
              <a:solidFill>
                <a:schemeClr val="tx1">
                  <a:lumMod val="50000"/>
                  <a:lumOff val="50000"/>
                </a:schemeClr>
              </a:solidFill>
              <a:latin typeface="Tahoma" charset="0"/>
              <a:ea typeface="Tahoma" charset="0"/>
              <a:cs typeface="Tahoma" charset="0"/>
            </a:endParaRPr>
          </a:p>
        </p:txBody>
      </p:sp>
      <p:sp>
        <p:nvSpPr>
          <p:cNvPr id="93188" name="CasellaDiTesto 3"/>
          <p:cNvSpPr txBox="1">
            <a:spLocks noChangeArrowheads="1"/>
          </p:cNvSpPr>
          <p:nvPr/>
        </p:nvSpPr>
        <p:spPr bwMode="auto">
          <a:xfrm>
            <a:off x="611188" y="3903663"/>
            <a:ext cx="799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a:solidFill>
                  <a:schemeClr val="bg1"/>
                </a:solidFill>
                <a:latin typeface="Tahoma" charset="0"/>
                <a:ea typeface="Tahoma" charset="0"/>
                <a:cs typeface="Tahoma" charset="0"/>
              </a:rPr>
              <a:t>2) </a:t>
            </a:r>
            <a:r>
              <a:rPr lang="it-IT" altLang="it-IT" sz="2400" dirty="0" err="1" smtClean="0">
                <a:solidFill>
                  <a:schemeClr val="bg1"/>
                </a:solidFill>
                <a:latin typeface="Tahoma" charset="0"/>
                <a:ea typeface="Tahoma" charset="0"/>
                <a:cs typeface="Tahoma" charset="0"/>
              </a:rPr>
              <a:t>Psychological</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interpretations</a:t>
            </a:r>
            <a:endParaRPr lang="it-IT" altLang="it-IT" sz="2400" dirty="0">
              <a:solidFill>
                <a:schemeClr val="bg1"/>
              </a:solidFill>
              <a:latin typeface="Tahoma" charset="0"/>
              <a:ea typeface="Tahoma" charset="0"/>
              <a:cs typeface="Tahoma" charset="0"/>
            </a:endParaRPr>
          </a:p>
        </p:txBody>
      </p:sp>
    </p:spTree>
    <p:extLst>
      <p:ext uri="{BB962C8B-B14F-4D97-AF65-F5344CB8AC3E}">
        <p14:creationId xmlns:p14="http://schemas.microsoft.com/office/powerpoint/2010/main" val="80303394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CasellaDiTesto 4"/>
          <p:cNvSpPr txBox="1">
            <a:spLocks noChangeArrowheads="1"/>
          </p:cNvSpPr>
          <p:nvPr/>
        </p:nvSpPr>
        <p:spPr bwMode="auto">
          <a:xfrm>
            <a:off x="1547813" y="1052513"/>
            <a:ext cx="5976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Expectation</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hypothesis</a:t>
            </a:r>
            <a:endParaRPr lang="it-IT" altLang="it-IT" sz="3600" dirty="0">
              <a:solidFill>
                <a:srgbClr val="FFFF00"/>
              </a:solidFill>
              <a:latin typeface="Tahoma" charset="0"/>
              <a:ea typeface="Tahoma" charset="0"/>
              <a:cs typeface="Tahoma" charset="0"/>
            </a:endParaRPr>
          </a:p>
        </p:txBody>
      </p:sp>
      <p:sp>
        <p:nvSpPr>
          <p:cNvPr id="144388" name="CasellaDiTesto 3"/>
          <p:cNvSpPr txBox="1">
            <a:spLocks noChangeArrowheads="1"/>
          </p:cNvSpPr>
          <p:nvPr/>
        </p:nvSpPr>
        <p:spPr bwMode="auto">
          <a:xfrm>
            <a:off x="395288" y="1700213"/>
            <a:ext cx="8388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Patients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saw</a:t>
            </a:r>
            <a:r>
              <a:rPr lang="it-IT" altLang="it-IT" sz="2400" dirty="0" smtClean="0">
                <a:solidFill>
                  <a:schemeClr val="bg1"/>
                </a:solidFill>
                <a:latin typeface="Tahoma" charset="0"/>
                <a:ea typeface="Tahoma" charset="0"/>
                <a:cs typeface="Tahoma" charset="0"/>
              </a:rPr>
              <a:t> some </a:t>
            </a:r>
            <a:r>
              <a:rPr lang="it-IT" altLang="it-IT" sz="2400" dirty="0" err="1" smtClean="0">
                <a:solidFill>
                  <a:schemeClr val="bg1"/>
                </a:solidFill>
                <a:latin typeface="Tahoma" charset="0"/>
                <a:ea typeface="Tahoma" charset="0"/>
                <a:cs typeface="Tahoma" charset="0"/>
              </a:rPr>
              <a:t>lights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shadows</a:t>
            </a:r>
            <a:r>
              <a:rPr lang="it-IT" altLang="it-IT" sz="2400" dirty="0" smtClean="0">
                <a:solidFill>
                  <a:schemeClr val="bg1"/>
                </a:solidFill>
                <a:latin typeface="Tahoma" charset="0"/>
                <a:ea typeface="Tahoma" charset="0"/>
                <a:cs typeface="Tahoma" charset="0"/>
              </a:rPr>
              <a:t>…. And </a:t>
            </a:r>
            <a:r>
              <a:rPr lang="it-IT" altLang="it-IT" sz="2400" dirty="0" err="1" smtClean="0">
                <a:solidFill>
                  <a:schemeClr val="bg1"/>
                </a:solidFill>
                <a:latin typeface="Tahoma" charset="0"/>
                <a:ea typeface="Tahoma" charset="0"/>
                <a:cs typeface="Tahoma" charset="0"/>
              </a:rPr>
              <a:t>their</a:t>
            </a:r>
            <a:r>
              <a:rPr lang="it-IT" altLang="it-IT" sz="2400" dirty="0" smtClean="0">
                <a:solidFill>
                  <a:schemeClr val="bg1"/>
                </a:solidFill>
                <a:latin typeface="Tahoma" charset="0"/>
                <a:ea typeface="Tahoma" charset="0"/>
                <a:cs typeface="Tahoma" charset="0"/>
              </a:rPr>
              <a:t> brain </a:t>
            </a:r>
            <a:r>
              <a:rPr lang="it-IT" altLang="it-IT" sz="2400" dirty="0" err="1" smtClean="0">
                <a:solidFill>
                  <a:schemeClr val="bg1"/>
                </a:solidFill>
                <a:latin typeface="Tahoma" charset="0"/>
                <a:ea typeface="Tahoma" charset="0"/>
                <a:cs typeface="Tahoma" charset="0"/>
              </a:rPr>
              <a:t>read</a:t>
            </a:r>
            <a:r>
              <a:rPr lang="it-IT" altLang="it-IT" sz="2400" dirty="0" smtClean="0">
                <a:solidFill>
                  <a:schemeClr val="bg1"/>
                </a:solidFill>
                <a:latin typeface="Tahoma" charset="0"/>
                <a:ea typeface="Tahoma" charset="0"/>
                <a:cs typeface="Tahoma" charset="0"/>
              </a:rPr>
              <a:t> the scene in a </a:t>
            </a:r>
            <a:r>
              <a:rPr lang="it-IT" altLang="it-IT" sz="2400" dirty="0" err="1" smtClean="0">
                <a:solidFill>
                  <a:schemeClr val="bg1"/>
                </a:solidFill>
                <a:latin typeface="Tahoma" charset="0"/>
                <a:ea typeface="Tahoma" charset="0"/>
                <a:cs typeface="Tahoma" charset="0"/>
              </a:rPr>
              <a:t>intellegible</a:t>
            </a:r>
            <a:r>
              <a:rPr lang="it-IT" altLang="it-IT" sz="2400" dirty="0" smtClean="0">
                <a:solidFill>
                  <a:schemeClr val="bg1"/>
                </a:solidFill>
                <a:latin typeface="Tahoma" charset="0"/>
                <a:ea typeface="Tahoma" charset="0"/>
                <a:cs typeface="Tahoma" charset="0"/>
              </a:rPr>
              <a:t> way!</a:t>
            </a:r>
            <a:endParaRPr lang="it-IT" altLang="it-IT" sz="2400" dirty="0">
              <a:solidFill>
                <a:schemeClr val="bg1"/>
              </a:solidFill>
              <a:latin typeface="Tahoma" charset="0"/>
              <a:ea typeface="Tahoma" charset="0"/>
              <a:cs typeface="Tahoma" charset="0"/>
            </a:endParaRPr>
          </a:p>
        </p:txBody>
      </p:sp>
      <p:sp>
        <p:nvSpPr>
          <p:cNvPr id="8" name="CasellaDiTesto 3"/>
          <p:cNvSpPr txBox="1">
            <a:spLocks noChangeArrowheads="1"/>
          </p:cNvSpPr>
          <p:nvPr/>
        </p:nvSpPr>
        <p:spPr bwMode="auto">
          <a:xfrm>
            <a:off x="431800" y="3075544"/>
            <a:ext cx="83883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chemeClr val="bg1"/>
                </a:solidFill>
                <a:latin typeface="Tahoma" charset="0"/>
                <a:ea typeface="Tahoma" charset="0"/>
                <a:cs typeface="Tahoma" charset="0"/>
              </a:rPr>
              <a:t>Gestalt </a:t>
            </a:r>
            <a:r>
              <a:rPr lang="it-IT" altLang="it-IT" sz="2400" dirty="0" err="1" smtClean="0">
                <a:solidFill>
                  <a:schemeClr val="bg1"/>
                </a:solidFill>
                <a:latin typeface="Tahoma" charset="0"/>
                <a:ea typeface="Tahoma" charset="0"/>
                <a:cs typeface="Tahoma" charset="0"/>
              </a:rPr>
              <a:t>Psychology</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has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widely</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shown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that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our</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mind</a:t>
            </a:r>
            <a:r>
              <a:rPr lang="it-IT" altLang="it-IT" sz="2400" dirty="0" smtClean="0">
                <a:solidFill>
                  <a:schemeClr val="bg1"/>
                </a:solidFill>
                <a:latin typeface="Tahoma" charset="0"/>
                <a:ea typeface="Tahoma" charset="0"/>
                <a:cs typeface="Tahoma" charset="0"/>
              </a:rPr>
              <a:t>/brain </a:t>
            </a:r>
            <a:r>
              <a:rPr lang="it-IT" altLang="it-IT" sz="2400" dirty="0" err="1" smtClean="0">
                <a:solidFill>
                  <a:schemeClr val="bg1"/>
                </a:solidFill>
                <a:latin typeface="Tahoma" charset="0"/>
                <a:ea typeface="Tahoma" charset="0"/>
                <a:cs typeface="Tahoma" charset="0"/>
              </a:rPr>
              <a:t>is</a:t>
            </a:r>
            <a:r>
              <a:rPr lang="it-IT" altLang="it-IT" sz="2400" dirty="0" smtClean="0">
                <a:solidFill>
                  <a:schemeClr val="bg1"/>
                </a:solidFill>
                <a:latin typeface="Tahoma" charset="0"/>
                <a:ea typeface="Tahoma" charset="0"/>
                <a:cs typeface="Tahoma" charset="0"/>
              </a:rPr>
              <a:t> </a:t>
            </a:r>
            <a:r>
              <a:rPr lang="it-IT" altLang="it-IT" sz="2400" u="sng" dirty="0" err="1" smtClean="0">
                <a:solidFill>
                  <a:schemeClr val="bg1"/>
                </a:solidFill>
                <a:latin typeface="Tahoma" charset="0"/>
                <a:ea typeface="Tahoma" charset="0"/>
                <a:cs typeface="Tahoma" charset="0"/>
              </a:rPr>
              <a:t>not</a:t>
            </a:r>
            <a:r>
              <a:rPr lang="it-IT" altLang="it-IT" sz="2400" u="sng" dirty="0" smtClean="0">
                <a:solidFill>
                  <a:schemeClr val="bg1"/>
                </a:solidFill>
                <a:latin typeface="Tahoma" charset="0"/>
                <a:ea typeface="Tahoma" charset="0"/>
                <a:cs typeface="Tahoma" charset="0"/>
              </a:rPr>
              <a:t> a mere </a:t>
            </a:r>
            <a:r>
              <a:rPr lang="it-IT" altLang="it-IT" sz="2400" u="sng" dirty="0" err="1" smtClean="0">
                <a:solidFill>
                  <a:schemeClr val="bg1"/>
                </a:solidFill>
                <a:latin typeface="Tahoma" charset="0"/>
                <a:ea typeface="Tahoma" charset="0"/>
                <a:cs typeface="Tahoma" charset="0"/>
              </a:rPr>
              <a:t>translator</a:t>
            </a:r>
            <a:r>
              <a:rPr lang="it-IT" altLang="it-IT" sz="2400" u="sng" dirty="0" smtClean="0">
                <a:solidFill>
                  <a:schemeClr val="bg1"/>
                </a:solidFill>
                <a:latin typeface="Tahoma" charset="0"/>
                <a:ea typeface="Tahoma" charset="0"/>
                <a:cs typeface="Tahoma" charset="0"/>
              </a:rPr>
              <a:t> </a:t>
            </a:r>
            <a:r>
              <a:rPr lang="it-IT" altLang="it-IT" sz="2400" dirty="0" smtClean="0">
                <a:solidFill>
                  <a:schemeClr val="bg1"/>
                </a:solidFill>
                <a:latin typeface="Tahoma" charset="0"/>
                <a:ea typeface="Tahoma" charset="0"/>
                <a:cs typeface="Tahoma" charset="0"/>
              </a:rPr>
              <a:t>of </a:t>
            </a:r>
            <a:r>
              <a:rPr lang="it-IT" altLang="it-IT" sz="2400" dirty="0" err="1" smtClean="0">
                <a:solidFill>
                  <a:schemeClr val="bg1"/>
                </a:solidFill>
                <a:latin typeface="Tahoma" charset="0"/>
                <a:ea typeface="Tahoma" charset="0"/>
                <a:cs typeface="Tahoma" charset="0"/>
              </a:rPr>
              <a:t>physical</a:t>
            </a:r>
            <a:r>
              <a:rPr lang="it-IT" altLang="it-IT" sz="2400" dirty="0" smtClean="0">
                <a:solidFill>
                  <a:schemeClr val="bg1"/>
                </a:solidFill>
                <a:latin typeface="Tahoma" charset="0"/>
                <a:ea typeface="Tahoma" charset="0"/>
                <a:cs typeface="Tahoma" charset="0"/>
              </a:rPr>
              <a:t> reality. </a:t>
            </a:r>
          </a:p>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Instead</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is</a:t>
            </a:r>
            <a:r>
              <a:rPr lang="it-IT" altLang="it-IT" sz="2400" dirty="0" smtClean="0">
                <a:solidFill>
                  <a:schemeClr val="bg1"/>
                </a:solidFill>
                <a:latin typeface="Tahoma" charset="0"/>
                <a:ea typeface="Tahoma" charset="0"/>
                <a:cs typeface="Tahoma" charset="0"/>
              </a:rPr>
              <a:t> an </a:t>
            </a:r>
            <a:r>
              <a:rPr lang="it-IT" altLang="it-IT" sz="2400" u="sng" dirty="0" err="1" smtClean="0">
                <a:solidFill>
                  <a:schemeClr val="bg1"/>
                </a:solidFill>
                <a:latin typeface="Tahoma" charset="0"/>
                <a:ea typeface="Tahoma" charset="0"/>
                <a:cs typeface="Tahoma" charset="0"/>
              </a:rPr>
              <a:t>active</a:t>
            </a:r>
            <a:r>
              <a:rPr lang="it-IT" altLang="it-IT" sz="2400" u="sng" dirty="0" smtClean="0">
                <a:solidFill>
                  <a:schemeClr val="bg1"/>
                </a:solidFill>
                <a:latin typeface="Tahoma" charset="0"/>
                <a:ea typeface="Tahoma" charset="0"/>
                <a:cs typeface="Tahoma" charset="0"/>
              </a:rPr>
              <a:t> </a:t>
            </a:r>
            <a:r>
              <a:rPr lang="it-IT" altLang="it-IT" sz="2400" u="sng" dirty="0" err="1" smtClean="0">
                <a:solidFill>
                  <a:schemeClr val="bg1"/>
                </a:solidFill>
                <a:latin typeface="Tahoma" charset="0"/>
                <a:ea typeface="Tahoma" charset="0"/>
                <a:cs typeface="Tahoma" charset="0"/>
              </a:rPr>
              <a:t>interpreter</a:t>
            </a:r>
            <a:r>
              <a:rPr lang="it-IT" altLang="it-IT" sz="2400" u="sng" dirty="0" smtClean="0">
                <a:solidFill>
                  <a:schemeClr val="bg1"/>
                </a:solidFill>
                <a:latin typeface="Tahoma" charset="0"/>
                <a:ea typeface="Tahoma" charset="0"/>
                <a:cs typeface="Tahoma" charset="0"/>
              </a:rPr>
              <a:t> </a:t>
            </a:r>
            <a:r>
              <a:rPr lang="it-IT" altLang="it-IT" sz="2400" dirty="0" smtClean="0">
                <a:solidFill>
                  <a:schemeClr val="bg1"/>
                </a:solidFill>
                <a:latin typeface="Tahoma" charset="0"/>
                <a:ea typeface="Tahoma" charset="0"/>
                <a:cs typeface="Tahoma" charset="0"/>
              </a:rPr>
              <a:t>in </a:t>
            </a:r>
            <a:r>
              <a:rPr lang="it-IT" altLang="it-IT" sz="2400" dirty="0" err="1" smtClean="0">
                <a:solidFill>
                  <a:schemeClr val="bg1"/>
                </a:solidFill>
                <a:latin typeface="Tahoma" charset="0"/>
                <a:ea typeface="Tahoma" charset="0"/>
                <a:cs typeface="Tahoma" charset="0"/>
              </a:rPr>
              <a:t>order</a:t>
            </a:r>
            <a:r>
              <a:rPr lang="it-IT" altLang="it-IT" sz="2400" dirty="0" smtClean="0">
                <a:solidFill>
                  <a:schemeClr val="bg1"/>
                </a:solidFill>
                <a:latin typeface="Tahoma" charset="0"/>
                <a:ea typeface="Tahoma" charset="0"/>
                <a:cs typeface="Tahoma" charset="0"/>
              </a:rPr>
              <a:t> to </a:t>
            </a:r>
            <a:r>
              <a:rPr lang="it-IT" altLang="it-IT" sz="2400" dirty="0" err="1" smtClean="0">
                <a:solidFill>
                  <a:schemeClr val="bg1"/>
                </a:solidFill>
                <a:latin typeface="Tahoma" charset="0"/>
                <a:ea typeface="Tahoma" charset="0"/>
                <a:cs typeface="Tahoma" charset="0"/>
              </a:rPr>
              <a:t>have</a:t>
            </a:r>
            <a:r>
              <a:rPr lang="it-IT" altLang="it-IT" sz="2400" dirty="0" smtClean="0">
                <a:solidFill>
                  <a:schemeClr val="bg1"/>
                </a:solidFill>
                <a:latin typeface="Tahoma" charset="0"/>
                <a:ea typeface="Tahoma" charset="0"/>
                <a:cs typeface="Tahoma" charset="0"/>
              </a:rPr>
              <a:t> a </a:t>
            </a:r>
            <a:r>
              <a:rPr lang="it-IT" altLang="it-IT" sz="2400" dirty="0" err="1" smtClean="0">
                <a:solidFill>
                  <a:schemeClr val="bg1"/>
                </a:solidFill>
                <a:latin typeface="Tahoma" charset="0"/>
                <a:ea typeface="Tahoma" charset="0"/>
                <a:cs typeface="Tahoma" charset="0"/>
              </a:rPr>
              <a:t>quick</a:t>
            </a:r>
            <a:r>
              <a:rPr lang="it-IT" altLang="it-IT" sz="2400" dirty="0" smtClean="0">
                <a:solidFill>
                  <a:schemeClr val="bg1"/>
                </a:solidFill>
                <a:latin typeface="Tahoma" charset="0"/>
                <a:ea typeface="Tahoma" charset="0"/>
                <a:cs typeface="Tahoma" charset="0"/>
              </a:rPr>
              <a:t> and easy </a:t>
            </a:r>
            <a:r>
              <a:rPr lang="it-IT" altLang="it-IT" sz="2400" dirty="0" err="1" smtClean="0">
                <a:solidFill>
                  <a:schemeClr val="bg1"/>
                </a:solidFill>
                <a:latin typeface="Tahoma" charset="0"/>
                <a:ea typeface="Tahoma" charset="0"/>
                <a:cs typeface="Tahoma" charset="0"/>
              </a:rPr>
              <a:t>representation</a:t>
            </a:r>
            <a:r>
              <a:rPr lang="it-IT" altLang="it-IT" sz="2400" dirty="0" smtClean="0">
                <a:solidFill>
                  <a:schemeClr val="bg1"/>
                </a:solidFill>
                <a:latin typeface="Tahoma" charset="0"/>
                <a:ea typeface="Tahoma" charset="0"/>
                <a:cs typeface="Tahoma" charset="0"/>
              </a:rPr>
              <a:t> of the reality.</a:t>
            </a:r>
            <a:endParaRPr lang="it-IT" altLang="it-IT" sz="2400" dirty="0">
              <a:solidFill>
                <a:schemeClr val="bg1"/>
              </a:solidFill>
              <a:latin typeface="Tahoma" charset="0"/>
              <a:ea typeface="Tahoma" charset="0"/>
              <a:cs typeface="Tahoma" charset="0"/>
            </a:endParaRPr>
          </a:p>
        </p:txBody>
      </p:sp>
      <p:sp>
        <p:nvSpPr>
          <p:cNvPr id="144392" name="CasellaDiTesto 9"/>
          <p:cNvSpPr txBox="1">
            <a:spLocks noChangeArrowheads="1"/>
          </p:cNvSpPr>
          <p:nvPr/>
        </p:nvSpPr>
        <p:spPr bwMode="auto">
          <a:xfrm>
            <a:off x="0" y="1116013"/>
            <a:ext cx="684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CasellaDiTesto 4"/>
          <p:cNvSpPr txBox="1">
            <a:spLocks noChangeArrowheads="1"/>
          </p:cNvSpPr>
          <p:nvPr/>
        </p:nvSpPr>
        <p:spPr bwMode="auto">
          <a:xfrm>
            <a:off x="1547813" y="1052513"/>
            <a:ext cx="5976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Expectation</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hypothesis</a:t>
            </a:r>
            <a:endParaRPr lang="it-IT" altLang="it-IT" sz="3600" dirty="0">
              <a:solidFill>
                <a:srgbClr val="FFFF00"/>
              </a:solidFill>
              <a:latin typeface="Tahoma" charset="0"/>
              <a:ea typeface="Tahoma" charset="0"/>
              <a:cs typeface="Tahoma" charset="0"/>
            </a:endParaRPr>
          </a:p>
        </p:txBody>
      </p:sp>
      <p:sp>
        <p:nvSpPr>
          <p:cNvPr id="144388" name="CasellaDiTesto 3"/>
          <p:cNvSpPr txBox="1">
            <a:spLocks noChangeArrowheads="1"/>
          </p:cNvSpPr>
          <p:nvPr/>
        </p:nvSpPr>
        <p:spPr bwMode="auto">
          <a:xfrm>
            <a:off x="35992" y="2924944"/>
            <a:ext cx="392392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Even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though</a:t>
            </a:r>
            <a:r>
              <a:rPr lang="it-IT" altLang="it-IT" sz="2400" dirty="0" smtClean="0">
                <a:solidFill>
                  <a:schemeClr val="bg1"/>
                </a:solidFill>
                <a:latin typeface="Tahoma" charset="0"/>
                <a:ea typeface="Tahoma" charset="0"/>
                <a:cs typeface="Tahoma" charset="0"/>
              </a:rPr>
              <a:t> the </a:t>
            </a:r>
            <a:r>
              <a:rPr lang="it-IT" altLang="it-IT" sz="2400" dirty="0" err="1" smtClean="0">
                <a:solidFill>
                  <a:schemeClr val="bg1"/>
                </a:solidFill>
                <a:latin typeface="Tahoma" charset="0"/>
                <a:ea typeface="Tahoma" charset="0"/>
                <a:cs typeface="Tahoma" charset="0"/>
              </a:rPr>
              <a:t>physical</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stimulation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wrong</a:t>
            </a:r>
            <a:r>
              <a:rPr lang="it-IT" altLang="it-IT" sz="2400" dirty="0">
                <a:solidFill>
                  <a:schemeClr val="bg1"/>
                </a:solidFill>
                <a:latin typeface="Tahoma" charset="0"/>
                <a:ea typeface="Tahoma" charset="0"/>
                <a:cs typeface="Tahoma" charset="0"/>
              </a:rPr>
              <a:t> </a:t>
            </a:r>
            <a:r>
              <a:rPr lang="it-IT" altLang="it-IT" sz="2400" dirty="0" smtClean="0">
                <a:solidFill>
                  <a:schemeClr val="bg1"/>
                </a:solidFill>
                <a:latin typeface="Tahoma" charset="0"/>
                <a:ea typeface="Tahoma" charset="0"/>
                <a:cs typeface="Tahoma" charset="0"/>
              </a:rPr>
              <a:t>or incomplete, </a:t>
            </a:r>
          </a:p>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we</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automatically</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interpret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this</a:t>
            </a:r>
            <a:r>
              <a:rPr lang="it-IT" altLang="it-IT" sz="2400" dirty="0" smtClean="0">
                <a:solidFill>
                  <a:schemeClr val="bg1"/>
                </a:solidFill>
                <a:latin typeface="Tahoma" charset="0"/>
                <a:ea typeface="Tahoma" charset="0"/>
                <a:cs typeface="Tahoma" charset="0"/>
              </a:rPr>
              <a:t> text and </a:t>
            </a:r>
            <a:r>
              <a:rPr lang="it-IT" altLang="it-IT" sz="2400" dirty="0" err="1" smtClean="0">
                <a:solidFill>
                  <a:schemeClr val="bg1"/>
                </a:solidFill>
                <a:latin typeface="Tahoma" charset="0"/>
                <a:ea typeface="Tahoma" charset="0"/>
                <a:cs typeface="Tahoma" charset="0"/>
              </a:rPr>
              <a:t>make</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them</a:t>
            </a:r>
            <a:r>
              <a:rPr lang="it-IT" altLang="it-IT" sz="2400" dirty="0" smtClean="0">
                <a:solidFill>
                  <a:schemeClr val="bg1"/>
                </a:solidFill>
                <a:latin typeface="Tahoma" charset="0"/>
                <a:ea typeface="Tahoma" charset="0"/>
                <a:cs typeface="Tahoma" charset="0"/>
              </a:rPr>
              <a:t> a </a:t>
            </a:r>
            <a:r>
              <a:rPr lang="it-IT" altLang="it-IT" sz="2400" dirty="0" err="1" smtClean="0">
                <a:solidFill>
                  <a:schemeClr val="bg1"/>
                </a:solidFill>
                <a:latin typeface="Tahoma" charset="0"/>
                <a:ea typeface="Tahoma" charset="0"/>
                <a:cs typeface="Tahoma" charset="0"/>
              </a:rPr>
              <a:t>rational</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meaning</a:t>
            </a:r>
            <a:r>
              <a:rPr lang="it-IT" altLang="it-IT" sz="2400" dirty="0" smtClean="0">
                <a:solidFill>
                  <a:schemeClr val="bg1"/>
                </a:solidFill>
                <a:latin typeface="Tahoma" charset="0"/>
                <a:ea typeface="Tahoma" charset="0"/>
                <a:cs typeface="Tahoma" charset="0"/>
              </a:rPr>
              <a:t>..</a:t>
            </a:r>
            <a:endParaRPr lang="it-IT" altLang="it-IT" sz="2400" dirty="0">
              <a:solidFill>
                <a:schemeClr val="bg1"/>
              </a:solidFill>
              <a:latin typeface="Tahoma" charset="0"/>
              <a:ea typeface="Tahoma" charset="0"/>
              <a:cs typeface="Tahoma" charset="0"/>
            </a:endParaRPr>
          </a:p>
        </p:txBody>
      </p:sp>
      <p:sp>
        <p:nvSpPr>
          <p:cNvPr id="144392" name="CasellaDiTesto 9"/>
          <p:cNvSpPr txBox="1">
            <a:spLocks noChangeArrowheads="1"/>
          </p:cNvSpPr>
          <p:nvPr/>
        </p:nvSpPr>
        <p:spPr bwMode="auto">
          <a:xfrm>
            <a:off x="0" y="1116013"/>
            <a:ext cx="684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(1/4)</a:t>
            </a:r>
          </a:p>
        </p:txBody>
      </p:sp>
      <p:pic>
        <p:nvPicPr>
          <p:cNvPr id="6" name="Immagine 5"/>
          <p:cNvPicPr>
            <a:picLocks noChangeAspect="1"/>
          </p:cNvPicPr>
          <p:nvPr/>
        </p:nvPicPr>
        <p:blipFill>
          <a:blip r:embed="rId3"/>
          <a:stretch>
            <a:fillRect/>
          </a:stretch>
        </p:blipFill>
        <p:spPr>
          <a:xfrm>
            <a:off x="3923928" y="1843116"/>
            <a:ext cx="5213242" cy="4394196"/>
          </a:xfrm>
          <a:prstGeom prst="rect">
            <a:avLst/>
          </a:prstGeom>
        </p:spPr>
      </p:pic>
    </p:spTree>
    <p:extLst>
      <p:ext uri="{BB962C8B-B14F-4D97-AF65-F5344CB8AC3E}">
        <p14:creationId xmlns:p14="http://schemas.microsoft.com/office/powerpoint/2010/main" val="1615195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CasellaDiTesto 4"/>
          <p:cNvSpPr txBox="1">
            <a:spLocks noChangeArrowheads="1"/>
          </p:cNvSpPr>
          <p:nvPr/>
        </p:nvSpPr>
        <p:spPr bwMode="auto">
          <a:xfrm>
            <a:off x="1547813" y="1052513"/>
            <a:ext cx="5976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Expectation</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hypothesis</a:t>
            </a:r>
            <a:endParaRPr lang="it-IT" altLang="it-IT" sz="3600" dirty="0">
              <a:solidFill>
                <a:srgbClr val="FFFF00"/>
              </a:solidFill>
              <a:latin typeface="Tahoma" charset="0"/>
              <a:ea typeface="Tahoma" charset="0"/>
              <a:cs typeface="Tahoma" charset="0"/>
            </a:endParaRPr>
          </a:p>
        </p:txBody>
      </p:sp>
      <p:sp>
        <p:nvSpPr>
          <p:cNvPr id="144388" name="CasellaDiTesto 3"/>
          <p:cNvSpPr txBox="1">
            <a:spLocks noChangeArrowheads="1"/>
          </p:cNvSpPr>
          <p:nvPr/>
        </p:nvSpPr>
        <p:spPr bwMode="auto">
          <a:xfrm>
            <a:off x="35992" y="2924944"/>
            <a:ext cx="392392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Even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though</a:t>
            </a:r>
            <a:r>
              <a:rPr lang="it-IT" altLang="it-IT" sz="2400" dirty="0" smtClean="0">
                <a:solidFill>
                  <a:schemeClr val="bg1"/>
                </a:solidFill>
                <a:latin typeface="Tahoma" charset="0"/>
                <a:ea typeface="Tahoma" charset="0"/>
                <a:cs typeface="Tahoma" charset="0"/>
              </a:rPr>
              <a:t> the </a:t>
            </a:r>
            <a:r>
              <a:rPr lang="it-IT" altLang="it-IT" sz="2400" dirty="0" err="1" smtClean="0">
                <a:solidFill>
                  <a:schemeClr val="bg1"/>
                </a:solidFill>
                <a:latin typeface="Tahoma" charset="0"/>
                <a:ea typeface="Tahoma" charset="0"/>
                <a:cs typeface="Tahoma" charset="0"/>
              </a:rPr>
              <a:t>physical</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stimulation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wrong</a:t>
            </a:r>
            <a:r>
              <a:rPr lang="it-IT" altLang="it-IT" sz="2400" dirty="0">
                <a:solidFill>
                  <a:schemeClr val="bg1"/>
                </a:solidFill>
                <a:latin typeface="Tahoma" charset="0"/>
                <a:ea typeface="Tahoma" charset="0"/>
                <a:cs typeface="Tahoma" charset="0"/>
              </a:rPr>
              <a:t> </a:t>
            </a:r>
            <a:r>
              <a:rPr lang="it-IT" altLang="it-IT" sz="2400" dirty="0" smtClean="0">
                <a:solidFill>
                  <a:schemeClr val="bg1"/>
                </a:solidFill>
                <a:latin typeface="Tahoma" charset="0"/>
                <a:ea typeface="Tahoma" charset="0"/>
                <a:cs typeface="Tahoma" charset="0"/>
              </a:rPr>
              <a:t>or incomplete, </a:t>
            </a:r>
          </a:p>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we</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automatically</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interpret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this</a:t>
            </a:r>
            <a:r>
              <a:rPr lang="it-IT" altLang="it-IT" sz="2400" dirty="0" smtClean="0">
                <a:solidFill>
                  <a:schemeClr val="bg1"/>
                </a:solidFill>
                <a:latin typeface="Tahoma" charset="0"/>
                <a:ea typeface="Tahoma" charset="0"/>
                <a:cs typeface="Tahoma" charset="0"/>
              </a:rPr>
              <a:t> text and </a:t>
            </a:r>
            <a:r>
              <a:rPr lang="it-IT" altLang="it-IT" sz="2400" dirty="0" err="1" smtClean="0">
                <a:solidFill>
                  <a:schemeClr val="bg1"/>
                </a:solidFill>
                <a:latin typeface="Tahoma" charset="0"/>
                <a:ea typeface="Tahoma" charset="0"/>
                <a:cs typeface="Tahoma" charset="0"/>
              </a:rPr>
              <a:t>make</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them</a:t>
            </a:r>
            <a:r>
              <a:rPr lang="it-IT" altLang="it-IT" sz="2400" dirty="0" smtClean="0">
                <a:solidFill>
                  <a:schemeClr val="bg1"/>
                </a:solidFill>
                <a:latin typeface="Tahoma" charset="0"/>
                <a:ea typeface="Tahoma" charset="0"/>
                <a:cs typeface="Tahoma" charset="0"/>
              </a:rPr>
              <a:t> a </a:t>
            </a:r>
            <a:r>
              <a:rPr lang="it-IT" altLang="it-IT" sz="2400" dirty="0" err="1" smtClean="0">
                <a:solidFill>
                  <a:schemeClr val="bg1"/>
                </a:solidFill>
                <a:latin typeface="Tahoma" charset="0"/>
                <a:ea typeface="Tahoma" charset="0"/>
                <a:cs typeface="Tahoma" charset="0"/>
              </a:rPr>
              <a:t>rational</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meaning</a:t>
            </a:r>
            <a:r>
              <a:rPr lang="it-IT" altLang="it-IT" sz="2400" dirty="0" smtClean="0">
                <a:solidFill>
                  <a:schemeClr val="bg1"/>
                </a:solidFill>
                <a:latin typeface="Tahoma" charset="0"/>
                <a:ea typeface="Tahoma" charset="0"/>
                <a:cs typeface="Tahoma" charset="0"/>
              </a:rPr>
              <a:t>..</a:t>
            </a:r>
            <a:endParaRPr lang="it-IT" altLang="it-IT" sz="2400" dirty="0">
              <a:solidFill>
                <a:schemeClr val="bg1"/>
              </a:solidFill>
              <a:latin typeface="Tahoma" charset="0"/>
              <a:ea typeface="Tahoma" charset="0"/>
              <a:cs typeface="Tahoma" charset="0"/>
            </a:endParaRPr>
          </a:p>
        </p:txBody>
      </p:sp>
      <p:sp>
        <p:nvSpPr>
          <p:cNvPr id="144392" name="CasellaDiTesto 9"/>
          <p:cNvSpPr txBox="1">
            <a:spLocks noChangeArrowheads="1"/>
          </p:cNvSpPr>
          <p:nvPr/>
        </p:nvSpPr>
        <p:spPr bwMode="auto">
          <a:xfrm>
            <a:off x="0" y="1116013"/>
            <a:ext cx="684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(1/4)</a:t>
            </a:r>
          </a:p>
        </p:txBody>
      </p:sp>
      <p:pic>
        <p:nvPicPr>
          <p:cNvPr id="2" name="Immagine 1"/>
          <p:cNvPicPr>
            <a:picLocks noChangeAspect="1"/>
          </p:cNvPicPr>
          <p:nvPr/>
        </p:nvPicPr>
        <p:blipFill>
          <a:blip r:embed="rId3"/>
          <a:stretch>
            <a:fillRect/>
          </a:stretch>
        </p:blipFill>
        <p:spPr>
          <a:xfrm>
            <a:off x="4067944" y="1773504"/>
            <a:ext cx="5046795" cy="4722411"/>
          </a:xfrm>
          <a:prstGeom prst="rect">
            <a:avLst/>
          </a:prstGeom>
        </p:spPr>
      </p:pic>
    </p:spTree>
    <p:extLst>
      <p:ext uri="{BB962C8B-B14F-4D97-AF65-F5344CB8AC3E}">
        <p14:creationId xmlns:p14="http://schemas.microsoft.com/office/powerpoint/2010/main" val="169995009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CasellaDiTesto 4"/>
          <p:cNvSpPr txBox="1">
            <a:spLocks noChangeArrowheads="1"/>
          </p:cNvSpPr>
          <p:nvPr/>
        </p:nvSpPr>
        <p:spPr bwMode="auto">
          <a:xfrm>
            <a:off x="1547813" y="1052513"/>
            <a:ext cx="5976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Expectation</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hypothesis</a:t>
            </a:r>
            <a:endParaRPr lang="it-IT" altLang="it-IT" sz="3600" dirty="0">
              <a:solidFill>
                <a:srgbClr val="FFFF00"/>
              </a:solidFill>
              <a:latin typeface="Tahoma" charset="0"/>
              <a:ea typeface="Tahoma" charset="0"/>
              <a:cs typeface="Tahoma" charset="0"/>
            </a:endParaRPr>
          </a:p>
        </p:txBody>
      </p:sp>
      <p:sp>
        <p:nvSpPr>
          <p:cNvPr id="9" name="CasellaDiTesto 3"/>
          <p:cNvSpPr txBox="1">
            <a:spLocks noChangeArrowheads="1"/>
          </p:cNvSpPr>
          <p:nvPr/>
        </p:nvSpPr>
        <p:spPr bwMode="auto">
          <a:xfrm>
            <a:off x="431800" y="1708084"/>
            <a:ext cx="8388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chemeClr val="bg1"/>
                </a:solidFill>
                <a:latin typeface="Tahoma" charset="0"/>
                <a:ea typeface="Tahoma" charset="0"/>
                <a:cs typeface="Tahoma" charset="0"/>
              </a:rPr>
              <a:t>Visual </a:t>
            </a:r>
            <a:r>
              <a:rPr lang="it-IT" altLang="it-IT" sz="2400" dirty="0" err="1" smtClean="0">
                <a:solidFill>
                  <a:schemeClr val="bg1"/>
                </a:solidFill>
                <a:latin typeface="Tahoma" charset="0"/>
                <a:ea typeface="Tahoma" charset="0"/>
                <a:cs typeface="Tahoma" charset="0"/>
              </a:rPr>
              <a:t>illusions</a:t>
            </a:r>
            <a:r>
              <a:rPr lang="it-IT" altLang="it-IT" sz="2400" dirty="0" smtClean="0">
                <a:solidFill>
                  <a:schemeClr val="bg1"/>
                </a:solidFill>
                <a:latin typeface="Tahoma" charset="0"/>
                <a:ea typeface="Tahoma" charset="0"/>
                <a:cs typeface="Tahoma" charset="0"/>
              </a:rPr>
              <a:t> are </a:t>
            </a:r>
            <a:r>
              <a:rPr lang="it-IT" altLang="it-IT" sz="2400" dirty="0" err="1" smtClean="0">
                <a:solidFill>
                  <a:schemeClr val="bg1"/>
                </a:solidFill>
                <a:latin typeface="Tahoma" charset="0"/>
                <a:ea typeface="Tahoma" charset="0"/>
                <a:cs typeface="Tahoma" charset="0"/>
              </a:rPr>
              <a:t>famous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tools</a:t>
            </a:r>
            <a:r>
              <a:rPr lang="it-IT" altLang="it-IT" sz="2400" dirty="0" smtClean="0">
                <a:solidFill>
                  <a:schemeClr val="bg1"/>
                </a:solidFill>
                <a:latin typeface="Tahoma" charset="0"/>
                <a:ea typeface="Tahoma" charset="0"/>
                <a:cs typeface="Tahoma" charset="0"/>
              </a:rPr>
              <a:t> to </a:t>
            </a:r>
            <a:r>
              <a:rPr lang="it-IT" altLang="it-IT" sz="2400" dirty="0" err="1" smtClean="0">
                <a:solidFill>
                  <a:schemeClr val="bg1"/>
                </a:solidFill>
                <a:latin typeface="Tahoma" charset="0"/>
                <a:ea typeface="Tahoma" charset="0"/>
                <a:cs typeface="Tahoma" charset="0"/>
              </a:rPr>
              <a:t>demonstrate</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this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concept</a:t>
            </a:r>
            <a:r>
              <a:rPr lang="it-IT" altLang="it-IT" sz="2400" dirty="0" smtClean="0">
                <a:solidFill>
                  <a:schemeClr val="bg1"/>
                </a:solidFill>
                <a:latin typeface="Tahoma" charset="0"/>
                <a:ea typeface="Tahoma" charset="0"/>
                <a:cs typeface="Tahoma" charset="0"/>
              </a:rPr>
              <a:t>.</a:t>
            </a:r>
            <a:endParaRPr lang="it-IT" altLang="it-IT" sz="2400" dirty="0">
              <a:solidFill>
                <a:schemeClr val="bg1"/>
              </a:solidFill>
              <a:latin typeface="Tahoma" charset="0"/>
              <a:ea typeface="Tahoma" charset="0"/>
              <a:cs typeface="Tahoma" charset="0"/>
            </a:endParaRPr>
          </a:p>
        </p:txBody>
      </p:sp>
      <p:sp>
        <p:nvSpPr>
          <p:cNvPr id="144392" name="CasellaDiTesto 9"/>
          <p:cNvSpPr txBox="1">
            <a:spLocks noChangeArrowheads="1"/>
          </p:cNvSpPr>
          <p:nvPr/>
        </p:nvSpPr>
        <p:spPr bwMode="auto">
          <a:xfrm>
            <a:off x="0" y="1116013"/>
            <a:ext cx="684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(1/4)</a:t>
            </a:r>
          </a:p>
        </p:txBody>
      </p:sp>
    </p:spTree>
    <p:extLst>
      <p:ext uri="{BB962C8B-B14F-4D97-AF65-F5344CB8AC3E}">
        <p14:creationId xmlns:p14="http://schemas.microsoft.com/office/powerpoint/2010/main" val="110338715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357313"/>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20"/>
          <p:cNvGrpSpPr>
            <a:grpSpLocks/>
          </p:cNvGrpSpPr>
          <p:nvPr/>
        </p:nvGrpSpPr>
        <p:grpSpPr bwMode="auto">
          <a:xfrm>
            <a:off x="550069" y="877546"/>
            <a:ext cx="1428750" cy="4071938"/>
            <a:chOff x="3143240" y="1330002"/>
            <a:chExt cx="1428760" cy="4071966"/>
          </a:xfrm>
        </p:grpSpPr>
        <p:sp>
          <p:nvSpPr>
            <p:cNvPr id="5" name="Ovale 4"/>
            <p:cNvSpPr/>
            <p:nvPr/>
          </p:nvSpPr>
          <p:spPr>
            <a:xfrm>
              <a:off x="3357553" y="2571436"/>
              <a:ext cx="1000132" cy="1000132"/>
            </a:xfrm>
            <a:prstGeom prst="ellipse">
              <a:avLst/>
            </a:prstGeom>
            <a:noFill/>
            <a:ln w="2254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146448" name="Gruppo 14"/>
            <p:cNvGrpSpPr>
              <a:grpSpLocks/>
            </p:cNvGrpSpPr>
            <p:nvPr/>
          </p:nvGrpSpPr>
          <p:grpSpPr bwMode="auto">
            <a:xfrm>
              <a:off x="3143240" y="1330002"/>
              <a:ext cx="1428760" cy="4071966"/>
              <a:chOff x="3143240" y="1357298"/>
              <a:chExt cx="1428760" cy="4071966"/>
            </a:xfrm>
          </p:grpSpPr>
          <p:sp>
            <p:nvSpPr>
              <p:cNvPr id="11" name="Figura a mano libera 10"/>
              <p:cNvSpPr/>
              <p:nvPr/>
            </p:nvSpPr>
            <p:spPr>
              <a:xfrm>
                <a:off x="3244841" y="1357298"/>
                <a:ext cx="1184283" cy="1955813"/>
              </a:xfrm>
              <a:custGeom>
                <a:avLst/>
                <a:gdLst>
                  <a:gd name="connsiteX0" fmla="*/ 0 w 1255594"/>
                  <a:gd name="connsiteY0" fmla="*/ 0 h 1351129"/>
                  <a:gd name="connsiteX1" fmla="*/ 1255594 w 1255594"/>
                  <a:gd name="connsiteY1" fmla="*/ 0 h 1351129"/>
                  <a:gd name="connsiteX2" fmla="*/ 1255594 w 1255594"/>
                  <a:gd name="connsiteY2" fmla="*/ 1351129 h 1351129"/>
                  <a:gd name="connsiteX3" fmla="*/ 54591 w 1255594"/>
                  <a:gd name="connsiteY3" fmla="*/ 1337481 h 1351129"/>
                  <a:gd name="connsiteX4" fmla="*/ 0 w 1255594"/>
                  <a:gd name="connsiteY4" fmla="*/ 0 h 1351129"/>
                  <a:gd name="connsiteX0" fmla="*/ 0 w 1255594"/>
                  <a:gd name="connsiteY0" fmla="*/ 0 h 1351129"/>
                  <a:gd name="connsiteX1" fmla="*/ 1255594 w 1255594"/>
                  <a:gd name="connsiteY1" fmla="*/ 0 h 1351129"/>
                  <a:gd name="connsiteX2" fmla="*/ 1255594 w 1255594"/>
                  <a:gd name="connsiteY2" fmla="*/ 1351129 h 1351129"/>
                  <a:gd name="connsiteX3" fmla="*/ 300251 w 1255594"/>
                  <a:gd name="connsiteY3" fmla="*/ 1337481 h 1351129"/>
                  <a:gd name="connsiteX4" fmla="*/ 54591 w 1255594"/>
                  <a:gd name="connsiteY4" fmla="*/ 1337481 h 1351129"/>
                  <a:gd name="connsiteX5" fmla="*/ 0 w 1255594"/>
                  <a:gd name="connsiteY5" fmla="*/ 0 h 1351129"/>
                  <a:gd name="connsiteX0" fmla="*/ 0 w 1255594"/>
                  <a:gd name="connsiteY0" fmla="*/ 0 h 1955893"/>
                  <a:gd name="connsiteX1" fmla="*/ 1255594 w 1255594"/>
                  <a:gd name="connsiteY1" fmla="*/ 0 h 1955893"/>
                  <a:gd name="connsiteX2" fmla="*/ 1255594 w 1255594"/>
                  <a:gd name="connsiteY2" fmla="*/ 1351129 h 1955893"/>
                  <a:gd name="connsiteX3" fmla="*/ 300251 w 1255594"/>
                  <a:gd name="connsiteY3" fmla="*/ 1337481 h 1955893"/>
                  <a:gd name="connsiteX4" fmla="*/ 37949 w 1255594"/>
                  <a:gd name="connsiteY4" fmla="*/ 1955893 h 1955893"/>
                  <a:gd name="connsiteX5" fmla="*/ 0 w 1255594"/>
                  <a:gd name="connsiteY5" fmla="*/ 0 h 1955893"/>
                  <a:gd name="connsiteX0" fmla="*/ 0 w 1255594"/>
                  <a:gd name="connsiteY0" fmla="*/ 0 h 1955893"/>
                  <a:gd name="connsiteX1" fmla="*/ 1255594 w 1255594"/>
                  <a:gd name="connsiteY1" fmla="*/ 0 h 1955893"/>
                  <a:gd name="connsiteX2" fmla="*/ 1255594 w 1255594"/>
                  <a:gd name="connsiteY2" fmla="*/ 1351129 h 1955893"/>
                  <a:gd name="connsiteX3" fmla="*/ 996287 w 1255594"/>
                  <a:gd name="connsiteY3" fmla="*/ 1351129 h 1955893"/>
                  <a:gd name="connsiteX4" fmla="*/ 300251 w 1255594"/>
                  <a:gd name="connsiteY4" fmla="*/ 1337481 h 1955893"/>
                  <a:gd name="connsiteX5" fmla="*/ 37949 w 1255594"/>
                  <a:gd name="connsiteY5" fmla="*/ 1955893 h 1955893"/>
                  <a:gd name="connsiteX6" fmla="*/ 0 w 1255594"/>
                  <a:gd name="connsiteY6" fmla="*/ 0 h 1955893"/>
                  <a:gd name="connsiteX0" fmla="*/ 0 w 1255594"/>
                  <a:gd name="connsiteY0" fmla="*/ 0 h 1955893"/>
                  <a:gd name="connsiteX1" fmla="*/ 1255594 w 1255594"/>
                  <a:gd name="connsiteY1" fmla="*/ 0 h 1955893"/>
                  <a:gd name="connsiteX2" fmla="*/ 1252395 w 1255594"/>
                  <a:gd name="connsiteY2" fmla="*/ 1955893 h 1955893"/>
                  <a:gd name="connsiteX3" fmla="*/ 996287 w 1255594"/>
                  <a:gd name="connsiteY3" fmla="*/ 1351129 h 1955893"/>
                  <a:gd name="connsiteX4" fmla="*/ 300251 w 1255594"/>
                  <a:gd name="connsiteY4" fmla="*/ 1337481 h 1955893"/>
                  <a:gd name="connsiteX5" fmla="*/ 37949 w 1255594"/>
                  <a:gd name="connsiteY5" fmla="*/ 1955893 h 1955893"/>
                  <a:gd name="connsiteX6" fmla="*/ 0 w 1255594"/>
                  <a:gd name="connsiteY6" fmla="*/ 0 h 195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594" h="1955893">
                    <a:moveTo>
                      <a:pt x="0" y="0"/>
                    </a:moveTo>
                    <a:lnTo>
                      <a:pt x="1255594" y="0"/>
                    </a:lnTo>
                    <a:cubicBezTo>
                      <a:pt x="1254528" y="651964"/>
                      <a:pt x="1253461" y="1303929"/>
                      <a:pt x="1252395" y="1955893"/>
                    </a:cubicBezTo>
                    <a:lnTo>
                      <a:pt x="996287" y="1351129"/>
                    </a:lnTo>
                    <a:lnTo>
                      <a:pt x="300251" y="1337481"/>
                    </a:lnTo>
                    <a:lnTo>
                      <a:pt x="37949" y="195589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2" name="Figura a mano libera 11"/>
              <p:cNvSpPr/>
              <p:nvPr/>
            </p:nvSpPr>
            <p:spPr>
              <a:xfrm flipV="1">
                <a:off x="3244841" y="2714620"/>
                <a:ext cx="1184283" cy="2714644"/>
              </a:xfrm>
              <a:custGeom>
                <a:avLst/>
                <a:gdLst>
                  <a:gd name="connsiteX0" fmla="*/ 0 w 1255594"/>
                  <a:gd name="connsiteY0" fmla="*/ 0 h 1351129"/>
                  <a:gd name="connsiteX1" fmla="*/ 1255594 w 1255594"/>
                  <a:gd name="connsiteY1" fmla="*/ 0 h 1351129"/>
                  <a:gd name="connsiteX2" fmla="*/ 1255594 w 1255594"/>
                  <a:gd name="connsiteY2" fmla="*/ 1351129 h 1351129"/>
                  <a:gd name="connsiteX3" fmla="*/ 54591 w 1255594"/>
                  <a:gd name="connsiteY3" fmla="*/ 1337481 h 1351129"/>
                  <a:gd name="connsiteX4" fmla="*/ 0 w 1255594"/>
                  <a:gd name="connsiteY4" fmla="*/ 0 h 1351129"/>
                  <a:gd name="connsiteX0" fmla="*/ 0 w 1255594"/>
                  <a:gd name="connsiteY0" fmla="*/ 0 h 1351129"/>
                  <a:gd name="connsiteX1" fmla="*/ 1255594 w 1255594"/>
                  <a:gd name="connsiteY1" fmla="*/ 0 h 1351129"/>
                  <a:gd name="connsiteX2" fmla="*/ 1255594 w 1255594"/>
                  <a:gd name="connsiteY2" fmla="*/ 1351129 h 1351129"/>
                  <a:gd name="connsiteX3" fmla="*/ 300251 w 1255594"/>
                  <a:gd name="connsiteY3" fmla="*/ 1337481 h 1351129"/>
                  <a:gd name="connsiteX4" fmla="*/ 54591 w 1255594"/>
                  <a:gd name="connsiteY4" fmla="*/ 1337481 h 1351129"/>
                  <a:gd name="connsiteX5" fmla="*/ 0 w 1255594"/>
                  <a:gd name="connsiteY5" fmla="*/ 0 h 1351129"/>
                  <a:gd name="connsiteX0" fmla="*/ 0 w 1255594"/>
                  <a:gd name="connsiteY0" fmla="*/ 0 h 1955893"/>
                  <a:gd name="connsiteX1" fmla="*/ 1255594 w 1255594"/>
                  <a:gd name="connsiteY1" fmla="*/ 0 h 1955893"/>
                  <a:gd name="connsiteX2" fmla="*/ 1255594 w 1255594"/>
                  <a:gd name="connsiteY2" fmla="*/ 1351129 h 1955893"/>
                  <a:gd name="connsiteX3" fmla="*/ 300251 w 1255594"/>
                  <a:gd name="connsiteY3" fmla="*/ 1337481 h 1955893"/>
                  <a:gd name="connsiteX4" fmla="*/ 37949 w 1255594"/>
                  <a:gd name="connsiteY4" fmla="*/ 1955893 h 1955893"/>
                  <a:gd name="connsiteX5" fmla="*/ 0 w 1255594"/>
                  <a:gd name="connsiteY5" fmla="*/ 0 h 1955893"/>
                  <a:gd name="connsiteX0" fmla="*/ 0 w 1255594"/>
                  <a:gd name="connsiteY0" fmla="*/ 0 h 1955893"/>
                  <a:gd name="connsiteX1" fmla="*/ 1255594 w 1255594"/>
                  <a:gd name="connsiteY1" fmla="*/ 0 h 1955893"/>
                  <a:gd name="connsiteX2" fmla="*/ 1255594 w 1255594"/>
                  <a:gd name="connsiteY2" fmla="*/ 1351129 h 1955893"/>
                  <a:gd name="connsiteX3" fmla="*/ 996287 w 1255594"/>
                  <a:gd name="connsiteY3" fmla="*/ 1351129 h 1955893"/>
                  <a:gd name="connsiteX4" fmla="*/ 300251 w 1255594"/>
                  <a:gd name="connsiteY4" fmla="*/ 1337481 h 1955893"/>
                  <a:gd name="connsiteX5" fmla="*/ 37949 w 1255594"/>
                  <a:gd name="connsiteY5" fmla="*/ 1955893 h 1955893"/>
                  <a:gd name="connsiteX6" fmla="*/ 0 w 1255594"/>
                  <a:gd name="connsiteY6" fmla="*/ 0 h 1955893"/>
                  <a:gd name="connsiteX0" fmla="*/ 0 w 1255594"/>
                  <a:gd name="connsiteY0" fmla="*/ 0 h 1955893"/>
                  <a:gd name="connsiteX1" fmla="*/ 1255594 w 1255594"/>
                  <a:gd name="connsiteY1" fmla="*/ 0 h 1955893"/>
                  <a:gd name="connsiteX2" fmla="*/ 1252395 w 1255594"/>
                  <a:gd name="connsiteY2" fmla="*/ 1955893 h 1955893"/>
                  <a:gd name="connsiteX3" fmla="*/ 996287 w 1255594"/>
                  <a:gd name="connsiteY3" fmla="*/ 1351129 h 1955893"/>
                  <a:gd name="connsiteX4" fmla="*/ 300251 w 1255594"/>
                  <a:gd name="connsiteY4" fmla="*/ 1337481 h 1955893"/>
                  <a:gd name="connsiteX5" fmla="*/ 37949 w 1255594"/>
                  <a:gd name="connsiteY5" fmla="*/ 1955893 h 1955893"/>
                  <a:gd name="connsiteX6" fmla="*/ 0 w 1255594"/>
                  <a:gd name="connsiteY6" fmla="*/ 0 h 195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594" h="1955893">
                    <a:moveTo>
                      <a:pt x="0" y="0"/>
                    </a:moveTo>
                    <a:lnTo>
                      <a:pt x="1255594" y="0"/>
                    </a:lnTo>
                    <a:cubicBezTo>
                      <a:pt x="1254528" y="651964"/>
                      <a:pt x="1253461" y="1303929"/>
                      <a:pt x="1252395" y="1955893"/>
                    </a:cubicBezTo>
                    <a:lnTo>
                      <a:pt x="996287" y="1351129"/>
                    </a:lnTo>
                    <a:lnTo>
                      <a:pt x="300251" y="1337481"/>
                    </a:lnTo>
                    <a:lnTo>
                      <a:pt x="37949" y="195589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3" name="Rettangolo 12"/>
              <p:cNvSpPr/>
              <p:nvPr/>
            </p:nvSpPr>
            <p:spPr>
              <a:xfrm>
                <a:off x="3143240" y="1357298"/>
                <a:ext cx="214313" cy="4071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4" name="Rettangolo 13"/>
              <p:cNvSpPr/>
              <p:nvPr/>
            </p:nvSpPr>
            <p:spPr>
              <a:xfrm>
                <a:off x="4286248" y="1357298"/>
                <a:ext cx="285752" cy="4071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grpSp>
      <p:grpSp>
        <p:nvGrpSpPr>
          <p:cNvPr id="4" name="Gruppo 22"/>
          <p:cNvGrpSpPr>
            <a:grpSpLocks/>
          </p:cNvGrpSpPr>
          <p:nvPr/>
        </p:nvGrpSpPr>
        <p:grpSpPr bwMode="auto">
          <a:xfrm>
            <a:off x="4600575" y="901700"/>
            <a:ext cx="1428750" cy="4071938"/>
            <a:chOff x="3143240" y="1330002"/>
            <a:chExt cx="1428760" cy="4071966"/>
          </a:xfrm>
        </p:grpSpPr>
        <p:sp>
          <p:nvSpPr>
            <p:cNvPr id="24" name="Ovale 23"/>
            <p:cNvSpPr/>
            <p:nvPr/>
          </p:nvSpPr>
          <p:spPr>
            <a:xfrm>
              <a:off x="3357553" y="2571436"/>
              <a:ext cx="1000132" cy="1000132"/>
            </a:xfrm>
            <a:prstGeom prst="ellipse">
              <a:avLst/>
            </a:prstGeom>
            <a:noFill/>
            <a:ln w="2254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146442" name="Gruppo 14"/>
            <p:cNvGrpSpPr>
              <a:grpSpLocks/>
            </p:cNvGrpSpPr>
            <p:nvPr/>
          </p:nvGrpSpPr>
          <p:grpSpPr bwMode="auto">
            <a:xfrm>
              <a:off x="3143240" y="1330002"/>
              <a:ext cx="1428760" cy="4071966"/>
              <a:chOff x="3143240" y="1357298"/>
              <a:chExt cx="1428760" cy="4071966"/>
            </a:xfrm>
          </p:grpSpPr>
          <p:sp>
            <p:nvSpPr>
              <p:cNvPr id="26" name="Figura a mano libera 25"/>
              <p:cNvSpPr/>
              <p:nvPr/>
            </p:nvSpPr>
            <p:spPr>
              <a:xfrm>
                <a:off x="3244841" y="1357298"/>
                <a:ext cx="1184283" cy="1955813"/>
              </a:xfrm>
              <a:custGeom>
                <a:avLst/>
                <a:gdLst>
                  <a:gd name="connsiteX0" fmla="*/ 0 w 1255594"/>
                  <a:gd name="connsiteY0" fmla="*/ 0 h 1351129"/>
                  <a:gd name="connsiteX1" fmla="*/ 1255594 w 1255594"/>
                  <a:gd name="connsiteY1" fmla="*/ 0 h 1351129"/>
                  <a:gd name="connsiteX2" fmla="*/ 1255594 w 1255594"/>
                  <a:gd name="connsiteY2" fmla="*/ 1351129 h 1351129"/>
                  <a:gd name="connsiteX3" fmla="*/ 54591 w 1255594"/>
                  <a:gd name="connsiteY3" fmla="*/ 1337481 h 1351129"/>
                  <a:gd name="connsiteX4" fmla="*/ 0 w 1255594"/>
                  <a:gd name="connsiteY4" fmla="*/ 0 h 1351129"/>
                  <a:gd name="connsiteX0" fmla="*/ 0 w 1255594"/>
                  <a:gd name="connsiteY0" fmla="*/ 0 h 1351129"/>
                  <a:gd name="connsiteX1" fmla="*/ 1255594 w 1255594"/>
                  <a:gd name="connsiteY1" fmla="*/ 0 h 1351129"/>
                  <a:gd name="connsiteX2" fmla="*/ 1255594 w 1255594"/>
                  <a:gd name="connsiteY2" fmla="*/ 1351129 h 1351129"/>
                  <a:gd name="connsiteX3" fmla="*/ 300251 w 1255594"/>
                  <a:gd name="connsiteY3" fmla="*/ 1337481 h 1351129"/>
                  <a:gd name="connsiteX4" fmla="*/ 54591 w 1255594"/>
                  <a:gd name="connsiteY4" fmla="*/ 1337481 h 1351129"/>
                  <a:gd name="connsiteX5" fmla="*/ 0 w 1255594"/>
                  <a:gd name="connsiteY5" fmla="*/ 0 h 1351129"/>
                  <a:gd name="connsiteX0" fmla="*/ 0 w 1255594"/>
                  <a:gd name="connsiteY0" fmla="*/ 0 h 1955893"/>
                  <a:gd name="connsiteX1" fmla="*/ 1255594 w 1255594"/>
                  <a:gd name="connsiteY1" fmla="*/ 0 h 1955893"/>
                  <a:gd name="connsiteX2" fmla="*/ 1255594 w 1255594"/>
                  <a:gd name="connsiteY2" fmla="*/ 1351129 h 1955893"/>
                  <a:gd name="connsiteX3" fmla="*/ 300251 w 1255594"/>
                  <a:gd name="connsiteY3" fmla="*/ 1337481 h 1955893"/>
                  <a:gd name="connsiteX4" fmla="*/ 37949 w 1255594"/>
                  <a:gd name="connsiteY4" fmla="*/ 1955893 h 1955893"/>
                  <a:gd name="connsiteX5" fmla="*/ 0 w 1255594"/>
                  <a:gd name="connsiteY5" fmla="*/ 0 h 1955893"/>
                  <a:gd name="connsiteX0" fmla="*/ 0 w 1255594"/>
                  <a:gd name="connsiteY0" fmla="*/ 0 h 1955893"/>
                  <a:gd name="connsiteX1" fmla="*/ 1255594 w 1255594"/>
                  <a:gd name="connsiteY1" fmla="*/ 0 h 1955893"/>
                  <a:gd name="connsiteX2" fmla="*/ 1255594 w 1255594"/>
                  <a:gd name="connsiteY2" fmla="*/ 1351129 h 1955893"/>
                  <a:gd name="connsiteX3" fmla="*/ 996287 w 1255594"/>
                  <a:gd name="connsiteY3" fmla="*/ 1351129 h 1955893"/>
                  <a:gd name="connsiteX4" fmla="*/ 300251 w 1255594"/>
                  <a:gd name="connsiteY4" fmla="*/ 1337481 h 1955893"/>
                  <a:gd name="connsiteX5" fmla="*/ 37949 w 1255594"/>
                  <a:gd name="connsiteY5" fmla="*/ 1955893 h 1955893"/>
                  <a:gd name="connsiteX6" fmla="*/ 0 w 1255594"/>
                  <a:gd name="connsiteY6" fmla="*/ 0 h 1955893"/>
                  <a:gd name="connsiteX0" fmla="*/ 0 w 1255594"/>
                  <a:gd name="connsiteY0" fmla="*/ 0 h 1955893"/>
                  <a:gd name="connsiteX1" fmla="*/ 1255594 w 1255594"/>
                  <a:gd name="connsiteY1" fmla="*/ 0 h 1955893"/>
                  <a:gd name="connsiteX2" fmla="*/ 1252395 w 1255594"/>
                  <a:gd name="connsiteY2" fmla="*/ 1955893 h 1955893"/>
                  <a:gd name="connsiteX3" fmla="*/ 996287 w 1255594"/>
                  <a:gd name="connsiteY3" fmla="*/ 1351129 h 1955893"/>
                  <a:gd name="connsiteX4" fmla="*/ 300251 w 1255594"/>
                  <a:gd name="connsiteY4" fmla="*/ 1337481 h 1955893"/>
                  <a:gd name="connsiteX5" fmla="*/ 37949 w 1255594"/>
                  <a:gd name="connsiteY5" fmla="*/ 1955893 h 1955893"/>
                  <a:gd name="connsiteX6" fmla="*/ 0 w 1255594"/>
                  <a:gd name="connsiteY6" fmla="*/ 0 h 195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594" h="1955893">
                    <a:moveTo>
                      <a:pt x="0" y="0"/>
                    </a:moveTo>
                    <a:lnTo>
                      <a:pt x="1255594" y="0"/>
                    </a:lnTo>
                    <a:cubicBezTo>
                      <a:pt x="1254528" y="651964"/>
                      <a:pt x="1253461" y="1303929"/>
                      <a:pt x="1252395" y="1955893"/>
                    </a:cubicBezTo>
                    <a:lnTo>
                      <a:pt x="996287" y="1351129"/>
                    </a:lnTo>
                    <a:lnTo>
                      <a:pt x="300251" y="1337481"/>
                    </a:lnTo>
                    <a:lnTo>
                      <a:pt x="37949" y="195589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7" name="Figura a mano libera 26"/>
              <p:cNvSpPr/>
              <p:nvPr/>
            </p:nvSpPr>
            <p:spPr>
              <a:xfrm flipV="1">
                <a:off x="3244841" y="2714620"/>
                <a:ext cx="1184283" cy="2714644"/>
              </a:xfrm>
              <a:custGeom>
                <a:avLst/>
                <a:gdLst>
                  <a:gd name="connsiteX0" fmla="*/ 0 w 1255594"/>
                  <a:gd name="connsiteY0" fmla="*/ 0 h 1351129"/>
                  <a:gd name="connsiteX1" fmla="*/ 1255594 w 1255594"/>
                  <a:gd name="connsiteY1" fmla="*/ 0 h 1351129"/>
                  <a:gd name="connsiteX2" fmla="*/ 1255594 w 1255594"/>
                  <a:gd name="connsiteY2" fmla="*/ 1351129 h 1351129"/>
                  <a:gd name="connsiteX3" fmla="*/ 54591 w 1255594"/>
                  <a:gd name="connsiteY3" fmla="*/ 1337481 h 1351129"/>
                  <a:gd name="connsiteX4" fmla="*/ 0 w 1255594"/>
                  <a:gd name="connsiteY4" fmla="*/ 0 h 1351129"/>
                  <a:gd name="connsiteX0" fmla="*/ 0 w 1255594"/>
                  <a:gd name="connsiteY0" fmla="*/ 0 h 1351129"/>
                  <a:gd name="connsiteX1" fmla="*/ 1255594 w 1255594"/>
                  <a:gd name="connsiteY1" fmla="*/ 0 h 1351129"/>
                  <a:gd name="connsiteX2" fmla="*/ 1255594 w 1255594"/>
                  <a:gd name="connsiteY2" fmla="*/ 1351129 h 1351129"/>
                  <a:gd name="connsiteX3" fmla="*/ 300251 w 1255594"/>
                  <a:gd name="connsiteY3" fmla="*/ 1337481 h 1351129"/>
                  <a:gd name="connsiteX4" fmla="*/ 54591 w 1255594"/>
                  <a:gd name="connsiteY4" fmla="*/ 1337481 h 1351129"/>
                  <a:gd name="connsiteX5" fmla="*/ 0 w 1255594"/>
                  <a:gd name="connsiteY5" fmla="*/ 0 h 1351129"/>
                  <a:gd name="connsiteX0" fmla="*/ 0 w 1255594"/>
                  <a:gd name="connsiteY0" fmla="*/ 0 h 1955893"/>
                  <a:gd name="connsiteX1" fmla="*/ 1255594 w 1255594"/>
                  <a:gd name="connsiteY1" fmla="*/ 0 h 1955893"/>
                  <a:gd name="connsiteX2" fmla="*/ 1255594 w 1255594"/>
                  <a:gd name="connsiteY2" fmla="*/ 1351129 h 1955893"/>
                  <a:gd name="connsiteX3" fmla="*/ 300251 w 1255594"/>
                  <a:gd name="connsiteY3" fmla="*/ 1337481 h 1955893"/>
                  <a:gd name="connsiteX4" fmla="*/ 37949 w 1255594"/>
                  <a:gd name="connsiteY4" fmla="*/ 1955893 h 1955893"/>
                  <a:gd name="connsiteX5" fmla="*/ 0 w 1255594"/>
                  <a:gd name="connsiteY5" fmla="*/ 0 h 1955893"/>
                  <a:gd name="connsiteX0" fmla="*/ 0 w 1255594"/>
                  <a:gd name="connsiteY0" fmla="*/ 0 h 1955893"/>
                  <a:gd name="connsiteX1" fmla="*/ 1255594 w 1255594"/>
                  <a:gd name="connsiteY1" fmla="*/ 0 h 1955893"/>
                  <a:gd name="connsiteX2" fmla="*/ 1255594 w 1255594"/>
                  <a:gd name="connsiteY2" fmla="*/ 1351129 h 1955893"/>
                  <a:gd name="connsiteX3" fmla="*/ 996287 w 1255594"/>
                  <a:gd name="connsiteY3" fmla="*/ 1351129 h 1955893"/>
                  <a:gd name="connsiteX4" fmla="*/ 300251 w 1255594"/>
                  <a:gd name="connsiteY4" fmla="*/ 1337481 h 1955893"/>
                  <a:gd name="connsiteX5" fmla="*/ 37949 w 1255594"/>
                  <a:gd name="connsiteY5" fmla="*/ 1955893 h 1955893"/>
                  <a:gd name="connsiteX6" fmla="*/ 0 w 1255594"/>
                  <a:gd name="connsiteY6" fmla="*/ 0 h 1955893"/>
                  <a:gd name="connsiteX0" fmla="*/ 0 w 1255594"/>
                  <a:gd name="connsiteY0" fmla="*/ 0 h 1955893"/>
                  <a:gd name="connsiteX1" fmla="*/ 1255594 w 1255594"/>
                  <a:gd name="connsiteY1" fmla="*/ 0 h 1955893"/>
                  <a:gd name="connsiteX2" fmla="*/ 1252395 w 1255594"/>
                  <a:gd name="connsiteY2" fmla="*/ 1955893 h 1955893"/>
                  <a:gd name="connsiteX3" fmla="*/ 996287 w 1255594"/>
                  <a:gd name="connsiteY3" fmla="*/ 1351129 h 1955893"/>
                  <a:gd name="connsiteX4" fmla="*/ 300251 w 1255594"/>
                  <a:gd name="connsiteY4" fmla="*/ 1337481 h 1955893"/>
                  <a:gd name="connsiteX5" fmla="*/ 37949 w 1255594"/>
                  <a:gd name="connsiteY5" fmla="*/ 1955893 h 1955893"/>
                  <a:gd name="connsiteX6" fmla="*/ 0 w 1255594"/>
                  <a:gd name="connsiteY6" fmla="*/ 0 h 195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594" h="1955893">
                    <a:moveTo>
                      <a:pt x="0" y="0"/>
                    </a:moveTo>
                    <a:lnTo>
                      <a:pt x="1255594" y="0"/>
                    </a:lnTo>
                    <a:cubicBezTo>
                      <a:pt x="1254528" y="651964"/>
                      <a:pt x="1253461" y="1303929"/>
                      <a:pt x="1252395" y="1955893"/>
                    </a:cubicBezTo>
                    <a:lnTo>
                      <a:pt x="996287" y="1351129"/>
                    </a:lnTo>
                    <a:lnTo>
                      <a:pt x="300251" y="1337481"/>
                    </a:lnTo>
                    <a:lnTo>
                      <a:pt x="37949" y="195589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8" name="Rettangolo 27"/>
              <p:cNvSpPr/>
              <p:nvPr/>
            </p:nvSpPr>
            <p:spPr>
              <a:xfrm>
                <a:off x="3143240" y="1357298"/>
                <a:ext cx="214313" cy="4071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9" name="Rettangolo 28"/>
              <p:cNvSpPr/>
              <p:nvPr/>
            </p:nvSpPr>
            <p:spPr>
              <a:xfrm>
                <a:off x="4286248" y="1357298"/>
                <a:ext cx="285752" cy="4071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grpSp>
      <p:sp>
        <p:nvSpPr>
          <p:cNvPr id="146436" name="CasellaDiTesto 16"/>
          <p:cNvSpPr txBox="1">
            <a:spLocks noChangeArrowheads="1"/>
          </p:cNvSpPr>
          <p:nvPr/>
        </p:nvSpPr>
        <p:spPr bwMode="auto">
          <a:xfrm>
            <a:off x="0" y="54451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dirty="0">
                <a:solidFill>
                  <a:srgbClr val="FFFF00"/>
                </a:solidFill>
                <a:latin typeface="Tahoma" charset="0"/>
                <a:ea typeface="Tahoma" charset="0"/>
                <a:cs typeface="Tahoma" charset="0"/>
              </a:rPr>
              <a:t>a) </a:t>
            </a:r>
            <a:r>
              <a:rPr lang="it-IT" altLang="it-IT" sz="2800" b="1" dirty="0" err="1" smtClean="0">
                <a:solidFill>
                  <a:srgbClr val="FFFF00"/>
                </a:solidFill>
                <a:latin typeface="Tahoma" charset="0"/>
                <a:ea typeface="Tahoma" charset="0"/>
                <a:cs typeface="Tahoma" charset="0"/>
              </a:rPr>
              <a:t>Brightness</a:t>
            </a:r>
            <a:r>
              <a:rPr lang="it-IT" altLang="it-IT" sz="2800" b="1" dirty="0" smtClean="0">
                <a:solidFill>
                  <a:srgbClr val="FFFF00"/>
                </a:solidFill>
                <a:latin typeface="Tahoma" charset="0"/>
                <a:ea typeface="Tahoma" charset="0"/>
                <a:cs typeface="Tahoma" charset="0"/>
              </a:rPr>
              <a:t> </a:t>
            </a:r>
            <a:r>
              <a:rPr lang="it-IT" altLang="it-IT" sz="2800" b="1" dirty="0" err="1" smtClean="0">
                <a:solidFill>
                  <a:srgbClr val="FFFF00"/>
                </a:solidFill>
                <a:latin typeface="Tahoma" charset="0"/>
                <a:ea typeface="Tahoma" charset="0"/>
                <a:cs typeface="Tahoma" charset="0"/>
              </a:rPr>
              <a:t>illusion</a:t>
            </a:r>
            <a:endParaRPr lang="it-IT" altLang="it-IT" sz="2800" b="1" dirty="0">
              <a:solidFill>
                <a:srgbClr val="FFFF00"/>
              </a:solidFill>
              <a:latin typeface="Tahoma" charset="0"/>
              <a:ea typeface="Tahoma" charset="0"/>
              <a:cs typeface="Tahoma" charset="0"/>
            </a:endParaRPr>
          </a:p>
        </p:txBody>
      </p:sp>
      <p:sp>
        <p:nvSpPr>
          <p:cNvPr id="146440" name="CasellaDiTesto 21"/>
          <p:cNvSpPr txBox="1">
            <a:spLocks noChangeArrowheads="1"/>
          </p:cNvSpPr>
          <p:nvPr/>
        </p:nvSpPr>
        <p:spPr bwMode="auto">
          <a:xfrm>
            <a:off x="0" y="620713"/>
            <a:ext cx="68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31" name="Picture 7" descr="http://www.focusjunior.it/media/special/2011/ottobre/zollner1.jpg"/>
          <p:cNvPicPr>
            <a:picLocks noChangeAspect="1" noChangeArrowheads="1"/>
          </p:cNvPicPr>
          <p:nvPr/>
        </p:nvPicPr>
        <p:blipFill>
          <a:blip r:embed="rId3" cstate="print"/>
          <a:srcRect r="21890"/>
          <a:stretch>
            <a:fillRect/>
          </a:stretch>
        </p:blipFill>
        <p:spPr bwMode="auto">
          <a:xfrm>
            <a:off x="0" y="1556792"/>
            <a:ext cx="4463988" cy="3819525"/>
          </a:xfrm>
          <a:prstGeom prst="rect">
            <a:avLst/>
          </a:prstGeom>
          <a:ln>
            <a:noFill/>
          </a:ln>
          <a:effectLst>
            <a:softEdge rad="112500"/>
          </a:effectLst>
        </p:spPr>
      </p:pic>
      <p:sp>
        <p:nvSpPr>
          <p:cNvPr id="152578" name="Rettangolo 15"/>
          <p:cNvSpPr>
            <a:spLocks noChangeArrowheads="1"/>
          </p:cNvSpPr>
          <p:nvPr/>
        </p:nvSpPr>
        <p:spPr bwMode="auto">
          <a:xfrm>
            <a:off x="4591050" y="3148013"/>
            <a:ext cx="4535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b="1" dirty="0" smtClean="0">
                <a:solidFill>
                  <a:schemeClr val="bg1"/>
                </a:solidFill>
              </a:rPr>
              <a:t>ZOLLNER ILLUSION</a:t>
            </a:r>
            <a:endParaRPr lang="it-IT" altLang="it-IT" sz="2400" b="1" dirty="0">
              <a:solidFill>
                <a:schemeClr val="bg1"/>
              </a:solidFill>
            </a:endParaRPr>
          </a:p>
        </p:txBody>
      </p:sp>
      <p:sp>
        <p:nvSpPr>
          <p:cNvPr id="152582" name="CasellaDiTesto 16"/>
          <p:cNvSpPr txBox="1">
            <a:spLocks noChangeArrowheads="1"/>
          </p:cNvSpPr>
          <p:nvPr/>
        </p:nvSpPr>
        <p:spPr bwMode="auto">
          <a:xfrm>
            <a:off x="0" y="54451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dirty="0">
                <a:solidFill>
                  <a:srgbClr val="FFFF00"/>
                </a:solidFill>
                <a:latin typeface="Tahoma" charset="0"/>
                <a:ea typeface="Tahoma" charset="0"/>
                <a:cs typeface="Tahoma" charset="0"/>
              </a:rPr>
              <a:t>b) </a:t>
            </a:r>
            <a:r>
              <a:rPr lang="it-IT" altLang="it-IT" sz="2800" b="1" dirty="0" err="1" smtClean="0">
                <a:solidFill>
                  <a:srgbClr val="FFFF00"/>
                </a:solidFill>
                <a:latin typeface="Tahoma" charset="0"/>
                <a:ea typeface="Tahoma" charset="0"/>
                <a:cs typeface="Tahoma" charset="0"/>
              </a:rPr>
              <a:t>Orientation</a:t>
            </a:r>
            <a:r>
              <a:rPr lang="it-IT" altLang="it-IT" sz="2800" b="1" dirty="0" smtClean="0">
                <a:solidFill>
                  <a:srgbClr val="FFFF00"/>
                </a:solidFill>
                <a:latin typeface="Tahoma" charset="0"/>
                <a:ea typeface="Tahoma" charset="0"/>
                <a:cs typeface="Tahoma" charset="0"/>
              </a:rPr>
              <a:t> </a:t>
            </a:r>
            <a:r>
              <a:rPr lang="it-IT" altLang="it-IT" sz="2800" b="1" dirty="0" err="1" smtClean="0">
                <a:solidFill>
                  <a:srgbClr val="FFFF00"/>
                </a:solidFill>
                <a:latin typeface="Tahoma" charset="0"/>
                <a:ea typeface="Tahoma" charset="0"/>
                <a:cs typeface="Tahoma" charset="0"/>
              </a:rPr>
              <a:t>illusion</a:t>
            </a:r>
            <a:endParaRPr lang="it-IT" altLang="it-IT" sz="2800" b="1" dirty="0">
              <a:solidFill>
                <a:srgbClr val="FFFF00"/>
              </a:solidFill>
              <a:latin typeface="Tahoma" charset="0"/>
              <a:ea typeface="Tahoma" charset="0"/>
              <a:cs typeface="Tahoma" charset="0"/>
            </a:endParaRPr>
          </a:p>
        </p:txBody>
      </p:sp>
      <p:sp>
        <p:nvSpPr>
          <p:cNvPr id="152583" name="CasellaDiTesto 7"/>
          <p:cNvSpPr txBox="1">
            <a:spLocks noChangeArrowheads="1"/>
          </p:cNvSpPr>
          <p:nvPr/>
        </p:nvSpPr>
        <p:spPr bwMode="auto">
          <a:xfrm>
            <a:off x="0" y="620713"/>
            <a:ext cx="68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(1/4)</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31" name="Picture 7" descr="http://www.focusjunior.it/media/special/2011/ottobre/zollner1.jpg"/>
          <p:cNvPicPr>
            <a:picLocks noChangeAspect="1" noChangeArrowheads="1"/>
          </p:cNvPicPr>
          <p:nvPr/>
        </p:nvPicPr>
        <p:blipFill>
          <a:blip r:embed="rId3" cstate="print"/>
          <a:srcRect r="21890"/>
          <a:stretch>
            <a:fillRect/>
          </a:stretch>
        </p:blipFill>
        <p:spPr bwMode="auto">
          <a:xfrm>
            <a:off x="0" y="1556792"/>
            <a:ext cx="4463988" cy="3819525"/>
          </a:xfrm>
          <a:prstGeom prst="rect">
            <a:avLst/>
          </a:prstGeom>
          <a:ln>
            <a:noFill/>
          </a:ln>
          <a:effectLst>
            <a:softEdge rad="112500"/>
          </a:effectLst>
        </p:spPr>
      </p:pic>
      <p:pic>
        <p:nvPicPr>
          <p:cNvPr id="8" name="Picture 7" descr="http://www.focusjunior.it/media/special/2011/ottobre/zollner1.jpg"/>
          <p:cNvPicPr>
            <a:picLocks noChangeAspect="1" noChangeArrowheads="1"/>
          </p:cNvPicPr>
          <p:nvPr/>
        </p:nvPicPr>
        <p:blipFill>
          <a:blip r:embed="rId3" cstate="print"/>
          <a:srcRect l="26451" t="45327" r="62210" b="37705"/>
          <a:stretch>
            <a:fillRect/>
          </a:stretch>
        </p:blipFill>
        <p:spPr bwMode="auto">
          <a:xfrm>
            <a:off x="1533150" y="3278008"/>
            <a:ext cx="648072" cy="648072"/>
          </a:xfrm>
          <a:prstGeom prst="rect">
            <a:avLst/>
          </a:prstGeom>
          <a:ln>
            <a:noFill/>
          </a:ln>
          <a:effectLst>
            <a:softEdge rad="112500"/>
          </a:effectLst>
        </p:spPr>
      </p:pic>
      <p:grpSp>
        <p:nvGrpSpPr>
          <p:cNvPr id="2" name="Gruppo 13"/>
          <p:cNvGrpSpPr>
            <a:grpSpLocks/>
          </p:cNvGrpSpPr>
          <p:nvPr/>
        </p:nvGrpSpPr>
        <p:grpSpPr bwMode="auto">
          <a:xfrm rot="157761">
            <a:off x="1709738" y="3167063"/>
            <a:ext cx="636587" cy="504825"/>
            <a:chOff x="1723430" y="3501008"/>
            <a:chExt cx="364295" cy="288032"/>
          </a:xfrm>
        </p:grpSpPr>
        <p:cxnSp>
          <p:nvCxnSpPr>
            <p:cNvPr id="10" name="Connettore 1 9"/>
            <p:cNvCxnSpPr/>
            <p:nvPr/>
          </p:nvCxnSpPr>
          <p:spPr>
            <a:xfrm>
              <a:off x="1686352" y="3741027"/>
              <a:ext cx="364295" cy="1449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1727712" y="3500601"/>
              <a:ext cx="175334" cy="28169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Connettore 1 13"/>
          <p:cNvCxnSpPr/>
          <p:nvPr/>
        </p:nvCxnSpPr>
        <p:spPr bwMode="auto">
          <a:xfrm flipH="1">
            <a:off x="468313" y="1449388"/>
            <a:ext cx="2843212" cy="381635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bwMode="auto">
          <a:xfrm flipH="1">
            <a:off x="179388" y="2168525"/>
            <a:ext cx="4392612" cy="2989263"/>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pic>
        <p:nvPicPr>
          <p:cNvPr id="22" name="Picture 7" descr="http://www.focusjunior.it/media/special/2011/ottobre/zollner1.jpg"/>
          <p:cNvPicPr>
            <a:picLocks noChangeAspect="1" noChangeArrowheads="1"/>
          </p:cNvPicPr>
          <p:nvPr/>
        </p:nvPicPr>
        <p:blipFill>
          <a:blip r:embed="rId3" cstate="print"/>
          <a:srcRect l="39680" t="38729" r="49611" b="44304"/>
          <a:stretch>
            <a:fillRect/>
          </a:stretch>
        </p:blipFill>
        <p:spPr bwMode="auto">
          <a:xfrm>
            <a:off x="2591780" y="2708920"/>
            <a:ext cx="612068" cy="648072"/>
          </a:xfrm>
          <a:prstGeom prst="rect">
            <a:avLst/>
          </a:prstGeom>
          <a:ln>
            <a:noFill/>
          </a:ln>
          <a:effectLst>
            <a:softEdge rad="112500"/>
          </a:effectLst>
        </p:spPr>
      </p:pic>
      <p:grpSp>
        <p:nvGrpSpPr>
          <p:cNvPr id="3" name="Gruppo 13"/>
          <p:cNvGrpSpPr>
            <a:grpSpLocks/>
          </p:cNvGrpSpPr>
          <p:nvPr/>
        </p:nvGrpSpPr>
        <p:grpSpPr bwMode="auto">
          <a:xfrm rot="-1996561">
            <a:off x="2641600" y="2733675"/>
            <a:ext cx="636588" cy="504825"/>
            <a:chOff x="1723430" y="3501008"/>
            <a:chExt cx="364295" cy="288032"/>
          </a:xfrm>
        </p:grpSpPr>
        <p:cxnSp>
          <p:nvCxnSpPr>
            <p:cNvPr id="24" name="Connettore 1 23"/>
            <p:cNvCxnSpPr/>
            <p:nvPr/>
          </p:nvCxnSpPr>
          <p:spPr>
            <a:xfrm>
              <a:off x="1709448" y="3759720"/>
              <a:ext cx="364294" cy="1449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flipV="1">
              <a:off x="1729391" y="3493386"/>
              <a:ext cx="175334" cy="28169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4637" name="CasellaDiTesto 18"/>
          <p:cNvSpPr txBox="1">
            <a:spLocks noChangeArrowheads="1"/>
          </p:cNvSpPr>
          <p:nvPr/>
        </p:nvSpPr>
        <p:spPr bwMode="auto">
          <a:xfrm>
            <a:off x="0" y="620713"/>
            <a:ext cx="68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(1/4)</a:t>
            </a:r>
          </a:p>
        </p:txBody>
      </p:sp>
      <p:sp>
        <p:nvSpPr>
          <p:cNvPr id="19" name="Rettangolo 15"/>
          <p:cNvSpPr>
            <a:spLocks noChangeArrowheads="1"/>
          </p:cNvSpPr>
          <p:nvPr/>
        </p:nvSpPr>
        <p:spPr bwMode="auto">
          <a:xfrm>
            <a:off x="4591050" y="3148013"/>
            <a:ext cx="4535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b="1" dirty="0" smtClean="0">
                <a:solidFill>
                  <a:schemeClr val="bg1"/>
                </a:solidFill>
              </a:rPr>
              <a:t>ZOLLNER ILLUSION</a:t>
            </a:r>
            <a:endParaRPr lang="it-IT" altLang="it-IT" sz="2400" b="1" dirty="0">
              <a:solidFill>
                <a:schemeClr val="bg1"/>
              </a:solidFill>
            </a:endParaRPr>
          </a:p>
        </p:txBody>
      </p:sp>
      <p:sp>
        <p:nvSpPr>
          <p:cNvPr id="20" name="CasellaDiTesto 16"/>
          <p:cNvSpPr txBox="1">
            <a:spLocks noChangeArrowheads="1"/>
          </p:cNvSpPr>
          <p:nvPr/>
        </p:nvSpPr>
        <p:spPr bwMode="auto">
          <a:xfrm>
            <a:off x="0" y="54451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dirty="0">
                <a:solidFill>
                  <a:srgbClr val="FFFF00"/>
                </a:solidFill>
                <a:latin typeface="Tahoma" charset="0"/>
                <a:ea typeface="Tahoma" charset="0"/>
                <a:cs typeface="Tahoma" charset="0"/>
              </a:rPr>
              <a:t>b) </a:t>
            </a:r>
            <a:r>
              <a:rPr lang="it-IT" altLang="it-IT" sz="2800" b="1" dirty="0" err="1" smtClean="0">
                <a:solidFill>
                  <a:srgbClr val="FFFF00"/>
                </a:solidFill>
                <a:latin typeface="Tahoma" charset="0"/>
                <a:ea typeface="Tahoma" charset="0"/>
                <a:cs typeface="Tahoma" charset="0"/>
              </a:rPr>
              <a:t>Orientation</a:t>
            </a:r>
            <a:r>
              <a:rPr lang="it-IT" altLang="it-IT" sz="2800" b="1" dirty="0" smtClean="0">
                <a:solidFill>
                  <a:srgbClr val="FFFF00"/>
                </a:solidFill>
                <a:latin typeface="Tahoma" charset="0"/>
                <a:ea typeface="Tahoma" charset="0"/>
                <a:cs typeface="Tahoma" charset="0"/>
              </a:rPr>
              <a:t> </a:t>
            </a:r>
            <a:r>
              <a:rPr lang="it-IT" altLang="it-IT" sz="2800" b="1" dirty="0" err="1" smtClean="0">
                <a:solidFill>
                  <a:srgbClr val="FFFF00"/>
                </a:solidFill>
                <a:latin typeface="Tahoma" charset="0"/>
                <a:ea typeface="Tahoma" charset="0"/>
                <a:cs typeface="Tahoma" charset="0"/>
              </a:rPr>
              <a:t>illusion</a:t>
            </a:r>
            <a:endParaRPr lang="it-IT" altLang="it-IT" sz="2800" b="1" dirty="0">
              <a:solidFill>
                <a:srgbClr val="FFFF00"/>
              </a:solidFill>
              <a:latin typeface="Tahoma" charset="0"/>
              <a:ea typeface="Tahoma" charset="0"/>
              <a:cs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80231"/>
                                        </p:tgtEl>
                                        <p:attrNameLst>
                                          <p:attrName>style.opacity</p:attrName>
                                        </p:attrNameLst>
                                      </p:cBhvr>
                                      <p:to>
                                        <p:strVal val="0.15"/>
                                      </p:to>
                                    </p:set>
                                    <p:animEffect filter="image" prLst="opacity: 0.15">
                                      <p:cBhvr rctx="IE">
                                        <p:cTn id="7" dur="indefinite"/>
                                        <p:tgtEl>
                                          <p:spTgt spid="1802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mph" presetSubtype="0" fill="hold" nodeType="clickEffect">
                                  <p:stCondLst>
                                    <p:cond delay="0"/>
                                  </p:stCondLst>
                                  <p:childTnLst>
                                    <p:animScale>
                                      <p:cBhvr>
                                        <p:cTn id="11" dur="2000" fill="hold"/>
                                        <p:tgtEl>
                                          <p:spTgt spid="8"/>
                                        </p:tgtEl>
                                      </p:cBhvr>
                                      <p:by x="220000" y="220000"/>
                                    </p:animScale>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6" presetClass="emph" presetSubtype="0" fill="hold" nodeType="withEffect">
                                  <p:stCondLst>
                                    <p:cond delay="0"/>
                                  </p:stCondLst>
                                  <p:childTnLst>
                                    <p:animScale>
                                      <p:cBhvr>
                                        <p:cTn id="26" dur="2000" fill="hold"/>
                                        <p:tgtEl>
                                          <p:spTgt spid="22"/>
                                        </p:tgtEl>
                                      </p:cBhvr>
                                      <p:by x="220000" y="220000"/>
                                    </p:animScale>
                                  </p:childTnLst>
                                </p:cTn>
                              </p:par>
                            </p:childTnLst>
                          </p:cTn>
                        </p:par>
                        <p:par>
                          <p:cTn id="27" fill="hold" nodeType="afterGroup">
                            <p:stCondLst>
                              <p:cond delay="20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nodeType="afterGroup">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endParaRPr lang="it-IT" altLang="it-IT"/>
          </a:p>
        </p:txBody>
      </p:sp>
      <p:pic>
        <p:nvPicPr>
          <p:cNvPr id="3" name="Immagine 2"/>
          <p:cNvPicPr>
            <a:picLocks noChangeAspect="1"/>
          </p:cNvPicPr>
          <p:nvPr/>
        </p:nvPicPr>
        <p:blipFill>
          <a:blip r:embed="rId3"/>
          <a:stretch>
            <a:fillRect/>
          </a:stretch>
        </p:blipFill>
        <p:spPr>
          <a:xfrm>
            <a:off x="647564" y="1599637"/>
            <a:ext cx="8004534" cy="5258363"/>
          </a:xfrm>
          <a:prstGeom prst="rect">
            <a:avLst/>
          </a:prstGeom>
        </p:spPr>
      </p:pic>
      <p:sp>
        <p:nvSpPr>
          <p:cNvPr id="5" name="Figura a mano libera 4"/>
          <p:cNvSpPr/>
          <p:nvPr/>
        </p:nvSpPr>
        <p:spPr>
          <a:xfrm>
            <a:off x="3491880" y="3124073"/>
            <a:ext cx="2601720" cy="1745087"/>
          </a:xfrm>
          <a:custGeom>
            <a:avLst/>
            <a:gdLst>
              <a:gd name="connsiteX0" fmla="*/ 1783724 w 2550017"/>
              <a:gd name="connsiteY0" fmla="*/ 1519707 h 1745087"/>
              <a:gd name="connsiteX1" fmla="*/ 1803042 w 2550017"/>
              <a:gd name="connsiteY1" fmla="*/ 1745087 h 1745087"/>
              <a:gd name="connsiteX2" fmla="*/ 2086377 w 2550017"/>
              <a:gd name="connsiteY2" fmla="*/ 1732208 h 1745087"/>
              <a:gd name="connsiteX3" fmla="*/ 2131453 w 2550017"/>
              <a:gd name="connsiteY3" fmla="*/ 1481070 h 1745087"/>
              <a:gd name="connsiteX4" fmla="*/ 2376152 w 2550017"/>
              <a:gd name="connsiteY4" fmla="*/ 1268569 h 1745087"/>
              <a:gd name="connsiteX5" fmla="*/ 2421228 w 2550017"/>
              <a:gd name="connsiteY5" fmla="*/ 1403797 h 1745087"/>
              <a:gd name="connsiteX6" fmla="*/ 2485622 w 2550017"/>
              <a:gd name="connsiteY6" fmla="*/ 1275008 h 1745087"/>
              <a:gd name="connsiteX7" fmla="*/ 2485622 w 2550017"/>
              <a:gd name="connsiteY7" fmla="*/ 1152659 h 1745087"/>
              <a:gd name="connsiteX8" fmla="*/ 2537138 w 2550017"/>
              <a:gd name="connsiteY8" fmla="*/ 1017431 h 1745087"/>
              <a:gd name="connsiteX9" fmla="*/ 2537138 w 2550017"/>
              <a:gd name="connsiteY9" fmla="*/ 727656 h 1745087"/>
              <a:gd name="connsiteX10" fmla="*/ 2479183 w 2550017"/>
              <a:gd name="connsiteY10" fmla="*/ 598867 h 1745087"/>
              <a:gd name="connsiteX11" fmla="*/ 2440546 w 2550017"/>
              <a:gd name="connsiteY11" fmla="*/ 553791 h 1745087"/>
              <a:gd name="connsiteX12" fmla="*/ 2550017 w 2550017"/>
              <a:gd name="connsiteY12" fmla="*/ 425003 h 1745087"/>
              <a:gd name="connsiteX13" fmla="*/ 2395470 w 2550017"/>
              <a:gd name="connsiteY13" fmla="*/ 405684 h 1745087"/>
              <a:gd name="connsiteX14" fmla="*/ 2395470 w 2550017"/>
              <a:gd name="connsiteY14" fmla="*/ 405684 h 1745087"/>
              <a:gd name="connsiteX15" fmla="*/ 2311758 w 2550017"/>
              <a:gd name="connsiteY15" fmla="*/ 444321 h 1745087"/>
              <a:gd name="connsiteX16" fmla="*/ 2195848 w 2550017"/>
              <a:gd name="connsiteY16" fmla="*/ 173865 h 1745087"/>
              <a:gd name="connsiteX17" fmla="*/ 2086377 w 2550017"/>
              <a:gd name="connsiteY17" fmla="*/ 96591 h 1745087"/>
              <a:gd name="connsiteX18" fmla="*/ 1848118 w 2550017"/>
              <a:gd name="connsiteY18" fmla="*/ 38637 h 1745087"/>
              <a:gd name="connsiteX19" fmla="*/ 1371600 w 2550017"/>
              <a:gd name="connsiteY19" fmla="*/ 0 h 1745087"/>
              <a:gd name="connsiteX20" fmla="*/ 920839 w 2550017"/>
              <a:gd name="connsiteY20" fmla="*/ 19318 h 1745087"/>
              <a:gd name="connsiteX21" fmla="*/ 592428 w 2550017"/>
              <a:gd name="connsiteY21" fmla="*/ 77273 h 1745087"/>
              <a:gd name="connsiteX22" fmla="*/ 547352 w 2550017"/>
              <a:gd name="connsiteY22" fmla="*/ 148107 h 1745087"/>
              <a:gd name="connsiteX23" fmla="*/ 289775 w 2550017"/>
              <a:gd name="connsiteY23" fmla="*/ 502276 h 1745087"/>
              <a:gd name="connsiteX24" fmla="*/ 103031 w 2550017"/>
              <a:gd name="connsiteY24" fmla="*/ 682580 h 1745087"/>
              <a:gd name="connsiteX25" fmla="*/ 0 w 2550017"/>
              <a:gd name="connsiteY25" fmla="*/ 920839 h 1745087"/>
              <a:gd name="connsiteX26" fmla="*/ 32197 w 2550017"/>
              <a:gd name="connsiteY26" fmla="*/ 1242811 h 1745087"/>
              <a:gd name="connsiteX27" fmla="*/ 160986 w 2550017"/>
              <a:gd name="connsiteY27" fmla="*/ 1384479 h 1745087"/>
              <a:gd name="connsiteX28" fmla="*/ 167425 w 2550017"/>
              <a:gd name="connsiteY28" fmla="*/ 1654935 h 1745087"/>
              <a:gd name="connsiteX29" fmla="*/ 418563 w 2550017"/>
              <a:gd name="connsiteY29" fmla="*/ 1680693 h 1745087"/>
              <a:gd name="connsiteX30" fmla="*/ 470079 w 2550017"/>
              <a:gd name="connsiteY30" fmla="*/ 1448873 h 1745087"/>
              <a:gd name="connsiteX31" fmla="*/ 1783724 w 2550017"/>
              <a:gd name="connsiteY31" fmla="*/ 1519707 h 1745087"/>
              <a:gd name="connsiteX0" fmla="*/ 1783724 w 2550017"/>
              <a:gd name="connsiteY0" fmla="*/ 1519707 h 1745087"/>
              <a:gd name="connsiteX1" fmla="*/ 1803042 w 2550017"/>
              <a:gd name="connsiteY1" fmla="*/ 1745087 h 1745087"/>
              <a:gd name="connsiteX2" fmla="*/ 2086377 w 2550017"/>
              <a:gd name="connsiteY2" fmla="*/ 1732208 h 1745087"/>
              <a:gd name="connsiteX3" fmla="*/ 2131453 w 2550017"/>
              <a:gd name="connsiteY3" fmla="*/ 1481070 h 1745087"/>
              <a:gd name="connsiteX4" fmla="*/ 2376152 w 2550017"/>
              <a:gd name="connsiteY4" fmla="*/ 1268569 h 1745087"/>
              <a:gd name="connsiteX5" fmla="*/ 2421228 w 2550017"/>
              <a:gd name="connsiteY5" fmla="*/ 1403797 h 1745087"/>
              <a:gd name="connsiteX6" fmla="*/ 2485622 w 2550017"/>
              <a:gd name="connsiteY6" fmla="*/ 1275008 h 1745087"/>
              <a:gd name="connsiteX7" fmla="*/ 2485622 w 2550017"/>
              <a:gd name="connsiteY7" fmla="*/ 1152659 h 1745087"/>
              <a:gd name="connsiteX8" fmla="*/ 2537138 w 2550017"/>
              <a:gd name="connsiteY8" fmla="*/ 1017431 h 1745087"/>
              <a:gd name="connsiteX9" fmla="*/ 2537138 w 2550017"/>
              <a:gd name="connsiteY9" fmla="*/ 727656 h 1745087"/>
              <a:gd name="connsiteX10" fmla="*/ 2479183 w 2550017"/>
              <a:gd name="connsiteY10" fmla="*/ 598867 h 1745087"/>
              <a:gd name="connsiteX11" fmla="*/ 2440546 w 2550017"/>
              <a:gd name="connsiteY11" fmla="*/ 553791 h 1745087"/>
              <a:gd name="connsiteX12" fmla="*/ 2550017 w 2550017"/>
              <a:gd name="connsiteY12" fmla="*/ 425003 h 1745087"/>
              <a:gd name="connsiteX13" fmla="*/ 2395470 w 2550017"/>
              <a:gd name="connsiteY13" fmla="*/ 405684 h 1745087"/>
              <a:gd name="connsiteX14" fmla="*/ 2395470 w 2550017"/>
              <a:gd name="connsiteY14" fmla="*/ 405684 h 1745087"/>
              <a:gd name="connsiteX15" fmla="*/ 2311758 w 2550017"/>
              <a:gd name="connsiteY15" fmla="*/ 444321 h 1745087"/>
              <a:gd name="connsiteX16" fmla="*/ 2195848 w 2550017"/>
              <a:gd name="connsiteY16" fmla="*/ 173865 h 1745087"/>
              <a:gd name="connsiteX17" fmla="*/ 2086377 w 2550017"/>
              <a:gd name="connsiteY17" fmla="*/ 96591 h 1745087"/>
              <a:gd name="connsiteX18" fmla="*/ 1848118 w 2550017"/>
              <a:gd name="connsiteY18" fmla="*/ 38637 h 1745087"/>
              <a:gd name="connsiteX19" fmla="*/ 1371600 w 2550017"/>
              <a:gd name="connsiteY19" fmla="*/ 0 h 1745087"/>
              <a:gd name="connsiteX20" fmla="*/ 920839 w 2550017"/>
              <a:gd name="connsiteY20" fmla="*/ 19318 h 1745087"/>
              <a:gd name="connsiteX21" fmla="*/ 592428 w 2550017"/>
              <a:gd name="connsiteY21" fmla="*/ 77273 h 1745087"/>
              <a:gd name="connsiteX22" fmla="*/ 547352 w 2550017"/>
              <a:gd name="connsiteY22" fmla="*/ 148107 h 1745087"/>
              <a:gd name="connsiteX23" fmla="*/ 289775 w 2550017"/>
              <a:gd name="connsiteY23" fmla="*/ 502276 h 1745087"/>
              <a:gd name="connsiteX24" fmla="*/ 103031 w 2550017"/>
              <a:gd name="connsiteY24" fmla="*/ 682580 h 1745087"/>
              <a:gd name="connsiteX25" fmla="*/ 0 w 2550017"/>
              <a:gd name="connsiteY25" fmla="*/ 920839 h 1745087"/>
              <a:gd name="connsiteX26" fmla="*/ 32197 w 2550017"/>
              <a:gd name="connsiteY26" fmla="*/ 1242811 h 1745087"/>
              <a:gd name="connsiteX27" fmla="*/ 58437 w 2550017"/>
              <a:gd name="connsiteY27" fmla="*/ 1410117 h 1745087"/>
              <a:gd name="connsiteX28" fmla="*/ 167425 w 2550017"/>
              <a:gd name="connsiteY28" fmla="*/ 1654935 h 1745087"/>
              <a:gd name="connsiteX29" fmla="*/ 418563 w 2550017"/>
              <a:gd name="connsiteY29" fmla="*/ 1680693 h 1745087"/>
              <a:gd name="connsiteX30" fmla="*/ 470079 w 2550017"/>
              <a:gd name="connsiteY30" fmla="*/ 1448873 h 1745087"/>
              <a:gd name="connsiteX31" fmla="*/ 1783724 w 2550017"/>
              <a:gd name="connsiteY31" fmla="*/ 1519707 h 1745087"/>
              <a:gd name="connsiteX0" fmla="*/ 1783724 w 2550017"/>
              <a:gd name="connsiteY0" fmla="*/ 1519707 h 1745087"/>
              <a:gd name="connsiteX1" fmla="*/ 1803042 w 2550017"/>
              <a:gd name="connsiteY1" fmla="*/ 1745087 h 1745087"/>
              <a:gd name="connsiteX2" fmla="*/ 2086377 w 2550017"/>
              <a:gd name="connsiteY2" fmla="*/ 1732208 h 1745087"/>
              <a:gd name="connsiteX3" fmla="*/ 2131453 w 2550017"/>
              <a:gd name="connsiteY3" fmla="*/ 1481070 h 1745087"/>
              <a:gd name="connsiteX4" fmla="*/ 2376152 w 2550017"/>
              <a:gd name="connsiteY4" fmla="*/ 1268569 h 1745087"/>
              <a:gd name="connsiteX5" fmla="*/ 2421228 w 2550017"/>
              <a:gd name="connsiteY5" fmla="*/ 1403797 h 1745087"/>
              <a:gd name="connsiteX6" fmla="*/ 2485622 w 2550017"/>
              <a:gd name="connsiteY6" fmla="*/ 1275008 h 1745087"/>
              <a:gd name="connsiteX7" fmla="*/ 2485622 w 2550017"/>
              <a:gd name="connsiteY7" fmla="*/ 1152659 h 1745087"/>
              <a:gd name="connsiteX8" fmla="*/ 2537138 w 2550017"/>
              <a:gd name="connsiteY8" fmla="*/ 1017431 h 1745087"/>
              <a:gd name="connsiteX9" fmla="*/ 2537138 w 2550017"/>
              <a:gd name="connsiteY9" fmla="*/ 727656 h 1745087"/>
              <a:gd name="connsiteX10" fmla="*/ 2479183 w 2550017"/>
              <a:gd name="connsiteY10" fmla="*/ 598867 h 1745087"/>
              <a:gd name="connsiteX11" fmla="*/ 2440546 w 2550017"/>
              <a:gd name="connsiteY11" fmla="*/ 553791 h 1745087"/>
              <a:gd name="connsiteX12" fmla="*/ 2550017 w 2550017"/>
              <a:gd name="connsiteY12" fmla="*/ 425003 h 1745087"/>
              <a:gd name="connsiteX13" fmla="*/ 2395470 w 2550017"/>
              <a:gd name="connsiteY13" fmla="*/ 405684 h 1745087"/>
              <a:gd name="connsiteX14" fmla="*/ 2395470 w 2550017"/>
              <a:gd name="connsiteY14" fmla="*/ 405684 h 1745087"/>
              <a:gd name="connsiteX15" fmla="*/ 2311758 w 2550017"/>
              <a:gd name="connsiteY15" fmla="*/ 444321 h 1745087"/>
              <a:gd name="connsiteX16" fmla="*/ 2195848 w 2550017"/>
              <a:gd name="connsiteY16" fmla="*/ 173865 h 1745087"/>
              <a:gd name="connsiteX17" fmla="*/ 2086377 w 2550017"/>
              <a:gd name="connsiteY17" fmla="*/ 96591 h 1745087"/>
              <a:gd name="connsiteX18" fmla="*/ 1848118 w 2550017"/>
              <a:gd name="connsiteY18" fmla="*/ 38637 h 1745087"/>
              <a:gd name="connsiteX19" fmla="*/ 1371600 w 2550017"/>
              <a:gd name="connsiteY19" fmla="*/ 0 h 1745087"/>
              <a:gd name="connsiteX20" fmla="*/ 920839 w 2550017"/>
              <a:gd name="connsiteY20" fmla="*/ 19318 h 1745087"/>
              <a:gd name="connsiteX21" fmla="*/ 592428 w 2550017"/>
              <a:gd name="connsiteY21" fmla="*/ 77273 h 1745087"/>
              <a:gd name="connsiteX22" fmla="*/ 547352 w 2550017"/>
              <a:gd name="connsiteY22" fmla="*/ 148107 h 1745087"/>
              <a:gd name="connsiteX23" fmla="*/ 289775 w 2550017"/>
              <a:gd name="connsiteY23" fmla="*/ 502276 h 1745087"/>
              <a:gd name="connsiteX24" fmla="*/ 103031 w 2550017"/>
              <a:gd name="connsiteY24" fmla="*/ 682580 h 1745087"/>
              <a:gd name="connsiteX25" fmla="*/ 0 w 2550017"/>
              <a:gd name="connsiteY25" fmla="*/ 920839 h 1745087"/>
              <a:gd name="connsiteX26" fmla="*/ 32197 w 2550017"/>
              <a:gd name="connsiteY26" fmla="*/ 1242811 h 1745087"/>
              <a:gd name="connsiteX27" fmla="*/ 58437 w 2550017"/>
              <a:gd name="connsiteY27" fmla="*/ 1410117 h 1745087"/>
              <a:gd name="connsiteX28" fmla="*/ 167425 w 2550017"/>
              <a:gd name="connsiteY28" fmla="*/ 1654935 h 1745087"/>
              <a:gd name="connsiteX29" fmla="*/ 418563 w 2550017"/>
              <a:gd name="connsiteY29" fmla="*/ 1680693 h 1745087"/>
              <a:gd name="connsiteX30" fmla="*/ 470079 w 2550017"/>
              <a:gd name="connsiteY30" fmla="*/ 1448873 h 1745087"/>
              <a:gd name="connsiteX31" fmla="*/ 1783724 w 2550017"/>
              <a:gd name="connsiteY31" fmla="*/ 1519707 h 1745087"/>
              <a:gd name="connsiteX0" fmla="*/ 1783724 w 2550017"/>
              <a:gd name="connsiteY0" fmla="*/ 1519707 h 1745087"/>
              <a:gd name="connsiteX1" fmla="*/ 1803042 w 2550017"/>
              <a:gd name="connsiteY1" fmla="*/ 1745087 h 1745087"/>
              <a:gd name="connsiteX2" fmla="*/ 2086377 w 2550017"/>
              <a:gd name="connsiteY2" fmla="*/ 1732208 h 1745087"/>
              <a:gd name="connsiteX3" fmla="*/ 2131453 w 2550017"/>
              <a:gd name="connsiteY3" fmla="*/ 1481070 h 1745087"/>
              <a:gd name="connsiteX4" fmla="*/ 2376152 w 2550017"/>
              <a:gd name="connsiteY4" fmla="*/ 1268569 h 1745087"/>
              <a:gd name="connsiteX5" fmla="*/ 2421228 w 2550017"/>
              <a:gd name="connsiteY5" fmla="*/ 1403797 h 1745087"/>
              <a:gd name="connsiteX6" fmla="*/ 2485622 w 2550017"/>
              <a:gd name="connsiteY6" fmla="*/ 1275008 h 1745087"/>
              <a:gd name="connsiteX7" fmla="*/ 2485622 w 2550017"/>
              <a:gd name="connsiteY7" fmla="*/ 1152659 h 1745087"/>
              <a:gd name="connsiteX8" fmla="*/ 2537138 w 2550017"/>
              <a:gd name="connsiteY8" fmla="*/ 1017431 h 1745087"/>
              <a:gd name="connsiteX9" fmla="*/ 2537138 w 2550017"/>
              <a:gd name="connsiteY9" fmla="*/ 727656 h 1745087"/>
              <a:gd name="connsiteX10" fmla="*/ 2479183 w 2550017"/>
              <a:gd name="connsiteY10" fmla="*/ 598867 h 1745087"/>
              <a:gd name="connsiteX11" fmla="*/ 2440546 w 2550017"/>
              <a:gd name="connsiteY11" fmla="*/ 553791 h 1745087"/>
              <a:gd name="connsiteX12" fmla="*/ 2550017 w 2550017"/>
              <a:gd name="connsiteY12" fmla="*/ 425003 h 1745087"/>
              <a:gd name="connsiteX13" fmla="*/ 2395470 w 2550017"/>
              <a:gd name="connsiteY13" fmla="*/ 405684 h 1745087"/>
              <a:gd name="connsiteX14" fmla="*/ 2395470 w 2550017"/>
              <a:gd name="connsiteY14" fmla="*/ 405684 h 1745087"/>
              <a:gd name="connsiteX15" fmla="*/ 2311758 w 2550017"/>
              <a:gd name="connsiteY15" fmla="*/ 444321 h 1745087"/>
              <a:gd name="connsiteX16" fmla="*/ 2195848 w 2550017"/>
              <a:gd name="connsiteY16" fmla="*/ 173865 h 1745087"/>
              <a:gd name="connsiteX17" fmla="*/ 2086377 w 2550017"/>
              <a:gd name="connsiteY17" fmla="*/ 96591 h 1745087"/>
              <a:gd name="connsiteX18" fmla="*/ 1848118 w 2550017"/>
              <a:gd name="connsiteY18" fmla="*/ 38637 h 1745087"/>
              <a:gd name="connsiteX19" fmla="*/ 1371600 w 2550017"/>
              <a:gd name="connsiteY19" fmla="*/ 0 h 1745087"/>
              <a:gd name="connsiteX20" fmla="*/ 920839 w 2550017"/>
              <a:gd name="connsiteY20" fmla="*/ 19318 h 1745087"/>
              <a:gd name="connsiteX21" fmla="*/ 592428 w 2550017"/>
              <a:gd name="connsiteY21" fmla="*/ 77273 h 1745087"/>
              <a:gd name="connsiteX22" fmla="*/ 547352 w 2550017"/>
              <a:gd name="connsiteY22" fmla="*/ 148107 h 1745087"/>
              <a:gd name="connsiteX23" fmla="*/ 289775 w 2550017"/>
              <a:gd name="connsiteY23" fmla="*/ 502276 h 1745087"/>
              <a:gd name="connsiteX24" fmla="*/ 103031 w 2550017"/>
              <a:gd name="connsiteY24" fmla="*/ 682580 h 1745087"/>
              <a:gd name="connsiteX25" fmla="*/ 0 w 2550017"/>
              <a:gd name="connsiteY25" fmla="*/ 920839 h 1745087"/>
              <a:gd name="connsiteX26" fmla="*/ 32197 w 2550017"/>
              <a:gd name="connsiteY26" fmla="*/ 1242811 h 1745087"/>
              <a:gd name="connsiteX27" fmla="*/ 58437 w 2550017"/>
              <a:gd name="connsiteY27" fmla="*/ 1410117 h 1745087"/>
              <a:gd name="connsiteX28" fmla="*/ 167425 w 2550017"/>
              <a:gd name="connsiteY28" fmla="*/ 1654935 h 1745087"/>
              <a:gd name="connsiteX29" fmla="*/ 384380 w 2550017"/>
              <a:gd name="connsiteY29" fmla="*/ 1663601 h 1745087"/>
              <a:gd name="connsiteX30" fmla="*/ 470079 w 2550017"/>
              <a:gd name="connsiteY30" fmla="*/ 1448873 h 1745087"/>
              <a:gd name="connsiteX31" fmla="*/ 1783724 w 2550017"/>
              <a:gd name="connsiteY31" fmla="*/ 1519707 h 1745087"/>
              <a:gd name="connsiteX0" fmla="*/ 1783724 w 2550017"/>
              <a:gd name="connsiteY0" fmla="*/ 1519707 h 1745087"/>
              <a:gd name="connsiteX1" fmla="*/ 1803042 w 2550017"/>
              <a:gd name="connsiteY1" fmla="*/ 1745087 h 1745087"/>
              <a:gd name="connsiteX2" fmla="*/ 2086377 w 2550017"/>
              <a:gd name="connsiteY2" fmla="*/ 1732208 h 1745087"/>
              <a:gd name="connsiteX3" fmla="*/ 2131453 w 2550017"/>
              <a:gd name="connsiteY3" fmla="*/ 1481070 h 1745087"/>
              <a:gd name="connsiteX4" fmla="*/ 2376152 w 2550017"/>
              <a:gd name="connsiteY4" fmla="*/ 1268569 h 1745087"/>
              <a:gd name="connsiteX5" fmla="*/ 2421228 w 2550017"/>
              <a:gd name="connsiteY5" fmla="*/ 1403797 h 1745087"/>
              <a:gd name="connsiteX6" fmla="*/ 2485622 w 2550017"/>
              <a:gd name="connsiteY6" fmla="*/ 1275008 h 1745087"/>
              <a:gd name="connsiteX7" fmla="*/ 2485622 w 2550017"/>
              <a:gd name="connsiteY7" fmla="*/ 1152659 h 1745087"/>
              <a:gd name="connsiteX8" fmla="*/ 2537138 w 2550017"/>
              <a:gd name="connsiteY8" fmla="*/ 1017431 h 1745087"/>
              <a:gd name="connsiteX9" fmla="*/ 2537138 w 2550017"/>
              <a:gd name="connsiteY9" fmla="*/ 727656 h 1745087"/>
              <a:gd name="connsiteX10" fmla="*/ 2479183 w 2550017"/>
              <a:gd name="connsiteY10" fmla="*/ 598867 h 1745087"/>
              <a:gd name="connsiteX11" fmla="*/ 2440546 w 2550017"/>
              <a:gd name="connsiteY11" fmla="*/ 553791 h 1745087"/>
              <a:gd name="connsiteX12" fmla="*/ 2550017 w 2550017"/>
              <a:gd name="connsiteY12" fmla="*/ 425003 h 1745087"/>
              <a:gd name="connsiteX13" fmla="*/ 2395470 w 2550017"/>
              <a:gd name="connsiteY13" fmla="*/ 405684 h 1745087"/>
              <a:gd name="connsiteX14" fmla="*/ 2395470 w 2550017"/>
              <a:gd name="connsiteY14" fmla="*/ 405684 h 1745087"/>
              <a:gd name="connsiteX15" fmla="*/ 2311758 w 2550017"/>
              <a:gd name="connsiteY15" fmla="*/ 444321 h 1745087"/>
              <a:gd name="connsiteX16" fmla="*/ 2195848 w 2550017"/>
              <a:gd name="connsiteY16" fmla="*/ 173865 h 1745087"/>
              <a:gd name="connsiteX17" fmla="*/ 2086377 w 2550017"/>
              <a:gd name="connsiteY17" fmla="*/ 96591 h 1745087"/>
              <a:gd name="connsiteX18" fmla="*/ 1848118 w 2550017"/>
              <a:gd name="connsiteY18" fmla="*/ 38637 h 1745087"/>
              <a:gd name="connsiteX19" fmla="*/ 1371600 w 2550017"/>
              <a:gd name="connsiteY19" fmla="*/ 0 h 1745087"/>
              <a:gd name="connsiteX20" fmla="*/ 920839 w 2550017"/>
              <a:gd name="connsiteY20" fmla="*/ 19318 h 1745087"/>
              <a:gd name="connsiteX21" fmla="*/ 592428 w 2550017"/>
              <a:gd name="connsiteY21" fmla="*/ 77273 h 1745087"/>
              <a:gd name="connsiteX22" fmla="*/ 547352 w 2550017"/>
              <a:gd name="connsiteY22" fmla="*/ 148107 h 1745087"/>
              <a:gd name="connsiteX23" fmla="*/ 289775 w 2550017"/>
              <a:gd name="connsiteY23" fmla="*/ 502276 h 1745087"/>
              <a:gd name="connsiteX24" fmla="*/ 103031 w 2550017"/>
              <a:gd name="connsiteY24" fmla="*/ 682580 h 1745087"/>
              <a:gd name="connsiteX25" fmla="*/ 0 w 2550017"/>
              <a:gd name="connsiteY25" fmla="*/ 920839 h 1745087"/>
              <a:gd name="connsiteX26" fmla="*/ 32197 w 2550017"/>
              <a:gd name="connsiteY26" fmla="*/ 1242811 h 1745087"/>
              <a:gd name="connsiteX27" fmla="*/ 58437 w 2550017"/>
              <a:gd name="connsiteY27" fmla="*/ 1410117 h 1745087"/>
              <a:gd name="connsiteX28" fmla="*/ 167425 w 2550017"/>
              <a:gd name="connsiteY28" fmla="*/ 1654935 h 1745087"/>
              <a:gd name="connsiteX29" fmla="*/ 384380 w 2550017"/>
              <a:gd name="connsiteY29" fmla="*/ 1663601 h 1745087"/>
              <a:gd name="connsiteX30" fmla="*/ 444442 w 2550017"/>
              <a:gd name="connsiteY30" fmla="*/ 1440327 h 1745087"/>
              <a:gd name="connsiteX31" fmla="*/ 1783724 w 2550017"/>
              <a:gd name="connsiteY31" fmla="*/ 1519707 h 1745087"/>
              <a:gd name="connsiteX0" fmla="*/ 1783724 w 2550017"/>
              <a:gd name="connsiteY0" fmla="*/ 1519707 h 1745087"/>
              <a:gd name="connsiteX1" fmla="*/ 1803042 w 2550017"/>
              <a:gd name="connsiteY1" fmla="*/ 1745087 h 1745087"/>
              <a:gd name="connsiteX2" fmla="*/ 2086377 w 2550017"/>
              <a:gd name="connsiteY2" fmla="*/ 1732208 h 1745087"/>
              <a:gd name="connsiteX3" fmla="*/ 2131453 w 2550017"/>
              <a:gd name="connsiteY3" fmla="*/ 1481070 h 1745087"/>
              <a:gd name="connsiteX4" fmla="*/ 2376152 w 2550017"/>
              <a:gd name="connsiteY4" fmla="*/ 1268569 h 1745087"/>
              <a:gd name="connsiteX5" fmla="*/ 2421228 w 2550017"/>
              <a:gd name="connsiteY5" fmla="*/ 1403797 h 1745087"/>
              <a:gd name="connsiteX6" fmla="*/ 2485622 w 2550017"/>
              <a:gd name="connsiteY6" fmla="*/ 1275008 h 1745087"/>
              <a:gd name="connsiteX7" fmla="*/ 2485622 w 2550017"/>
              <a:gd name="connsiteY7" fmla="*/ 1152659 h 1745087"/>
              <a:gd name="connsiteX8" fmla="*/ 2537138 w 2550017"/>
              <a:gd name="connsiteY8" fmla="*/ 1017431 h 1745087"/>
              <a:gd name="connsiteX9" fmla="*/ 2537138 w 2550017"/>
              <a:gd name="connsiteY9" fmla="*/ 727656 h 1745087"/>
              <a:gd name="connsiteX10" fmla="*/ 2479183 w 2550017"/>
              <a:gd name="connsiteY10" fmla="*/ 598867 h 1745087"/>
              <a:gd name="connsiteX11" fmla="*/ 2440546 w 2550017"/>
              <a:gd name="connsiteY11" fmla="*/ 553791 h 1745087"/>
              <a:gd name="connsiteX12" fmla="*/ 2550017 w 2550017"/>
              <a:gd name="connsiteY12" fmla="*/ 425003 h 1745087"/>
              <a:gd name="connsiteX13" fmla="*/ 2395470 w 2550017"/>
              <a:gd name="connsiteY13" fmla="*/ 405684 h 1745087"/>
              <a:gd name="connsiteX14" fmla="*/ 2446744 w 2550017"/>
              <a:gd name="connsiteY14" fmla="*/ 354410 h 1745087"/>
              <a:gd name="connsiteX15" fmla="*/ 2311758 w 2550017"/>
              <a:gd name="connsiteY15" fmla="*/ 444321 h 1745087"/>
              <a:gd name="connsiteX16" fmla="*/ 2195848 w 2550017"/>
              <a:gd name="connsiteY16" fmla="*/ 173865 h 1745087"/>
              <a:gd name="connsiteX17" fmla="*/ 2086377 w 2550017"/>
              <a:gd name="connsiteY17" fmla="*/ 96591 h 1745087"/>
              <a:gd name="connsiteX18" fmla="*/ 1848118 w 2550017"/>
              <a:gd name="connsiteY18" fmla="*/ 38637 h 1745087"/>
              <a:gd name="connsiteX19" fmla="*/ 1371600 w 2550017"/>
              <a:gd name="connsiteY19" fmla="*/ 0 h 1745087"/>
              <a:gd name="connsiteX20" fmla="*/ 920839 w 2550017"/>
              <a:gd name="connsiteY20" fmla="*/ 19318 h 1745087"/>
              <a:gd name="connsiteX21" fmla="*/ 592428 w 2550017"/>
              <a:gd name="connsiteY21" fmla="*/ 77273 h 1745087"/>
              <a:gd name="connsiteX22" fmla="*/ 547352 w 2550017"/>
              <a:gd name="connsiteY22" fmla="*/ 148107 h 1745087"/>
              <a:gd name="connsiteX23" fmla="*/ 289775 w 2550017"/>
              <a:gd name="connsiteY23" fmla="*/ 502276 h 1745087"/>
              <a:gd name="connsiteX24" fmla="*/ 103031 w 2550017"/>
              <a:gd name="connsiteY24" fmla="*/ 682580 h 1745087"/>
              <a:gd name="connsiteX25" fmla="*/ 0 w 2550017"/>
              <a:gd name="connsiteY25" fmla="*/ 920839 h 1745087"/>
              <a:gd name="connsiteX26" fmla="*/ 32197 w 2550017"/>
              <a:gd name="connsiteY26" fmla="*/ 1242811 h 1745087"/>
              <a:gd name="connsiteX27" fmla="*/ 58437 w 2550017"/>
              <a:gd name="connsiteY27" fmla="*/ 1410117 h 1745087"/>
              <a:gd name="connsiteX28" fmla="*/ 167425 w 2550017"/>
              <a:gd name="connsiteY28" fmla="*/ 1654935 h 1745087"/>
              <a:gd name="connsiteX29" fmla="*/ 384380 w 2550017"/>
              <a:gd name="connsiteY29" fmla="*/ 1663601 h 1745087"/>
              <a:gd name="connsiteX30" fmla="*/ 444442 w 2550017"/>
              <a:gd name="connsiteY30" fmla="*/ 1440327 h 1745087"/>
              <a:gd name="connsiteX31" fmla="*/ 1783724 w 2550017"/>
              <a:gd name="connsiteY31" fmla="*/ 1519707 h 1745087"/>
              <a:gd name="connsiteX0" fmla="*/ 1783724 w 2601291"/>
              <a:gd name="connsiteY0" fmla="*/ 1519707 h 1745087"/>
              <a:gd name="connsiteX1" fmla="*/ 1803042 w 2601291"/>
              <a:gd name="connsiteY1" fmla="*/ 1745087 h 1745087"/>
              <a:gd name="connsiteX2" fmla="*/ 2086377 w 2601291"/>
              <a:gd name="connsiteY2" fmla="*/ 1732208 h 1745087"/>
              <a:gd name="connsiteX3" fmla="*/ 2131453 w 2601291"/>
              <a:gd name="connsiteY3" fmla="*/ 1481070 h 1745087"/>
              <a:gd name="connsiteX4" fmla="*/ 2376152 w 2601291"/>
              <a:gd name="connsiteY4" fmla="*/ 1268569 h 1745087"/>
              <a:gd name="connsiteX5" fmla="*/ 2421228 w 2601291"/>
              <a:gd name="connsiteY5" fmla="*/ 1403797 h 1745087"/>
              <a:gd name="connsiteX6" fmla="*/ 2485622 w 2601291"/>
              <a:gd name="connsiteY6" fmla="*/ 1275008 h 1745087"/>
              <a:gd name="connsiteX7" fmla="*/ 2485622 w 2601291"/>
              <a:gd name="connsiteY7" fmla="*/ 1152659 h 1745087"/>
              <a:gd name="connsiteX8" fmla="*/ 2537138 w 2601291"/>
              <a:gd name="connsiteY8" fmla="*/ 1017431 h 1745087"/>
              <a:gd name="connsiteX9" fmla="*/ 2537138 w 2601291"/>
              <a:gd name="connsiteY9" fmla="*/ 727656 h 1745087"/>
              <a:gd name="connsiteX10" fmla="*/ 2479183 w 2601291"/>
              <a:gd name="connsiteY10" fmla="*/ 598867 h 1745087"/>
              <a:gd name="connsiteX11" fmla="*/ 2440546 w 2601291"/>
              <a:gd name="connsiteY11" fmla="*/ 553791 h 1745087"/>
              <a:gd name="connsiteX12" fmla="*/ 2601291 w 2601291"/>
              <a:gd name="connsiteY12" fmla="*/ 442095 h 1745087"/>
              <a:gd name="connsiteX13" fmla="*/ 2395470 w 2601291"/>
              <a:gd name="connsiteY13" fmla="*/ 405684 h 1745087"/>
              <a:gd name="connsiteX14" fmla="*/ 2446744 w 2601291"/>
              <a:gd name="connsiteY14" fmla="*/ 354410 h 1745087"/>
              <a:gd name="connsiteX15" fmla="*/ 2311758 w 2601291"/>
              <a:gd name="connsiteY15" fmla="*/ 444321 h 1745087"/>
              <a:gd name="connsiteX16" fmla="*/ 2195848 w 2601291"/>
              <a:gd name="connsiteY16" fmla="*/ 173865 h 1745087"/>
              <a:gd name="connsiteX17" fmla="*/ 2086377 w 2601291"/>
              <a:gd name="connsiteY17" fmla="*/ 96591 h 1745087"/>
              <a:gd name="connsiteX18" fmla="*/ 1848118 w 2601291"/>
              <a:gd name="connsiteY18" fmla="*/ 38637 h 1745087"/>
              <a:gd name="connsiteX19" fmla="*/ 1371600 w 2601291"/>
              <a:gd name="connsiteY19" fmla="*/ 0 h 1745087"/>
              <a:gd name="connsiteX20" fmla="*/ 920839 w 2601291"/>
              <a:gd name="connsiteY20" fmla="*/ 19318 h 1745087"/>
              <a:gd name="connsiteX21" fmla="*/ 592428 w 2601291"/>
              <a:gd name="connsiteY21" fmla="*/ 77273 h 1745087"/>
              <a:gd name="connsiteX22" fmla="*/ 547352 w 2601291"/>
              <a:gd name="connsiteY22" fmla="*/ 148107 h 1745087"/>
              <a:gd name="connsiteX23" fmla="*/ 289775 w 2601291"/>
              <a:gd name="connsiteY23" fmla="*/ 502276 h 1745087"/>
              <a:gd name="connsiteX24" fmla="*/ 103031 w 2601291"/>
              <a:gd name="connsiteY24" fmla="*/ 682580 h 1745087"/>
              <a:gd name="connsiteX25" fmla="*/ 0 w 2601291"/>
              <a:gd name="connsiteY25" fmla="*/ 920839 h 1745087"/>
              <a:gd name="connsiteX26" fmla="*/ 32197 w 2601291"/>
              <a:gd name="connsiteY26" fmla="*/ 1242811 h 1745087"/>
              <a:gd name="connsiteX27" fmla="*/ 58437 w 2601291"/>
              <a:gd name="connsiteY27" fmla="*/ 1410117 h 1745087"/>
              <a:gd name="connsiteX28" fmla="*/ 167425 w 2601291"/>
              <a:gd name="connsiteY28" fmla="*/ 1654935 h 1745087"/>
              <a:gd name="connsiteX29" fmla="*/ 384380 w 2601291"/>
              <a:gd name="connsiteY29" fmla="*/ 1663601 h 1745087"/>
              <a:gd name="connsiteX30" fmla="*/ 444442 w 2601291"/>
              <a:gd name="connsiteY30" fmla="*/ 1440327 h 1745087"/>
              <a:gd name="connsiteX31" fmla="*/ 1783724 w 2601291"/>
              <a:gd name="connsiteY31" fmla="*/ 1519707 h 1745087"/>
              <a:gd name="connsiteX0" fmla="*/ 1783724 w 2601720"/>
              <a:gd name="connsiteY0" fmla="*/ 1519707 h 1745087"/>
              <a:gd name="connsiteX1" fmla="*/ 1803042 w 2601720"/>
              <a:gd name="connsiteY1" fmla="*/ 1745087 h 1745087"/>
              <a:gd name="connsiteX2" fmla="*/ 2086377 w 2601720"/>
              <a:gd name="connsiteY2" fmla="*/ 1732208 h 1745087"/>
              <a:gd name="connsiteX3" fmla="*/ 2131453 w 2601720"/>
              <a:gd name="connsiteY3" fmla="*/ 1481070 h 1745087"/>
              <a:gd name="connsiteX4" fmla="*/ 2376152 w 2601720"/>
              <a:gd name="connsiteY4" fmla="*/ 1268569 h 1745087"/>
              <a:gd name="connsiteX5" fmla="*/ 2421228 w 2601720"/>
              <a:gd name="connsiteY5" fmla="*/ 1403797 h 1745087"/>
              <a:gd name="connsiteX6" fmla="*/ 2485622 w 2601720"/>
              <a:gd name="connsiteY6" fmla="*/ 1275008 h 1745087"/>
              <a:gd name="connsiteX7" fmla="*/ 2485622 w 2601720"/>
              <a:gd name="connsiteY7" fmla="*/ 1152659 h 1745087"/>
              <a:gd name="connsiteX8" fmla="*/ 2537138 w 2601720"/>
              <a:gd name="connsiteY8" fmla="*/ 1017431 h 1745087"/>
              <a:gd name="connsiteX9" fmla="*/ 2537138 w 2601720"/>
              <a:gd name="connsiteY9" fmla="*/ 727656 h 1745087"/>
              <a:gd name="connsiteX10" fmla="*/ 2479183 w 2601720"/>
              <a:gd name="connsiteY10" fmla="*/ 598867 h 1745087"/>
              <a:gd name="connsiteX11" fmla="*/ 2440546 w 2601720"/>
              <a:gd name="connsiteY11" fmla="*/ 553791 h 1745087"/>
              <a:gd name="connsiteX12" fmla="*/ 2601291 w 2601720"/>
              <a:gd name="connsiteY12" fmla="*/ 442095 h 1745087"/>
              <a:gd name="connsiteX13" fmla="*/ 2537080 w 2601720"/>
              <a:gd name="connsiteY13" fmla="*/ 347502 h 1745087"/>
              <a:gd name="connsiteX14" fmla="*/ 2395470 w 2601720"/>
              <a:gd name="connsiteY14" fmla="*/ 405684 h 1745087"/>
              <a:gd name="connsiteX15" fmla="*/ 2446744 w 2601720"/>
              <a:gd name="connsiteY15" fmla="*/ 354410 h 1745087"/>
              <a:gd name="connsiteX16" fmla="*/ 2311758 w 2601720"/>
              <a:gd name="connsiteY16" fmla="*/ 444321 h 1745087"/>
              <a:gd name="connsiteX17" fmla="*/ 2195848 w 2601720"/>
              <a:gd name="connsiteY17" fmla="*/ 173865 h 1745087"/>
              <a:gd name="connsiteX18" fmla="*/ 2086377 w 2601720"/>
              <a:gd name="connsiteY18" fmla="*/ 96591 h 1745087"/>
              <a:gd name="connsiteX19" fmla="*/ 1848118 w 2601720"/>
              <a:gd name="connsiteY19" fmla="*/ 38637 h 1745087"/>
              <a:gd name="connsiteX20" fmla="*/ 1371600 w 2601720"/>
              <a:gd name="connsiteY20" fmla="*/ 0 h 1745087"/>
              <a:gd name="connsiteX21" fmla="*/ 920839 w 2601720"/>
              <a:gd name="connsiteY21" fmla="*/ 19318 h 1745087"/>
              <a:gd name="connsiteX22" fmla="*/ 592428 w 2601720"/>
              <a:gd name="connsiteY22" fmla="*/ 77273 h 1745087"/>
              <a:gd name="connsiteX23" fmla="*/ 547352 w 2601720"/>
              <a:gd name="connsiteY23" fmla="*/ 148107 h 1745087"/>
              <a:gd name="connsiteX24" fmla="*/ 289775 w 2601720"/>
              <a:gd name="connsiteY24" fmla="*/ 502276 h 1745087"/>
              <a:gd name="connsiteX25" fmla="*/ 103031 w 2601720"/>
              <a:gd name="connsiteY25" fmla="*/ 682580 h 1745087"/>
              <a:gd name="connsiteX26" fmla="*/ 0 w 2601720"/>
              <a:gd name="connsiteY26" fmla="*/ 920839 h 1745087"/>
              <a:gd name="connsiteX27" fmla="*/ 32197 w 2601720"/>
              <a:gd name="connsiteY27" fmla="*/ 1242811 h 1745087"/>
              <a:gd name="connsiteX28" fmla="*/ 58437 w 2601720"/>
              <a:gd name="connsiteY28" fmla="*/ 1410117 h 1745087"/>
              <a:gd name="connsiteX29" fmla="*/ 167425 w 2601720"/>
              <a:gd name="connsiteY29" fmla="*/ 1654935 h 1745087"/>
              <a:gd name="connsiteX30" fmla="*/ 384380 w 2601720"/>
              <a:gd name="connsiteY30" fmla="*/ 1663601 h 1745087"/>
              <a:gd name="connsiteX31" fmla="*/ 444442 w 2601720"/>
              <a:gd name="connsiteY31" fmla="*/ 1440327 h 1745087"/>
              <a:gd name="connsiteX32" fmla="*/ 1783724 w 2601720"/>
              <a:gd name="connsiteY32" fmla="*/ 1519707 h 174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01720" h="1745087">
                <a:moveTo>
                  <a:pt x="1783724" y="1519707"/>
                </a:moveTo>
                <a:lnTo>
                  <a:pt x="1803042" y="1745087"/>
                </a:lnTo>
                <a:lnTo>
                  <a:pt x="2086377" y="1732208"/>
                </a:lnTo>
                <a:lnTo>
                  <a:pt x="2131453" y="1481070"/>
                </a:lnTo>
                <a:lnTo>
                  <a:pt x="2376152" y="1268569"/>
                </a:lnTo>
                <a:lnTo>
                  <a:pt x="2421228" y="1403797"/>
                </a:lnTo>
                <a:lnTo>
                  <a:pt x="2485622" y="1275008"/>
                </a:lnTo>
                <a:lnTo>
                  <a:pt x="2485622" y="1152659"/>
                </a:lnTo>
                <a:lnTo>
                  <a:pt x="2537138" y="1017431"/>
                </a:lnTo>
                <a:lnTo>
                  <a:pt x="2537138" y="727656"/>
                </a:lnTo>
                <a:lnTo>
                  <a:pt x="2479183" y="598867"/>
                </a:lnTo>
                <a:lnTo>
                  <a:pt x="2440546" y="553791"/>
                </a:lnTo>
                <a:lnTo>
                  <a:pt x="2601291" y="442095"/>
                </a:lnTo>
                <a:cubicBezTo>
                  <a:pt x="2605985" y="420532"/>
                  <a:pt x="2571384" y="353571"/>
                  <a:pt x="2537080" y="347502"/>
                </a:cubicBezTo>
                <a:cubicBezTo>
                  <a:pt x="2502776" y="341433"/>
                  <a:pt x="2410526" y="404533"/>
                  <a:pt x="2395470" y="405684"/>
                </a:cubicBezTo>
                <a:cubicBezTo>
                  <a:pt x="2380414" y="406835"/>
                  <a:pt x="2429653" y="371501"/>
                  <a:pt x="2446744" y="354410"/>
                </a:cubicBezTo>
                <a:lnTo>
                  <a:pt x="2311758" y="444321"/>
                </a:lnTo>
                <a:lnTo>
                  <a:pt x="2195848" y="173865"/>
                </a:lnTo>
                <a:lnTo>
                  <a:pt x="2086377" y="96591"/>
                </a:lnTo>
                <a:lnTo>
                  <a:pt x="1848118" y="38637"/>
                </a:lnTo>
                <a:lnTo>
                  <a:pt x="1371600" y="0"/>
                </a:lnTo>
                <a:lnTo>
                  <a:pt x="920839" y="19318"/>
                </a:lnTo>
                <a:lnTo>
                  <a:pt x="592428" y="77273"/>
                </a:lnTo>
                <a:lnTo>
                  <a:pt x="547352" y="148107"/>
                </a:lnTo>
                <a:lnTo>
                  <a:pt x="289775" y="502276"/>
                </a:lnTo>
                <a:lnTo>
                  <a:pt x="103031" y="682580"/>
                </a:lnTo>
                <a:lnTo>
                  <a:pt x="0" y="920839"/>
                </a:lnTo>
                <a:lnTo>
                  <a:pt x="32197" y="1242811"/>
                </a:lnTo>
                <a:lnTo>
                  <a:pt x="58437" y="1410117"/>
                </a:lnTo>
                <a:cubicBezTo>
                  <a:pt x="111857" y="1448994"/>
                  <a:pt x="131096" y="1573329"/>
                  <a:pt x="167425" y="1654935"/>
                </a:cubicBezTo>
                <a:lnTo>
                  <a:pt x="384380" y="1663601"/>
                </a:lnTo>
                <a:lnTo>
                  <a:pt x="444442" y="1440327"/>
                </a:lnTo>
                <a:lnTo>
                  <a:pt x="1783724" y="1519707"/>
                </a:lnTo>
                <a:close/>
              </a:path>
            </a:pathLst>
          </a:cu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5736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9" presetClass="emph" presetSubtype="0" nodeType="withEffect">
                                  <p:stCondLst>
                                    <p:cond delay="0"/>
                                  </p:stCondLst>
                                  <p:childTnLst>
                                    <p:set>
                                      <p:cBhvr rctx="PPT">
                                        <p:cTn id="9" dur="indefinite"/>
                                        <p:tgtEl>
                                          <p:spTgt spid="3"/>
                                        </p:tgtEl>
                                        <p:attrNameLst>
                                          <p:attrName>style.opacity</p:attrName>
                                        </p:attrNameLst>
                                      </p:cBhvr>
                                      <p:to>
                                        <p:strVal val="0.5"/>
                                      </p:to>
                                    </p:set>
                                    <p:animEffect filter="image" prLst="opacity: 0.5">
                                      <p:cBhvr rctx="IE">
                                        <p:cTn id="10" dur="indefinite"/>
                                        <p:tgtEl>
                                          <p:spTgt spid="3"/>
                                        </p:tgtEl>
                                      </p:cBhvr>
                                    </p:animEffect>
                                  </p:childTnLst>
                                </p:cTn>
                              </p:par>
                            </p:childTnLst>
                          </p:cTn>
                        </p:par>
                        <p:par>
                          <p:cTn id="11" fill="hold">
                            <p:stCondLst>
                              <p:cond delay="500"/>
                            </p:stCondLst>
                            <p:childTnLst>
                              <p:par>
                                <p:cTn id="12" presetID="0" presetClass="path" presetSubtype="0" accel="50000" decel="50000" fill="hold" grpId="1" nodeType="afterEffect">
                                  <p:stCondLst>
                                    <p:cond delay="0"/>
                                  </p:stCondLst>
                                  <p:childTnLst>
                                    <p:animMotion origin="layout" path="M -1.94444E-6 1.11111E-6 L -0.26823 0.28495 " pathEditMode="relative" rAng="0" ptsTypes="AA">
                                      <p:cBhvr>
                                        <p:cTn id="13" dur="2000" fill="hold"/>
                                        <p:tgtEl>
                                          <p:spTgt spid="5"/>
                                        </p:tgtEl>
                                        <p:attrNameLst>
                                          <p:attrName>ppt_x</p:attrName>
                                          <p:attrName>ppt_y</p:attrName>
                                        </p:attrNameLst>
                                      </p:cBhvr>
                                      <p:rCtr x="-13420" y="14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50" y="4391632"/>
            <a:ext cx="5529273" cy="238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12736">
            <a:off x="-16320" y="2571665"/>
            <a:ext cx="6337428" cy="125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l="13284" t="12199" r="25000" b="66800"/>
          <a:stretch>
            <a:fillRect/>
          </a:stretch>
        </p:blipFill>
        <p:spPr bwMode="auto">
          <a:xfrm rot="315971">
            <a:off x="3723543" y="3508105"/>
            <a:ext cx="5455140" cy="104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INTRODUCTION</a:t>
            </a:r>
            <a:endParaRPr lang="it-IT" altLang="it-IT" b="1" dirty="0">
              <a:solidFill>
                <a:srgbClr val="4D4D4D"/>
              </a:solidFill>
              <a:latin typeface="Tahoma" charset="0"/>
            </a:endParaRPr>
          </a:p>
        </p:txBody>
      </p:sp>
      <p:sp>
        <p:nvSpPr>
          <p:cNvPr id="8" name="CasellaDiTesto 10"/>
          <p:cNvSpPr txBox="1">
            <a:spLocks noChangeArrowheads="1"/>
          </p:cNvSpPr>
          <p:nvPr/>
        </p:nvSpPr>
        <p:spPr bwMode="auto">
          <a:xfrm>
            <a:off x="0" y="549275"/>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000" dirty="0" err="1" smtClean="0">
                <a:solidFill>
                  <a:srgbClr val="FFFF00"/>
                </a:solidFill>
                <a:latin typeface="Tahoma" charset="0"/>
                <a:ea typeface="Tahoma" charset="0"/>
                <a:cs typeface="Tahoma" charset="0"/>
              </a:rPr>
              <a:t>Near</a:t>
            </a:r>
            <a:r>
              <a:rPr lang="it-IT" altLang="it-IT" sz="3000" dirty="0" smtClean="0">
                <a:solidFill>
                  <a:srgbClr val="FFFF00"/>
                </a:solidFill>
                <a:latin typeface="Tahoma" charset="0"/>
                <a:ea typeface="Tahoma" charset="0"/>
                <a:cs typeface="Tahoma" charset="0"/>
              </a:rPr>
              <a:t> </a:t>
            </a:r>
            <a:r>
              <a:rPr lang="it-IT" altLang="it-IT" sz="3000" dirty="0" err="1" smtClean="0">
                <a:solidFill>
                  <a:srgbClr val="FFFF00"/>
                </a:solidFill>
                <a:latin typeface="Tahoma" charset="0"/>
                <a:ea typeface="Tahoma" charset="0"/>
                <a:cs typeface="Tahoma" charset="0"/>
              </a:rPr>
              <a:t>death</a:t>
            </a:r>
            <a:r>
              <a:rPr lang="it-IT" altLang="it-IT" sz="3000" dirty="0" smtClean="0">
                <a:solidFill>
                  <a:srgbClr val="FFFF00"/>
                </a:solidFill>
                <a:latin typeface="Tahoma" charset="0"/>
                <a:ea typeface="Tahoma" charset="0"/>
                <a:cs typeface="Tahoma" charset="0"/>
              </a:rPr>
              <a:t> </a:t>
            </a:r>
            <a:r>
              <a:rPr lang="it-IT" altLang="it-IT" sz="3000" dirty="0" err="1" smtClean="0">
                <a:solidFill>
                  <a:srgbClr val="FFFF00"/>
                </a:solidFill>
                <a:latin typeface="Tahoma" charset="0"/>
                <a:ea typeface="Tahoma" charset="0"/>
                <a:cs typeface="Tahoma" charset="0"/>
              </a:rPr>
              <a:t>experiences</a:t>
            </a:r>
            <a:r>
              <a:rPr lang="it-IT" altLang="it-IT" sz="3000" dirty="0" smtClean="0">
                <a:solidFill>
                  <a:srgbClr val="FFFF00"/>
                </a:solidFill>
                <a:latin typeface="Tahoma" charset="0"/>
                <a:ea typeface="Tahoma" charset="0"/>
                <a:cs typeface="Tahoma" charset="0"/>
              </a:rPr>
              <a:t> (</a:t>
            </a:r>
            <a:r>
              <a:rPr lang="it-IT" altLang="it-IT" sz="3000" dirty="0" err="1" smtClean="0">
                <a:solidFill>
                  <a:srgbClr val="FFFF00"/>
                </a:solidFill>
                <a:latin typeface="Tahoma" charset="0"/>
                <a:ea typeface="Tahoma" charset="0"/>
                <a:cs typeface="Tahoma" charset="0"/>
              </a:rPr>
              <a:t>NDEs</a:t>
            </a:r>
            <a:r>
              <a:rPr lang="it-IT" altLang="it-IT" sz="3000" dirty="0" smtClean="0">
                <a:solidFill>
                  <a:srgbClr val="FFFF00"/>
                </a:solidFill>
                <a:latin typeface="Tahoma" charset="0"/>
                <a:ea typeface="Tahoma" charset="0"/>
                <a:cs typeface="Tahoma" charset="0"/>
              </a:rPr>
              <a:t>) </a:t>
            </a:r>
            <a:r>
              <a:rPr lang="it-IT" altLang="it-IT" sz="3000" dirty="0" err="1" smtClean="0">
                <a:solidFill>
                  <a:srgbClr val="FFFF00"/>
                </a:solidFill>
                <a:latin typeface="Tahoma" charset="0"/>
                <a:ea typeface="Tahoma" charset="0"/>
                <a:cs typeface="Tahoma" charset="0"/>
              </a:rPr>
              <a:t>have</a:t>
            </a:r>
            <a:r>
              <a:rPr lang="it-IT" altLang="it-IT" sz="3000" dirty="0" smtClean="0">
                <a:solidFill>
                  <a:srgbClr val="FFFF00"/>
                </a:solidFill>
                <a:latin typeface="Tahoma" charset="0"/>
                <a:ea typeface="Tahoma" charset="0"/>
                <a:cs typeface="Tahoma" charset="0"/>
              </a:rPr>
              <a:t> </a:t>
            </a:r>
            <a:r>
              <a:rPr lang="it-IT" altLang="it-IT" sz="3000" dirty="0" err="1" smtClean="0">
                <a:solidFill>
                  <a:srgbClr val="FFFF00"/>
                </a:solidFill>
                <a:latin typeface="Tahoma" charset="0"/>
                <a:ea typeface="Tahoma" charset="0"/>
                <a:cs typeface="Tahoma" charset="0"/>
              </a:rPr>
              <a:t>become</a:t>
            </a:r>
            <a:r>
              <a:rPr lang="it-IT" altLang="it-IT" sz="3000" dirty="0" smtClean="0">
                <a:solidFill>
                  <a:srgbClr val="FFFF00"/>
                </a:solidFill>
                <a:latin typeface="Tahoma" charset="0"/>
                <a:ea typeface="Tahoma" charset="0"/>
                <a:cs typeface="Tahoma" charset="0"/>
              </a:rPr>
              <a:t> a </a:t>
            </a:r>
            <a:r>
              <a:rPr lang="it-IT" altLang="it-IT" sz="3000" dirty="0" err="1" smtClean="0">
                <a:solidFill>
                  <a:srgbClr val="FFFF00"/>
                </a:solidFill>
                <a:latin typeface="Tahoma" charset="0"/>
                <a:ea typeface="Tahoma" charset="0"/>
                <a:cs typeface="Tahoma" charset="0"/>
              </a:rPr>
              <a:t>modern</a:t>
            </a:r>
            <a:r>
              <a:rPr lang="it-IT" altLang="it-IT" sz="3000" dirty="0" smtClean="0">
                <a:solidFill>
                  <a:srgbClr val="FFFF00"/>
                </a:solidFill>
                <a:latin typeface="Tahoma" charset="0"/>
                <a:ea typeface="Tahoma" charset="0"/>
                <a:cs typeface="Tahoma" charset="0"/>
              </a:rPr>
              <a:t> </a:t>
            </a:r>
            <a:r>
              <a:rPr lang="it-IT" altLang="it-IT" sz="3000" dirty="0" err="1" smtClean="0">
                <a:solidFill>
                  <a:srgbClr val="FFFF00"/>
                </a:solidFill>
                <a:latin typeface="Tahoma" charset="0"/>
                <a:ea typeface="Tahoma" charset="0"/>
                <a:cs typeface="Tahoma" charset="0"/>
              </a:rPr>
              <a:t>tool</a:t>
            </a:r>
            <a:r>
              <a:rPr lang="it-IT" altLang="it-IT" sz="3000" dirty="0" smtClean="0">
                <a:solidFill>
                  <a:srgbClr val="FFFF00"/>
                </a:solidFill>
                <a:latin typeface="Tahoma" charset="0"/>
                <a:ea typeface="Tahoma" charset="0"/>
                <a:cs typeface="Tahoma" charset="0"/>
              </a:rPr>
              <a:t> to investigate the body-</a:t>
            </a:r>
            <a:r>
              <a:rPr lang="it-IT" altLang="it-IT" sz="3000" dirty="0" err="1" smtClean="0">
                <a:solidFill>
                  <a:srgbClr val="FFFF00"/>
                </a:solidFill>
                <a:latin typeface="Tahoma" charset="0"/>
                <a:ea typeface="Tahoma" charset="0"/>
                <a:cs typeface="Tahoma" charset="0"/>
              </a:rPr>
              <a:t>mind</a:t>
            </a:r>
            <a:r>
              <a:rPr lang="it-IT" altLang="it-IT" sz="3000" dirty="0" smtClean="0">
                <a:solidFill>
                  <a:srgbClr val="FFFF00"/>
                </a:solidFill>
                <a:latin typeface="Tahoma" charset="0"/>
                <a:ea typeface="Tahoma" charset="0"/>
                <a:cs typeface="Tahoma" charset="0"/>
              </a:rPr>
              <a:t> </a:t>
            </a:r>
            <a:r>
              <a:rPr lang="it-IT" altLang="it-IT" sz="3000" dirty="0" err="1" smtClean="0">
                <a:solidFill>
                  <a:srgbClr val="FFFF00"/>
                </a:solidFill>
                <a:latin typeface="Tahoma" charset="0"/>
                <a:ea typeface="Tahoma" charset="0"/>
                <a:cs typeface="Tahoma" charset="0"/>
              </a:rPr>
              <a:t>problem</a:t>
            </a:r>
            <a:endParaRPr lang="it-IT" altLang="it-IT" sz="3000" dirty="0">
              <a:solidFill>
                <a:srgbClr val="FFFF00"/>
              </a:solidFill>
              <a:latin typeface="Tahoma" charset="0"/>
              <a:ea typeface="Tahoma" charset="0"/>
              <a:cs typeface="Tahoma" charset="0"/>
            </a:endParaRPr>
          </a:p>
        </p:txBody>
      </p:sp>
      <p:sp>
        <p:nvSpPr>
          <p:cNvPr id="9" name="Rettangolo 8"/>
          <p:cNvSpPr/>
          <p:nvPr/>
        </p:nvSpPr>
        <p:spPr>
          <a:xfrm>
            <a:off x="241002" y="1484784"/>
            <a:ext cx="8545811" cy="523220"/>
          </a:xfrm>
          <a:prstGeom prst="rect">
            <a:avLst/>
          </a:prstGeom>
        </p:spPr>
        <p:txBody>
          <a:bodyPr wrap="square">
            <a:spAutoFit/>
          </a:bodyPr>
          <a:lstStyle/>
          <a:p>
            <a:pPr algn="just"/>
            <a:r>
              <a:rPr lang="it-IT" sz="1400" dirty="0" smtClean="0">
                <a:solidFill>
                  <a:schemeClr val="bg1"/>
                </a:solidFill>
                <a:latin typeface="+mn-lt"/>
              </a:rPr>
              <a:t>An </a:t>
            </a:r>
            <a:r>
              <a:rPr lang="it-IT" sz="1400" dirty="0" err="1">
                <a:solidFill>
                  <a:schemeClr val="bg1"/>
                </a:solidFill>
                <a:latin typeface="+mn-lt"/>
              </a:rPr>
              <a:t>occurrence</a:t>
            </a:r>
            <a:r>
              <a:rPr lang="it-IT" sz="1400" dirty="0">
                <a:solidFill>
                  <a:schemeClr val="bg1"/>
                </a:solidFill>
                <a:latin typeface="+mn-lt"/>
              </a:rPr>
              <a:t> in </a:t>
            </a:r>
            <a:r>
              <a:rPr lang="it-IT" sz="1400" dirty="0" err="1">
                <a:solidFill>
                  <a:schemeClr val="bg1"/>
                </a:solidFill>
                <a:latin typeface="+mn-lt"/>
              </a:rPr>
              <a:t>which</a:t>
            </a:r>
            <a:r>
              <a:rPr lang="it-IT" sz="1400" dirty="0">
                <a:solidFill>
                  <a:schemeClr val="bg1"/>
                </a:solidFill>
                <a:latin typeface="+mn-lt"/>
              </a:rPr>
              <a:t> a </a:t>
            </a:r>
            <a:r>
              <a:rPr lang="it-IT" sz="1400" dirty="0" err="1">
                <a:solidFill>
                  <a:schemeClr val="bg1"/>
                </a:solidFill>
                <a:latin typeface="+mn-lt"/>
              </a:rPr>
              <a:t>person</a:t>
            </a:r>
            <a:r>
              <a:rPr lang="it-IT" sz="1400" dirty="0">
                <a:solidFill>
                  <a:schemeClr val="bg1"/>
                </a:solidFill>
                <a:latin typeface="+mn-lt"/>
              </a:rPr>
              <a:t> </a:t>
            </a:r>
            <a:r>
              <a:rPr lang="it-IT" sz="1400" dirty="0" err="1" smtClean="0">
                <a:solidFill>
                  <a:schemeClr val="bg1"/>
                </a:solidFill>
                <a:latin typeface="+mn-lt"/>
              </a:rPr>
              <a:t>that</a:t>
            </a:r>
            <a:r>
              <a:rPr lang="it-IT" sz="1400" dirty="0" smtClean="0">
                <a:solidFill>
                  <a:schemeClr val="bg1"/>
                </a:solidFill>
                <a:latin typeface="+mn-lt"/>
              </a:rPr>
              <a:t> </a:t>
            </a:r>
            <a:r>
              <a:rPr lang="it-IT" sz="1400" dirty="0" err="1" smtClean="0">
                <a:solidFill>
                  <a:schemeClr val="bg1"/>
                </a:solidFill>
                <a:latin typeface="+mn-lt"/>
              </a:rPr>
              <a:t>comes</a:t>
            </a:r>
            <a:r>
              <a:rPr lang="it-IT" sz="1400" dirty="0" smtClean="0">
                <a:solidFill>
                  <a:schemeClr val="bg1"/>
                </a:solidFill>
                <a:latin typeface="+mn-lt"/>
              </a:rPr>
              <a:t> </a:t>
            </a:r>
            <a:r>
              <a:rPr lang="it-IT" sz="1400" dirty="0" err="1">
                <a:solidFill>
                  <a:schemeClr val="bg1"/>
                </a:solidFill>
                <a:latin typeface="+mn-lt"/>
              </a:rPr>
              <a:t>very</a:t>
            </a:r>
            <a:r>
              <a:rPr lang="it-IT" sz="1400" dirty="0">
                <a:solidFill>
                  <a:schemeClr val="bg1"/>
                </a:solidFill>
                <a:latin typeface="+mn-lt"/>
              </a:rPr>
              <a:t> </a:t>
            </a:r>
            <a:r>
              <a:rPr lang="it-IT" sz="1400" dirty="0" err="1">
                <a:solidFill>
                  <a:schemeClr val="bg1"/>
                </a:solidFill>
                <a:latin typeface="+mn-lt"/>
              </a:rPr>
              <a:t>close</a:t>
            </a:r>
            <a:r>
              <a:rPr lang="it-IT" sz="1400" dirty="0">
                <a:solidFill>
                  <a:schemeClr val="bg1"/>
                </a:solidFill>
                <a:latin typeface="+mn-lt"/>
              </a:rPr>
              <a:t> to </a:t>
            </a:r>
            <a:r>
              <a:rPr lang="it-IT" sz="1400" dirty="0" err="1" smtClean="0">
                <a:solidFill>
                  <a:schemeClr val="bg1"/>
                </a:solidFill>
                <a:latin typeface="+mn-lt"/>
              </a:rPr>
              <a:t>dying</a:t>
            </a:r>
            <a:r>
              <a:rPr lang="it-IT" sz="1400" dirty="0" smtClean="0">
                <a:solidFill>
                  <a:schemeClr val="bg1"/>
                </a:solidFill>
                <a:latin typeface="+mn-lt"/>
              </a:rPr>
              <a:t> (</a:t>
            </a:r>
            <a:r>
              <a:rPr lang="it-IT" sz="1400" dirty="0" err="1" smtClean="0">
                <a:solidFill>
                  <a:schemeClr val="bg1"/>
                </a:solidFill>
                <a:latin typeface="+mn-lt"/>
              </a:rPr>
              <a:t>flat</a:t>
            </a:r>
            <a:r>
              <a:rPr lang="it-IT" sz="1400" dirty="0" smtClean="0">
                <a:solidFill>
                  <a:schemeClr val="bg1"/>
                </a:solidFill>
                <a:latin typeface="+mn-lt"/>
              </a:rPr>
              <a:t> EEG) </a:t>
            </a:r>
            <a:r>
              <a:rPr lang="it-IT" sz="1400" dirty="0" err="1" smtClean="0">
                <a:solidFill>
                  <a:schemeClr val="bg1"/>
                </a:solidFill>
                <a:latin typeface="+mn-lt"/>
              </a:rPr>
              <a:t>then</a:t>
            </a:r>
            <a:r>
              <a:rPr lang="it-IT" sz="1400" dirty="0" smtClean="0">
                <a:solidFill>
                  <a:schemeClr val="bg1"/>
                </a:solidFill>
                <a:latin typeface="+mn-lt"/>
              </a:rPr>
              <a:t> report </a:t>
            </a:r>
            <a:r>
              <a:rPr lang="it-IT" sz="1400" dirty="0" err="1" smtClean="0">
                <a:solidFill>
                  <a:schemeClr val="bg1"/>
                </a:solidFill>
                <a:latin typeface="+mn-lt"/>
              </a:rPr>
              <a:t>deep</a:t>
            </a:r>
            <a:r>
              <a:rPr lang="it-IT" sz="1400" dirty="0" smtClean="0">
                <a:solidFill>
                  <a:schemeClr val="bg1"/>
                </a:solidFill>
                <a:latin typeface="+mn-lt"/>
              </a:rPr>
              <a:t> spiritual </a:t>
            </a:r>
            <a:r>
              <a:rPr lang="it-IT" sz="1400" dirty="0" err="1" smtClean="0">
                <a:solidFill>
                  <a:schemeClr val="bg1"/>
                </a:solidFill>
                <a:latin typeface="+mn-lt"/>
              </a:rPr>
              <a:t>experiences</a:t>
            </a:r>
            <a:endParaRPr lang="it-IT" sz="1400" dirty="0">
              <a:solidFill>
                <a:schemeClr val="bg1"/>
              </a:solidFill>
              <a:latin typeface="+mn-lt"/>
            </a:endParaRPr>
          </a:p>
        </p:txBody>
      </p:sp>
      <p:pic>
        <p:nvPicPr>
          <p:cNvPr id="2" name="Picture 11"/>
          <p:cNvPicPr>
            <a:picLocks noChangeAspect="1" noChangeArrowheads="1"/>
          </p:cNvPicPr>
          <p:nvPr/>
        </p:nvPicPr>
        <p:blipFill>
          <a:blip r:embed="rId5">
            <a:extLst>
              <a:ext uri="{28A0092B-C50C-407E-A947-70E740481C1C}">
                <a14:useLocalDpi xmlns:a14="http://schemas.microsoft.com/office/drawing/2010/main" val="0"/>
              </a:ext>
            </a:extLst>
          </a:blip>
          <a:srcRect l="12500" t="23750" r="22241" b="35300"/>
          <a:stretch>
            <a:fillRect/>
          </a:stretch>
        </p:blipFill>
        <p:spPr bwMode="auto">
          <a:xfrm rot="277930">
            <a:off x="4879375" y="5226113"/>
            <a:ext cx="4230617" cy="149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p:cNvPicPr>
            <a:picLocks noChangeAspect="1"/>
          </p:cNvPicPr>
          <p:nvPr/>
        </p:nvPicPr>
        <p:blipFill>
          <a:blip r:embed="rId6"/>
          <a:stretch>
            <a:fillRect/>
          </a:stretch>
        </p:blipFill>
        <p:spPr>
          <a:xfrm>
            <a:off x="1403648" y="1770278"/>
            <a:ext cx="1116759" cy="841016"/>
          </a:xfrm>
          <a:prstGeom prst="rect">
            <a:avLst/>
          </a:prstGeom>
        </p:spPr>
      </p:pic>
    </p:spTree>
    <p:extLst>
      <p:ext uri="{BB962C8B-B14F-4D97-AF65-F5344CB8AC3E}">
        <p14:creationId xmlns:p14="http://schemas.microsoft.com/office/powerpoint/2010/main" val="1537060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CasellaDiTesto 4"/>
          <p:cNvSpPr txBox="1">
            <a:spLocks noChangeArrowheads="1"/>
          </p:cNvSpPr>
          <p:nvPr/>
        </p:nvSpPr>
        <p:spPr bwMode="auto">
          <a:xfrm>
            <a:off x="263525" y="5445224"/>
            <a:ext cx="86534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rPr>
              <a:t>As</a:t>
            </a:r>
            <a:r>
              <a:rPr lang="it-IT" altLang="it-IT" sz="2400" dirty="0" smtClean="0">
                <a:solidFill>
                  <a:schemeClr val="bg1"/>
                </a:solidFill>
              </a:rPr>
              <a:t> </a:t>
            </a:r>
            <a:r>
              <a:rPr lang="it-IT" altLang="it-IT" sz="2400" dirty="0" err="1" smtClean="0">
                <a:solidFill>
                  <a:schemeClr val="bg1"/>
                </a:solidFill>
              </a:rPr>
              <a:t>soon</a:t>
            </a:r>
            <a:r>
              <a:rPr lang="it-IT" altLang="it-IT" sz="2400" dirty="0" smtClean="0">
                <a:solidFill>
                  <a:schemeClr val="bg1"/>
                </a:solidFill>
              </a:rPr>
              <a:t> </a:t>
            </a:r>
            <a:r>
              <a:rPr lang="it-IT" altLang="it-IT" sz="2400" dirty="0" err="1" smtClean="0">
                <a:solidFill>
                  <a:schemeClr val="bg1"/>
                </a:solidFill>
              </a:rPr>
              <a:t>as</a:t>
            </a:r>
            <a:r>
              <a:rPr lang="it-IT" altLang="it-IT" sz="2400" dirty="0" smtClean="0">
                <a:solidFill>
                  <a:schemeClr val="bg1"/>
                </a:solidFill>
              </a:rPr>
              <a:t> </a:t>
            </a:r>
            <a:r>
              <a:rPr lang="it-IT" altLang="it-IT" sz="2400" dirty="0" err="1" smtClean="0">
                <a:solidFill>
                  <a:schemeClr val="bg1"/>
                </a:solidFill>
              </a:rPr>
              <a:t>our</a:t>
            </a:r>
            <a:r>
              <a:rPr lang="it-IT" altLang="it-IT" sz="2400" dirty="0" smtClean="0">
                <a:solidFill>
                  <a:schemeClr val="bg1"/>
                </a:solidFill>
              </a:rPr>
              <a:t> </a:t>
            </a:r>
            <a:r>
              <a:rPr lang="it-IT" altLang="it-IT" sz="2400" dirty="0" err="1" smtClean="0">
                <a:solidFill>
                  <a:schemeClr val="bg1"/>
                </a:solidFill>
              </a:rPr>
              <a:t>mind</a:t>
            </a:r>
            <a:r>
              <a:rPr lang="it-IT" altLang="it-IT" sz="2400" dirty="0" smtClean="0">
                <a:solidFill>
                  <a:schemeClr val="bg1"/>
                </a:solidFill>
              </a:rPr>
              <a:t>/brain </a:t>
            </a:r>
            <a:r>
              <a:rPr lang="it-IT" altLang="it-IT" sz="2400" dirty="0" err="1" smtClean="0">
                <a:solidFill>
                  <a:schemeClr val="bg1"/>
                </a:solidFill>
              </a:rPr>
              <a:t>has</a:t>
            </a:r>
            <a:r>
              <a:rPr lang="it-IT" altLang="it-IT" sz="2400" dirty="0" smtClean="0">
                <a:solidFill>
                  <a:schemeClr val="bg1"/>
                </a:solidFill>
              </a:rPr>
              <a:t> </a:t>
            </a:r>
            <a:r>
              <a:rPr lang="it-IT" altLang="it-IT" sz="2400" dirty="0" err="1" smtClean="0">
                <a:solidFill>
                  <a:schemeClr val="bg1"/>
                </a:solidFill>
              </a:rPr>
              <a:t>reconstructed</a:t>
            </a:r>
            <a:r>
              <a:rPr lang="it-IT" altLang="it-IT" sz="2400" dirty="0" smtClean="0">
                <a:solidFill>
                  <a:schemeClr val="bg1"/>
                </a:solidFill>
              </a:rPr>
              <a:t> the </a:t>
            </a:r>
            <a:r>
              <a:rPr lang="it-IT" altLang="it-IT" sz="2400" dirty="0" err="1" smtClean="0">
                <a:solidFill>
                  <a:schemeClr val="bg1"/>
                </a:solidFill>
              </a:rPr>
              <a:t>perception</a:t>
            </a:r>
            <a:r>
              <a:rPr lang="it-IT" altLang="it-IT" sz="2400" dirty="0" smtClean="0">
                <a:solidFill>
                  <a:schemeClr val="bg1"/>
                </a:solidFill>
              </a:rPr>
              <a:t> of a </a:t>
            </a:r>
            <a:r>
              <a:rPr lang="it-IT" altLang="it-IT" sz="2400" dirty="0" err="1" smtClean="0">
                <a:solidFill>
                  <a:schemeClr val="bg1"/>
                </a:solidFill>
              </a:rPr>
              <a:t>whole</a:t>
            </a:r>
            <a:r>
              <a:rPr lang="it-IT" altLang="it-IT" sz="2400" dirty="0" smtClean="0">
                <a:solidFill>
                  <a:schemeClr val="bg1"/>
                </a:solidFill>
              </a:rPr>
              <a:t>, </a:t>
            </a:r>
            <a:r>
              <a:rPr lang="it-IT" altLang="it-IT" sz="2400" dirty="0" err="1" smtClean="0">
                <a:solidFill>
                  <a:schemeClr val="bg1"/>
                </a:solidFill>
              </a:rPr>
              <a:t>it</a:t>
            </a:r>
            <a:r>
              <a:rPr lang="it-IT" altLang="it-IT" sz="2400" dirty="0" smtClean="0">
                <a:solidFill>
                  <a:schemeClr val="bg1"/>
                </a:solidFill>
              </a:rPr>
              <a:t> </a:t>
            </a:r>
            <a:r>
              <a:rPr lang="it-IT" altLang="it-IT" sz="2400" dirty="0" err="1" smtClean="0">
                <a:solidFill>
                  <a:schemeClr val="bg1"/>
                </a:solidFill>
              </a:rPr>
              <a:t>will</a:t>
            </a:r>
            <a:r>
              <a:rPr lang="it-IT" altLang="it-IT" sz="2400" dirty="0" smtClean="0">
                <a:solidFill>
                  <a:schemeClr val="bg1"/>
                </a:solidFill>
              </a:rPr>
              <a:t> </a:t>
            </a:r>
            <a:r>
              <a:rPr lang="it-IT" altLang="it-IT" sz="2400" dirty="0" err="1" smtClean="0">
                <a:solidFill>
                  <a:schemeClr val="bg1"/>
                </a:solidFill>
              </a:rPr>
              <a:t>maintain</a:t>
            </a:r>
            <a:r>
              <a:rPr lang="it-IT" altLang="it-IT" sz="2400" dirty="0" smtClean="0">
                <a:solidFill>
                  <a:schemeClr val="bg1"/>
                </a:solidFill>
              </a:rPr>
              <a:t> </a:t>
            </a:r>
            <a:r>
              <a:rPr lang="it-IT" altLang="it-IT" sz="2400" dirty="0" err="1" smtClean="0">
                <a:solidFill>
                  <a:schemeClr val="bg1"/>
                </a:solidFill>
              </a:rPr>
              <a:t>such</a:t>
            </a:r>
            <a:r>
              <a:rPr lang="it-IT" altLang="it-IT" sz="2400" dirty="0" smtClean="0">
                <a:solidFill>
                  <a:schemeClr val="bg1"/>
                </a:solidFill>
              </a:rPr>
              <a:t> a </a:t>
            </a:r>
            <a:r>
              <a:rPr lang="it-IT" altLang="it-IT" sz="2400" dirty="0" err="1" smtClean="0">
                <a:solidFill>
                  <a:schemeClr val="bg1"/>
                </a:solidFill>
              </a:rPr>
              <a:t>perception</a:t>
            </a:r>
            <a:r>
              <a:rPr lang="it-IT" altLang="it-IT" sz="2400" dirty="0">
                <a:solidFill>
                  <a:schemeClr val="bg1"/>
                </a:solidFill>
              </a:rPr>
              <a:t> </a:t>
            </a:r>
            <a:r>
              <a:rPr lang="it-IT" altLang="it-IT" sz="2400" dirty="0" err="1" smtClean="0">
                <a:solidFill>
                  <a:schemeClr val="bg1"/>
                </a:solidFill>
              </a:rPr>
              <a:t>even</a:t>
            </a:r>
            <a:r>
              <a:rPr lang="it-IT" altLang="it-IT" sz="2400" dirty="0" smtClean="0">
                <a:solidFill>
                  <a:schemeClr val="bg1"/>
                </a:solidFill>
              </a:rPr>
              <a:t> by </a:t>
            </a:r>
            <a:r>
              <a:rPr lang="it-IT" altLang="it-IT" sz="2400" dirty="0" err="1" smtClean="0">
                <a:solidFill>
                  <a:schemeClr val="bg1"/>
                </a:solidFill>
              </a:rPr>
              <a:t>reversing</a:t>
            </a:r>
            <a:r>
              <a:rPr lang="it-IT" altLang="it-IT" sz="2400" dirty="0" smtClean="0">
                <a:solidFill>
                  <a:schemeClr val="bg1"/>
                </a:solidFill>
              </a:rPr>
              <a:t> </a:t>
            </a:r>
            <a:r>
              <a:rPr lang="it-IT" altLang="it-IT" sz="2400" dirty="0" err="1" smtClean="0">
                <a:solidFill>
                  <a:schemeClr val="bg1"/>
                </a:solidFill>
              </a:rPr>
              <a:t>motion</a:t>
            </a:r>
            <a:r>
              <a:rPr lang="it-IT" altLang="it-IT" sz="2400" dirty="0" smtClean="0">
                <a:solidFill>
                  <a:schemeClr val="bg1"/>
                </a:solidFill>
              </a:rPr>
              <a:t> </a:t>
            </a:r>
            <a:r>
              <a:rPr lang="it-IT" altLang="it-IT" sz="2400" dirty="0" err="1" smtClean="0">
                <a:solidFill>
                  <a:schemeClr val="bg1"/>
                </a:solidFill>
              </a:rPr>
              <a:t>direction</a:t>
            </a:r>
            <a:r>
              <a:rPr lang="it-IT" altLang="it-IT" sz="2400" dirty="0" smtClean="0">
                <a:solidFill>
                  <a:schemeClr val="bg1"/>
                </a:solidFill>
              </a:rPr>
              <a:t> of the </a:t>
            </a:r>
            <a:r>
              <a:rPr lang="it-IT" altLang="it-IT" sz="2400" dirty="0" err="1" smtClean="0">
                <a:solidFill>
                  <a:schemeClr val="bg1"/>
                </a:solidFill>
              </a:rPr>
              <a:t>stimulus</a:t>
            </a:r>
            <a:endParaRPr lang="it-IT" altLang="it-IT" sz="2400" dirty="0">
              <a:solidFill>
                <a:schemeClr val="bg1"/>
              </a:solidFill>
            </a:endParaRPr>
          </a:p>
        </p:txBody>
      </p:sp>
      <p:sp>
        <p:nvSpPr>
          <p:cNvPr id="171010" name="CasellaDiTesto 16"/>
          <p:cNvSpPr txBox="1">
            <a:spLocks noChangeArrowheads="1"/>
          </p:cNvSpPr>
          <p:nvPr/>
        </p:nvSpPr>
        <p:spPr bwMode="auto">
          <a:xfrm>
            <a:off x="0" y="54451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dirty="0">
                <a:solidFill>
                  <a:srgbClr val="FFFF00"/>
                </a:solidFill>
              </a:rPr>
              <a:t>e) </a:t>
            </a:r>
            <a:r>
              <a:rPr lang="it-IT" altLang="it-IT" sz="2800" b="1" dirty="0" smtClean="0">
                <a:solidFill>
                  <a:srgbClr val="FFFF00"/>
                </a:solidFill>
              </a:rPr>
              <a:t>CHARLIE CHAPLIN ILLUSION</a:t>
            </a:r>
            <a:endParaRPr lang="it-IT" altLang="it-IT" sz="2800" b="1" dirty="0">
              <a:solidFill>
                <a:srgbClr val="FFFF00"/>
              </a:solidFill>
            </a:endParaRPr>
          </a:p>
        </p:txBody>
      </p:sp>
      <p:sp>
        <p:nvSpPr>
          <p:cNvPr id="171015" name="CasellaDiTesto 7"/>
          <p:cNvSpPr txBox="1">
            <a:spLocks noChangeArrowheads="1"/>
          </p:cNvSpPr>
          <p:nvPr/>
        </p:nvSpPr>
        <p:spPr bwMode="auto">
          <a:xfrm>
            <a:off x="0" y="620713"/>
            <a:ext cx="68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(1/4)</a:t>
            </a:r>
          </a:p>
        </p:txBody>
      </p:sp>
      <p:pic>
        <p:nvPicPr>
          <p:cNvPr id="2" name="Charlie Chaplin Optic Illus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5696" y="1214754"/>
            <a:ext cx="5544616" cy="4158462"/>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CasellaDiTesto 4"/>
          <p:cNvSpPr txBox="1">
            <a:spLocks noChangeArrowheads="1"/>
          </p:cNvSpPr>
          <p:nvPr/>
        </p:nvSpPr>
        <p:spPr bwMode="auto">
          <a:xfrm>
            <a:off x="263525" y="1989138"/>
            <a:ext cx="86534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chemeClr val="bg1"/>
                </a:solidFill>
              </a:rPr>
              <a:t>In </a:t>
            </a:r>
            <a:r>
              <a:rPr lang="it-IT" altLang="it-IT" sz="2400" dirty="0" err="1" smtClean="0">
                <a:solidFill>
                  <a:schemeClr val="bg1"/>
                </a:solidFill>
              </a:rPr>
              <a:t>normal</a:t>
            </a:r>
            <a:r>
              <a:rPr lang="it-IT" altLang="it-IT" sz="2400" dirty="0" smtClean="0">
                <a:solidFill>
                  <a:schemeClr val="bg1"/>
                </a:solidFill>
              </a:rPr>
              <a:t> </a:t>
            </a:r>
            <a:r>
              <a:rPr lang="it-IT" altLang="it-IT" sz="2400" dirty="0" err="1" smtClean="0">
                <a:solidFill>
                  <a:schemeClr val="bg1"/>
                </a:solidFill>
              </a:rPr>
              <a:t>conditions</a:t>
            </a:r>
            <a:r>
              <a:rPr lang="it-IT" altLang="it-IT" sz="2400" dirty="0" smtClean="0">
                <a:solidFill>
                  <a:schemeClr val="bg1"/>
                </a:solidFill>
              </a:rPr>
              <a:t> (</a:t>
            </a:r>
            <a:r>
              <a:rPr lang="it-IT" altLang="it-IT" sz="2400" dirty="0" err="1" smtClean="0">
                <a:solidFill>
                  <a:schemeClr val="bg1"/>
                </a:solidFill>
              </a:rPr>
              <a:t>everyday</a:t>
            </a:r>
            <a:r>
              <a:rPr lang="it-IT" altLang="it-IT" sz="2400" dirty="0" smtClean="0">
                <a:solidFill>
                  <a:schemeClr val="bg1"/>
                </a:solidFill>
              </a:rPr>
              <a:t> life), </a:t>
            </a:r>
            <a:r>
              <a:rPr lang="it-IT" altLang="it-IT" sz="2400" dirty="0" err="1" smtClean="0">
                <a:solidFill>
                  <a:schemeClr val="bg1"/>
                </a:solidFill>
              </a:rPr>
              <a:t>our</a:t>
            </a:r>
            <a:r>
              <a:rPr lang="it-IT" altLang="it-IT" sz="2400" dirty="0" smtClean="0">
                <a:solidFill>
                  <a:schemeClr val="bg1"/>
                </a:solidFill>
              </a:rPr>
              <a:t> </a:t>
            </a:r>
            <a:r>
              <a:rPr lang="it-IT" altLang="it-IT" sz="2400" dirty="0" err="1" smtClean="0">
                <a:solidFill>
                  <a:schemeClr val="bg1"/>
                </a:solidFill>
              </a:rPr>
              <a:t>brian</a:t>
            </a:r>
            <a:r>
              <a:rPr lang="it-IT" altLang="it-IT" sz="2400" dirty="0" smtClean="0">
                <a:solidFill>
                  <a:schemeClr val="bg1"/>
                </a:solidFill>
              </a:rPr>
              <a:t>/</a:t>
            </a:r>
            <a:r>
              <a:rPr lang="it-IT" altLang="it-IT" sz="2400" dirty="0" err="1" smtClean="0">
                <a:solidFill>
                  <a:schemeClr val="bg1"/>
                </a:solidFill>
              </a:rPr>
              <a:t>mind</a:t>
            </a:r>
            <a:r>
              <a:rPr lang="it-IT" altLang="it-IT" sz="2400" dirty="0" smtClean="0">
                <a:solidFill>
                  <a:schemeClr val="bg1"/>
                </a:solidFill>
              </a:rPr>
              <a:t> </a:t>
            </a:r>
            <a:r>
              <a:rPr lang="it-IT" altLang="it-IT" sz="2400" dirty="0" err="1" smtClean="0">
                <a:solidFill>
                  <a:schemeClr val="bg1"/>
                </a:solidFill>
              </a:rPr>
              <a:t>actively</a:t>
            </a:r>
            <a:r>
              <a:rPr lang="it-IT" altLang="it-IT" sz="2400" dirty="0" smtClean="0">
                <a:solidFill>
                  <a:schemeClr val="bg1"/>
                </a:solidFill>
              </a:rPr>
              <a:t> </a:t>
            </a:r>
            <a:r>
              <a:rPr lang="it-IT" altLang="it-IT" sz="2400" dirty="0" err="1" smtClean="0">
                <a:solidFill>
                  <a:schemeClr val="bg1"/>
                </a:solidFill>
              </a:rPr>
              <a:t>interprets</a:t>
            </a:r>
            <a:r>
              <a:rPr lang="it-IT" altLang="it-IT" sz="2400" dirty="0" smtClean="0">
                <a:solidFill>
                  <a:schemeClr val="bg1"/>
                </a:solidFill>
              </a:rPr>
              <a:t> </a:t>
            </a:r>
            <a:r>
              <a:rPr lang="it-IT" altLang="it-IT" sz="2400" dirty="0" err="1" smtClean="0">
                <a:solidFill>
                  <a:schemeClr val="bg1"/>
                </a:solidFill>
              </a:rPr>
              <a:t>what</a:t>
            </a:r>
            <a:r>
              <a:rPr lang="it-IT" altLang="it-IT" sz="2400" dirty="0" smtClean="0">
                <a:solidFill>
                  <a:schemeClr val="bg1"/>
                </a:solidFill>
              </a:rPr>
              <a:t> </a:t>
            </a:r>
            <a:r>
              <a:rPr lang="it-IT" altLang="it-IT" sz="2400" dirty="0" err="1" smtClean="0">
                <a:solidFill>
                  <a:schemeClr val="bg1"/>
                </a:solidFill>
              </a:rPr>
              <a:t>it</a:t>
            </a:r>
            <a:r>
              <a:rPr lang="it-IT" altLang="it-IT" sz="2400" dirty="0" smtClean="0">
                <a:solidFill>
                  <a:schemeClr val="bg1"/>
                </a:solidFill>
              </a:rPr>
              <a:t> </a:t>
            </a:r>
            <a:r>
              <a:rPr lang="it-IT" altLang="it-IT" sz="2400" dirty="0" err="1" smtClean="0">
                <a:solidFill>
                  <a:schemeClr val="bg1"/>
                </a:solidFill>
              </a:rPr>
              <a:t>receives</a:t>
            </a:r>
            <a:r>
              <a:rPr lang="it-IT" altLang="it-IT" sz="2400" dirty="0" smtClean="0">
                <a:solidFill>
                  <a:schemeClr val="bg1"/>
                </a:solidFill>
              </a:rPr>
              <a:t> from </a:t>
            </a:r>
            <a:r>
              <a:rPr lang="it-IT" altLang="it-IT" sz="2400" dirty="0" err="1" smtClean="0">
                <a:solidFill>
                  <a:schemeClr val="bg1"/>
                </a:solidFill>
              </a:rPr>
              <a:t>sensory</a:t>
            </a:r>
            <a:r>
              <a:rPr lang="it-IT" altLang="it-IT" sz="2400" dirty="0" smtClean="0">
                <a:solidFill>
                  <a:schemeClr val="bg1"/>
                </a:solidFill>
              </a:rPr>
              <a:t> </a:t>
            </a:r>
            <a:r>
              <a:rPr lang="it-IT" altLang="it-IT" sz="2400" dirty="0" err="1" smtClean="0">
                <a:solidFill>
                  <a:schemeClr val="bg1"/>
                </a:solidFill>
              </a:rPr>
              <a:t>system</a:t>
            </a:r>
            <a:r>
              <a:rPr lang="it-IT" altLang="it-IT" sz="2400" dirty="0" smtClean="0">
                <a:solidFill>
                  <a:schemeClr val="bg1"/>
                </a:solidFill>
              </a:rPr>
              <a:t>…</a:t>
            </a:r>
            <a:endParaRPr lang="it-IT" altLang="it-IT" sz="2400" dirty="0">
              <a:solidFill>
                <a:schemeClr val="bg1"/>
              </a:solidFill>
            </a:endParaRPr>
          </a:p>
        </p:txBody>
      </p:sp>
      <p:sp>
        <p:nvSpPr>
          <p:cNvPr id="173058" name="CasellaDiTesto 16"/>
          <p:cNvSpPr txBox="1">
            <a:spLocks noChangeArrowheads="1"/>
          </p:cNvSpPr>
          <p:nvPr/>
        </p:nvSpPr>
        <p:spPr bwMode="auto">
          <a:xfrm>
            <a:off x="0" y="8143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b="1" dirty="0" smtClean="0">
                <a:solidFill>
                  <a:srgbClr val="FFFF00"/>
                </a:solidFill>
              </a:rPr>
              <a:t>HENCE</a:t>
            </a:r>
            <a:endParaRPr lang="it-IT" altLang="it-IT" sz="3600" b="1" dirty="0">
              <a:solidFill>
                <a:srgbClr val="FFFF00"/>
              </a:solidFill>
            </a:endParaRPr>
          </a:p>
        </p:txBody>
      </p:sp>
      <p:sp>
        <p:nvSpPr>
          <p:cNvPr id="173062" name="CasellaDiTesto 6"/>
          <p:cNvSpPr txBox="1">
            <a:spLocks noChangeArrowheads="1"/>
          </p:cNvSpPr>
          <p:nvPr/>
        </p:nvSpPr>
        <p:spPr bwMode="auto">
          <a:xfrm>
            <a:off x="0" y="620713"/>
            <a:ext cx="68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(1/4)</a:t>
            </a:r>
          </a:p>
        </p:txBody>
      </p:sp>
      <p:pic>
        <p:nvPicPr>
          <p:cNvPr id="8" name="Picture 8" descr="http://www.near-death.com/images/people/famoso/04_tunnel.jpg"/>
          <p:cNvPicPr>
            <a:picLocks noChangeAspect="1" noChangeArrowheads="1"/>
          </p:cNvPicPr>
          <p:nvPr/>
        </p:nvPicPr>
        <p:blipFill>
          <a:blip r:embed="rId3" cstate="print"/>
          <a:srcRect r="11060" b="9797"/>
          <a:stretch>
            <a:fillRect/>
          </a:stretch>
        </p:blipFill>
        <p:spPr bwMode="auto">
          <a:xfrm>
            <a:off x="263525" y="3717032"/>
            <a:ext cx="1759744" cy="1539776"/>
          </a:xfrm>
          <a:prstGeom prst="rect">
            <a:avLst/>
          </a:prstGeom>
          <a:ln>
            <a:noFill/>
          </a:ln>
          <a:effectLst>
            <a:softEdge rad="112500"/>
          </a:effectLst>
        </p:spPr>
      </p:pic>
      <p:sp>
        <p:nvSpPr>
          <p:cNvPr id="10" name="CasellaDiTesto 4"/>
          <p:cNvSpPr txBox="1">
            <a:spLocks noChangeArrowheads="1"/>
          </p:cNvSpPr>
          <p:nvPr/>
        </p:nvSpPr>
        <p:spPr bwMode="auto">
          <a:xfrm>
            <a:off x="2000739" y="3886755"/>
            <a:ext cx="69162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rPr>
              <a:t>Why</a:t>
            </a:r>
            <a:r>
              <a:rPr lang="it-IT" altLang="it-IT" sz="2400" dirty="0" smtClean="0">
                <a:solidFill>
                  <a:schemeClr val="bg1"/>
                </a:solidFill>
              </a:rPr>
              <a:t> </a:t>
            </a:r>
            <a:r>
              <a:rPr lang="it-IT" altLang="it-IT" sz="2400" dirty="0" err="1" smtClean="0">
                <a:solidFill>
                  <a:schemeClr val="bg1"/>
                </a:solidFill>
              </a:rPr>
              <a:t>should</a:t>
            </a:r>
            <a:r>
              <a:rPr lang="it-IT" altLang="it-IT" sz="2400" dirty="0" smtClean="0">
                <a:solidFill>
                  <a:schemeClr val="bg1"/>
                </a:solidFill>
              </a:rPr>
              <a:t> </a:t>
            </a:r>
            <a:r>
              <a:rPr lang="it-IT" altLang="it-IT" sz="2400" dirty="0" err="1" smtClean="0">
                <a:solidFill>
                  <a:schemeClr val="bg1"/>
                </a:solidFill>
              </a:rPr>
              <a:t>it</a:t>
            </a:r>
            <a:r>
              <a:rPr lang="it-IT" altLang="it-IT" sz="2400" dirty="0" smtClean="0">
                <a:solidFill>
                  <a:schemeClr val="bg1"/>
                </a:solidFill>
              </a:rPr>
              <a:t> be </a:t>
            </a:r>
            <a:r>
              <a:rPr lang="it-IT" altLang="it-IT" sz="2400" dirty="0" err="1" smtClean="0">
                <a:solidFill>
                  <a:schemeClr val="bg1"/>
                </a:solidFill>
              </a:rPr>
              <a:t>different</a:t>
            </a:r>
            <a:r>
              <a:rPr lang="it-IT" altLang="it-IT" sz="2400" dirty="0" smtClean="0">
                <a:solidFill>
                  <a:schemeClr val="bg1"/>
                </a:solidFill>
              </a:rPr>
              <a:t> </a:t>
            </a:r>
            <a:r>
              <a:rPr lang="it-IT" altLang="it-IT" sz="2400" dirty="0" err="1" smtClean="0">
                <a:solidFill>
                  <a:schemeClr val="bg1"/>
                </a:solidFill>
              </a:rPr>
              <a:t>when</a:t>
            </a:r>
            <a:r>
              <a:rPr lang="it-IT" altLang="it-IT" sz="2400" dirty="0" smtClean="0">
                <a:solidFill>
                  <a:schemeClr val="bg1"/>
                </a:solidFill>
              </a:rPr>
              <a:t> </a:t>
            </a:r>
            <a:r>
              <a:rPr lang="it-IT" altLang="it-IT" sz="2400" dirty="0" err="1" smtClean="0">
                <a:solidFill>
                  <a:schemeClr val="bg1"/>
                </a:solidFill>
              </a:rPr>
              <a:t>it</a:t>
            </a:r>
            <a:r>
              <a:rPr lang="it-IT" altLang="it-IT" sz="2400" dirty="0" smtClean="0">
                <a:solidFill>
                  <a:schemeClr val="bg1"/>
                </a:solidFill>
              </a:rPr>
              <a:t> </a:t>
            </a:r>
            <a:r>
              <a:rPr lang="it-IT" altLang="it-IT" sz="2400" dirty="0" err="1" smtClean="0">
                <a:solidFill>
                  <a:schemeClr val="bg1"/>
                </a:solidFill>
              </a:rPr>
              <a:t>receives</a:t>
            </a:r>
            <a:r>
              <a:rPr lang="it-IT" altLang="it-IT" sz="2400" dirty="0" smtClean="0">
                <a:solidFill>
                  <a:schemeClr val="bg1"/>
                </a:solidFill>
              </a:rPr>
              <a:t> </a:t>
            </a:r>
            <a:r>
              <a:rPr lang="it-IT" altLang="it-IT" sz="2400" dirty="0" err="1" smtClean="0">
                <a:solidFill>
                  <a:schemeClr val="bg1"/>
                </a:solidFill>
              </a:rPr>
              <a:t>fragmented</a:t>
            </a:r>
            <a:r>
              <a:rPr lang="it-IT" altLang="it-IT" sz="2400" dirty="0" smtClean="0">
                <a:solidFill>
                  <a:schemeClr val="bg1"/>
                </a:solidFill>
              </a:rPr>
              <a:t> info, </a:t>
            </a:r>
            <a:r>
              <a:rPr lang="it-IT" altLang="it-IT" sz="2400" dirty="0" err="1" smtClean="0">
                <a:solidFill>
                  <a:schemeClr val="bg1"/>
                </a:solidFill>
              </a:rPr>
              <a:t>such</a:t>
            </a:r>
            <a:r>
              <a:rPr lang="it-IT" altLang="it-IT" sz="2400" dirty="0" smtClean="0">
                <a:solidFill>
                  <a:schemeClr val="bg1"/>
                </a:solidFill>
              </a:rPr>
              <a:t> </a:t>
            </a:r>
            <a:r>
              <a:rPr lang="it-IT" altLang="it-IT" sz="2400" dirty="0" err="1" smtClean="0">
                <a:solidFill>
                  <a:schemeClr val="bg1"/>
                </a:solidFill>
              </a:rPr>
              <a:t>as</a:t>
            </a:r>
            <a:r>
              <a:rPr lang="it-IT" altLang="it-IT" sz="2400" dirty="0" smtClean="0">
                <a:solidFill>
                  <a:schemeClr val="bg1"/>
                </a:solidFill>
              </a:rPr>
              <a:t> in a life-</a:t>
            </a:r>
            <a:r>
              <a:rPr lang="it-IT" altLang="it-IT" sz="2400" dirty="0" err="1" smtClean="0">
                <a:solidFill>
                  <a:schemeClr val="bg1"/>
                </a:solidFill>
              </a:rPr>
              <a:t>threatening</a:t>
            </a:r>
            <a:r>
              <a:rPr lang="it-IT" altLang="it-IT" sz="2400" dirty="0" smtClean="0">
                <a:solidFill>
                  <a:schemeClr val="bg1"/>
                </a:solidFill>
              </a:rPr>
              <a:t> </a:t>
            </a:r>
            <a:r>
              <a:rPr lang="it-IT" altLang="it-IT" sz="2400" dirty="0" err="1" smtClean="0">
                <a:solidFill>
                  <a:schemeClr val="bg1"/>
                </a:solidFill>
              </a:rPr>
              <a:t>condition</a:t>
            </a:r>
            <a:r>
              <a:rPr lang="it-IT" altLang="it-IT" sz="2400" dirty="0" smtClean="0">
                <a:solidFill>
                  <a:schemeClr val="bg1"/>
                </a:solidFill>
              </a:rPr>
              <a:t> (e.g., </a:t>
            </a:r>
            <a:r>
              <a:rPr lang="it-IT" altLang="it-IT" sz="2400" dirty="0" err="1" smtClean="0">
                <a:solidFill>
                  <a:schemeClr val="bg1"/>
                </a:solidFill>
              </a:rPr>
              <a:t>close</a:t>
            </a:r>
            <a:r>
              <a:rPr lang="it-IT" altLang="it-IT" sz="2400" dirty="0" smtClean="0">
                <a:solidFill>
                  <a:schemeClr val="bg1"/>
                </a:solidFill>
              </a:rPr>
              <a:t> to die) ?</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CasellaDiTesto 3"/>
          <p:cNvSpPr txBox="1">
            <a:spLocks noChangeArrowheads="1"/>
          </p:cNvSpPr>
          <p:nvPr/>
        </p:nvSpPr>
        <p:spPr bwMode="auto">
          <a:xfrm>
            <a:off x="395288" y="865188"/>
            <a:ext cx="8388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chemeClr val="bg1"/>
                </a:solidFill>
                <a:latin typeface="Tahoma" charset="0"/>
                <a:ea typeface="Tahoma" charset="0"/>
                <a:cs typeface="Tahoma" charset="0"/>
              </a:rPr>
              <a:t>OK, </a:t>
            </a:r>
            <a:r>
              <a:rPr lang="it-IT" altLang="it-IT" sz="2400" dirty="0" err="1" smtClean="0">
                <a:solidFill>
                  <a:schemeClr val="bg1"/>
                </a:solidFill>
                <a:latin typeface="Tahoma" charset="0"/>
                <a:ea typeface="Tahoma" charset="0"/>
                <a:cs typeface="Tahoma" charset="0"/>
              </a:rPr>
              <a:t>our</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mind</a:t>
            </a:r>
            <a:r>
              <a:rPr lang="it-IT" altLang="it-IT" sz="2400" dirty="0" smtClean="0">
                <a:solidFill>
                  <a:schemeClr val="bg1"/>
                </a:solidFill>
                <a:latin typeface="Tahoma" charset="0"/>
                <a:ea typeface="Tahoma" charset="0"/>
                <a:cs typeface="Tahoma" charset="0"/>
              </a:rPr>
              <a:t>/brain </a:t>
            </a:r>
            <a:r>
              <a:rPr lang="it-IT" altLang="it-IT" sz="2400" dirty="0" err="1" smtClean="0">
                <a:solidFill>
                  <a:schemeClr val="bg1"/>
                </a:solidFill>
                <a:latin typeface="Tahoma" charset="0"/>
                <a:ea typeface="Tahoma" charset="0"/>
                <a:cs typeface="Tahoma" charset="0"/>
              </a:rPr>
              <a:t>creates</a:t>
            </a:r>
            <a:r>
              <a:rPr lang="it-IT" altLang="it-IT" sz="2400" dirty="0" smtClean="0">
                <a:solidFill>
                  <a:schemeClr val="bg1"/>
                </a:solidFill>
                <a:latin typeface="Tahoma" charset="0"/>
                <a:ea typeface="Tahoma" charset="0"/>
                <a:cs typeface="Tahoma" charset="0"/>
              </a:rPr>
              <a:t> an </a:t>
            </a:r>
            <a:r>
              <a:rPr lang="it-IT" altLang="it-IT" sz="2400" dirty="0" err="1" smtClean="0">
                <a:solidFill>
                  <a:schemeClr val="bg1"/>
                </a:solidFill>
                <a:latin typeface="Tahoma" charset="0"/>
                <a:ea typeface="Tahoma" charset="0"/>
                <a:cs typeface="Tahoma" charset="0"/>
              </a:rPr>
              <a:t>intellegible</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picture</a:t>
            </a:r>
            <a:r>
              <a:rPr lang="it-IT" altLang="it-IT" sz="2400" dirty="0" smtClean="0">
                <a:solidFill>
                  <a:schemeClr val="bg1"/>
                </a:solidFill>
                <a:latin typeface="Tahoma" charset="0"/>
                <a:ea typeface="Tahoma" charset="0"/>
                <a:cs typeface="Tahoma" charset="0"/>
              </a:rPr>
              <a:t> of the reality, </a:t>
            </a:r>
            <a:r>
              <a:rPr lang="it-IT" altLang="it-IT" sz="2400" dirty="0" err="1" smtClean="0">
                <a:solidFill>
                  <a:schemeClr val="bg1"/>
                </a:solidFill>
                <a:latin typeface="Tahoma" charset="0"/>
                <a:ea typeface="Tahoma" charset="0"/>
                <a:cs typeface="Tahoma" charset="0"/>
              </a:rPr>
              <a:t>creating</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tunnels</a:t>
            </a:r>
            <a:r>
              <a:rPr lang="it-IT" altLang="it-IT" sz="2400" dirty="0" smtClean="0">
                <a:solidFill>
                  <a:schemeClr val="bg1"/>
                </a:solidFill>
                <a:latin typeface="Tahoma" charset="0"/>
                <a:ea typeface="Tahoma" charset="0"/>
                <a:cs typeface="Tahoma" charset="0"/>
              </a:rPr>
              <a:t>, human </a:t>
            </a:r>
            <a:r>
              <a:rPr lang="it-IT" altLang="it-IT" sz="2400" dirty="0" err="1" smtClean="0">
                <a:solidFill>
                  <a:schemeClr val="bg1"/>
                </a:solidFill>
                <a:latin typeface="Tahoma" charset="0"/>
                <a:ea typeface="Tahoma" charset="0"/>
                <a:cs typeface="Tahoma" charset="0"/>
              </a:rPr>
              <a:t>figures</a:t>
            </a:r>
            <a:r>
              <a:rPr lang="it-IT" altLang="it-IT" sz="2400" dirty="0" smtClean="0">
                <a:solidFill>
                  <a:schemeClr val="bg1"/>
                </a:solidFill>
                <a:latin typeface="Tahoma" charset="0"/>
                <a:ea typeface="Tahoma" charset="0"/>
                <a:cs typeface="Tahoma" charset="0"/>
              </a:rPr>
              <a:t> etc.. </a:t>
            </a:r>
            <a:endParaRPr lang="it-IT" altLang="it-IT" sz="2400" dirty="0">
              <a:solidFill>
                <a:schemeClr val="bg1"/>
              </a:solidFill>
              <a:latin typeface="Tahoma" charset="0"/>
              <a:ea typeface="Tahoma" charset="0"/>
              <a:cs typeface="Tahoma" charset="0"/>
            </a:endParaRPr>
          </a:p>
        </p:txBody>
      </p:sp>
      <p:sp>
        <p:nvSpPr>
          <p:cNvPr id="29701" name="CasellaDiTesto 3"/>
          <p:cNvSpPr txBox="1">
            <a:spLocks noChangeArrowheads="1"/>
          </p:cNvSpPr>
          <p:nvPr/>
        </p:nvSpPr>
        <p:spPr bwMode="auto">
          <a:xfrm>
            <a:off x="395288" y="5546725"/>
            <a:ext cx="223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Expectation</a:t>
            </a:r>
            <a:endParaRPr lang="it-IT" altLang="it-IT" sz="2400" dirty="0">
              <a:solidFill>
                <a:schemeClr val="bg1"/>
              </a:solidFill>
              <a:latin typeface="Tahoma" charset="0"/>
              <a:ea typeface="Tahoma" charset="0"/>
              <a:cs typeface="Tahoma" charset="0"/>
            </a:endParaRPr>
          </a:p>
        </p:txBody>
      </p:sp>
      <p:sp>
        <p:nvSpPr>
          <p:cNvPr id="29702" name="CasellaDiTesto 3"/>
          <p:cNvSpPr txBox="1">
            <a:spLocks noChangeArrowheads="1"/>
          </p:cNvSpPr>
          <p:nvPr/>
        </p:nvSpPr>
        <p:spPr bwMode="auto">
          <a:xfrm>
            <a:off x="2987675" y="5013325"/>
            <a:ext cx="303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Religious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beliefs</a:t>
            </a:r>
            <a:endParaRPr lang="it-IT" altLang="it-IT" sz="2400" dirty="0">
              <a:solidFill>
                <a:schemeClr val="bg1"/>
              </a:solidFill>
              <a:latin typeface="Tahoma" charset="0"/>
              <a:ea typeface="Tahoma" charset="0"/>
              <a:cs typeface="Tahoma" charset="0"/>
            </a:endParaRPr>
          </a:p>
        </p:txBody>
      </p:sp>
      <p:sp>
        <p:nvSpPr>
          <p:cNvPr id="29703" name="CasellaDiTesto 3"/>
          <p:cNvSpPr txBox="1">
            <a:spLocks noChangeArrowheads="1"/>
          </p:cNvSpPr>
          <p:nvPr/>
        </p:nvSpPr>
        <p:spPr bwMode="auto">
          <a:xfrm>
            <a:off x="2995613" y="6021388"/>
            <a:ext cx="3313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Individuals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hopes</a:t>
            </a:r>
            <a:endParaRPr lang="it-IT" altLang="it-IT" sz="2400" dirty="0">
              <a:solidFill>
                <a:schemeClr val="bg1"/>
              </a:solidFill>
              <a:latin typeface="Tahoma" charset="0"/>
              <a:ea typeface="Tahoma" charset="0"/>
              <a:cs typeface="Tahoma" charset="0"/>
            </a:endParaRPr>
          </a:p>
        </p:txBody>
      </p:sp>
      <p:pic>
        <p:nvPicPr>
          <p:cNvPr id="2" name="Picture 2"/>
          <p:cNvPicPr>
            <a:picLocks noChangeAspect="1" noChangeArrowheads="1"/>
          </p:cNvPicPr>
          <p:nvPr/>
        </p:nvPicPr>
        <p:blipFill>
          <a:blip r:embed="rId3" cstate="print"/>
          <a:srcRect/>
          <a:stretch>
            <a:fillRect/>
          </a:stretch>
        </p:blipFill>
        <p:spPr bwMode="auto">
          <a:xfrm>
            <a:off x="3234630" y="1657350"/>
            <a:ext cx="5657850" cy="1771650"/>
          </a:xfrm>
          <a:prstGeom prst="rect">
            <a:avLst/>
          </a:prstGeom>
          <a:ln>
            <a:noFill/>
          </a:ln>
          <a:effectLst>
            <a:softEdge rad="112500"/>
          </a:effectLst>
        </p:spPr>
      </p:pic>
      <p:sp>
        <p:nvSpPr>
          <p:cNvPr id="12" name="Freccia in giù 11"/>
          <p:cNvSpPr/>
          <p:nvPr/>
        </p:nvSpPr>
        <p:spPr>
          <a:xfrm>
            <a:off x="539750" y="4221163"/>
            <a:ext cx="431800" cy="129698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cxnSp>
        <p:nvCxnSpPr>
          <p:cNvPr id="14" name="Connettore 2 13"/>
          <p:cNvCxnSpPr>
            <a:endCxn id="29703" idx="1"/>
          </p:cNvCxnSpPr>
          <p:nvPr/>
        </p:nvCxnSpPr>
        <p:spPr>
          <a:xfrm>
            <a:off x="2195513" y="5764213"/>
            <a:ext cx="800100" cy="48895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V="1">
            <a:off x="2195513" y="5322888"/>
            <a:ext cx="784225" cy="44132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9708" name="CasellaDiTesto 3"/>
          <p:cNvSpPr txBox="1">
            <a:spLocks noChangeArrowheads="1"/>
          </p:cNvSpPr>
          <p:nvPr/>
        </p:nvSpPr>
        <p:spPr bwMode="auto">
          <a:xfrm>
            <a:off x="3001963" y="5424488"/>
            <a:ext cx="4608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600" dirty="0">
                <a:solidFill>
                  <a:schemeClr val="bg1"/>
                </a:solidFill>
                <a:latin typeface="Tahoma" charset="0"/>
                <a:ea typeface="Tahoma" charset="0"/>
                <a:cs typeface="Tahoma" charset="0"/>
              </a:rPr>
              <a:t>Es. </a:t>
            </a:r>
            <a:r>
              <a:rPr lang="it-IT" altLang="it-IT" sz="1600" dirty="0" smtClean="0">
                <a:solidFill>
                  <a:schemeClr val="bg1"/>
                </a:solidFill>
                <a:latin typeface="Tahoma" charset="0"/>
                <a:ea typeface="Tahoma" charset="0"/>
                <a:cs typeface="Tahoma" charset="0"/>
              </a:rPr>
              <a:t>Christian Paradise</a:t>
            </a:r>
            <a:endParaRPr lang="it-IT" altLang="it-IT" sz="1600" dirty="0">
              <a:solidFill>
                <a:schemeClr val="bg1"/>
              </a:solidFill>
              <a:latin typeface="Tahoma" charset="0"/>
              <a:ea typeface="Tahoma" charset="0"/>
              <a:cs typeface="Tahoma" charset="0"/>
            </a:endParaRPr>
          </a:p>
        </p:txBody>
      </p:sp>
      <p:sp>
        <p:nvSpPr>
          <p:cNvPr id="29709" name="CasellaDiTesto 3"/>
          <p:cNvSpPr txBox="1">
            <a:spLocks noChangeArrowheads="1"/>
          </p:cNvSpPr>
          <p:nvPr/>
        </p:nvSpPr>
        <p:spPr bwMode="auto">
          <a:xfrm>
            <a:off x="3059113" y="6381750"/>
            <a:ext cx="4608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600" dirty="0" err="1" smtClean="0">
                <a:solidFill>
                  <a:schemeClr val="bg1"/>
                </a:solidFill>
                <a:latin typeface="Tahoma" charset="0"/>
                <a:ea typeface="Tahoma" charset="0"/>
                <a:cs typeface="Tahoma" charset="0"/>
              </a:rPr>
              <a:t>Rejoin</a:t>
            </a:r>
            <a:r>
              <a:rPr lang="it-IT" altLang="it-IT" sz="1600" dirty="0" smtClean="0">
                <a:solidFill>
                  <a:schemeClr val="bg1"/>
                </a:solidFill>
                <a:latin typeface="Tahoma" charset="0"/>
                <a:ea typeface="Tahoma" charset="0"/>
                <a:cs typeface="Tahoma" charset="0"/>
              </a:rPr>
              <a:t> </a:t>
            </a:r>
            <a:r>
              <a:rPr lang="it-IT" altLang="it-IT" sz="1600" dirty="0" err="1" smtClean="0">
                <a:solidFill>
                  <a:schemeClr val="bg1"/>
                </a:solidFill>
                <a:latin typeface="Tahoma" charset="0"/>
                <a:ea typeface="Tahoma" charset="0"/>
                <a:cs typeface="Tahoma" charset="0"/>
              </a:rPr>
              <a:t>my</a:t>
            </a:r>
            <a:r>
              <a:rPr lang="it-IT" altLang="it-IT" sz="1600" dirty="0" smtClean="0">
                <a:solidFill>
                  <a:schemeClr val="bg1"/>
                </a:solidFill>
                <a:latin typeface="Tahoma" charset="0"/>
                <a:ea typeface="Tahoma" charset="0"/>
                <a:cs typeface="Tahoma" charset="0"/>
              </a:rPr>
              <a:t> </a:t>
            </a:r>
            <a:r>
              <a:rPr lang="it-IT" altLang="it-IT" sz="1600" dirty="0" err="1" smtClean="0">
                <a:solidFill>
                  <a:schemeClr val="bg1"/>
                </a:solidFill>
                <a:latin typeface="Tahoma" charset="0"/>
                <a:ea typeface="Tahoma" charset="0"/>
                <a:cs typeface="Tahoma" charset="0"/>
              </a:rPr>
              <a:t>relatives</a:t>
            </a:r>
            <a:endParaRPr lang="it-IT" altLang="it-IT" sz="1600" dirty="0">
              <a:solidFill>
                <a:schemeClr val="bg1"/>
              </a:solidFill>
              <a:latin typeface="Tahoma" charset="0"/>
              <a:ea typeface="Tahoma" charset="0"/>
              <a:cs typeface="Tahoma" charset="0"/>
            </a:endParaRPr>
          </a:p>
        </p:txBody>
      </p:sp>
      <p:sp>
        <p:nvSpPr>
          <p:cNvPr id="17" name="Rettangolo 16"/>
          <p:cNvSpPr>
            <a:spLocks noChangeArrowheads="1"/>
          </p:cNvSpPr>
          <p:nvPr/>
        </p:nvSpPr>
        <p:spPr bwMode="auto">
          <a:xfrm>
            <a:off x="395288" y="3632647"/>
            <a:ext cx="8424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rgbClr val="FFFFFF"/>
                </a:solidFill>
                <a:latin typeface="Tahoma" charset="0"/>
                <a:ea typeface="Tahoma" charset="0"/>
                <a:cs typeface="Tahoma" charset="0"/>
              </a:rPr>
              <a:t>But</a:t>
            </a:r>
            <a:r>
              <a:rPr lang="it-IT" altLang="it-IT" sz="2400" dirty="0" smtClean="0">
                <a:solidFill>
                  <a:srgbClr val="FFFFFF"/>
                </a:solidFill>
                <a:latin typeface="Tahoma" charset="0"/>
                <a:ea typeface="Tahoma" charset="0"/>
                <a:cs typeface="Tahoma" charset="0"/>
              </a:rPr>
              <a:t> </a:t>
            </a:r>
            <a:r>
              <a:rPr lang="it-IT" altLang="it-IT" sz="2400" dirty="0" err="1" smtClean="0">
                <a:solidFill>
                  <a:srgbClr val="FFFFFF"/>
                </a:solidFill>
                <a:latin typeface="Tahoma" charset="0"/>
                <a:ea typeface="Tahoma" charset="0"/>
                <a:cs typeface="Tahoma" charset="0"/>
              </a:rPr>
              <a:t>why</a:t>
            </a:r>
            <a:r>
              <a:rPr lang="it-IT" altLang="it-IT" sz="2400" dirty="0" smtClean="0">
                <a:solidFill>
                  <a:srgbClr val="FFFFFF"/>
                </a:solidFill>
                <a:latin typeface="Tahoma" charset="0"/>
                <a:ea typeface="Tahoma" charset="0"/>
                <a:cs typeface="Tahoma" charset="0"/>
              </a:rPr>
              <a:t> do </a:t>
            </a:r>
            <a:r>
              <a:rPr lang="it-IT" altLang="it-IT" sz="2400" dirty="0" err="1" smtClean="0">
                <a:solidFill>
                  <a:srgbClr val="FFFFFF"/>
                </a:solidFill>
                <a:latin typeface="Tahoma" charset="0"/>
                <a:ea typeface="Tahoma" charset="0"/>
                <a:cs typeface="Tahoma" charset="0"/>
              </a:rPr>
              <a:t>patients</a:t>
            </a:r>
            <a:r>
              <a:rPr lang="it-IT" altLang="it-IT" sz="2400" dirty="0" smtClean="0">
                <a:solidFill>
                  <a:srgbClr val="FFFFFF"/>
                </a:solidFill>
                <a:latin typeface="Tahoma" charset="0"/>
                <a:ea typeface="Tahoma" charset="0"/>
                <a:cs typeface="Tahoma" charset="0"/>
              </a:rPr>
              <a:t> </a:t>
            </a:r>
            <a:r>
              <a:rPr lang="it-IT" altLang="it-IT" sz="2400" dirty="0" err="1" smtClean="0">
                <a:solidFill>
                  <a:srgbClr val="FFFFFF"/>
                </a:solidFill>
                <a:latin typeface="Tahoma" charset="0"/>
                <a:ea typeface="Tahoma" charset="0"/>
                <a:cs typeface="Tahoma" charset="0"/>
              </a:rPr>
              <a:t>see</a:t>
            </a:r>
            <a:r>
              <a:rPr lang="it-IT" altLang="it-IT" sz="2400" dirty="0" smtClean="0">
                <a:solidFill>
                  <a:srgbClr val="FFFFFF"/>
                </a:solidFill>
                <a:latin typeface="Tahoma" charset="0"/>
                <a:ea typeface="Tahoma" charset="0"/>
                <a:cs typeface="Tahoma" charset="0"/>
              </a:rPr>
              <a:t> </a:t>
            </a:r>
            <a:r>
              <a:rPr lang="it-IT" altLang="it-IT" sz="2400" b="1" u="sng" dirty="0" smtClean="0">
                <a:solidFill>
                  <a:srgbClr val="FFFFFF"/>
                </a:solidFill>
                <a:latin typeface="Tahoma" charset="0"/>
                <a:ea typeface="Tahoma" charset="0"/>
                <a:cs typeface="Tahoma" charset="0"/>
              </a:rPr>
              <a:t>dead </a:t>
            </a:r>
            <a:r>
              <a:rPr lang="it-IT" altLang="it-IT" sz="2400" b="1" u="sng" dirty="0" err="1" smtClean="0">
                <a:solidFill>
                  <a:srgbClr val="FFFFFF"/>
                </a:solidFill>
                <a:latin typeface="Tahoma" charset="0"/>
                <a:ea typeface="Tahoma" charset="0"/>
                <a:cs typeface="Tahoma" charset="0"/>
              </a:rPr>
              <a:t>relatives</a:t>
            </a:r>
            <a:r>
              <a:rPr lang="it-IT" altLang="it-IT" sz="2400" b="1" u="sng" dirty="0" smtClean="0">
                <a:solidFill>
                  <a:srgbClr val="FFFFFF"/>
                </a:solidFill>
                <a:latin typeface="Tahoma" charset="0"/>
                <a:ea typeface="Tahoma" charset="0"/>
                <a:cs typeface="Tahoma" charset="0"/>
              </a:rPr>
              <a:t> or the </a:t>
            </a:r>
            <a:r>
              <a:rPr lang="it-IT" altLang="it-IT" sz="2400" b="1" u="sng" dirty="0" err="1" smtClean="0">
                <a:solidFill>
                  <a:srgbClr val="FFFFFF"/>
                </a:solidFill>
                <a:latin typeface="Tahoma" charset="0"/>
                <a:ea typeface="Tahoma" charset="0"/>
                <a:cs typeface="Tahoma" charset="0"/>
              </a:rPr>
              <a:t>Heaven</a:t>
            </a:r>
            <a:r>
              <a:rPr lang="it-IT" altLang="it-IT" sz="2400" dirty="0" smtClean="0">
                <a:solidFill>
                  <a:srgbClr val="FFFFFF"/>
                </a:solidFill>
                <a:latin typeface="Tahoma" charset="0"/>
                <a:ea typeface="Tahoma" charset="0"/>
                <a:cs typeface="Tahoma" charset="0"/>
              </a:rPr>
              <a:t>?</a:t>
            </a:r>
            <a:endParaRPr lang="it-IT" altLang="it-IT" sz="2400" dirty="0">
              <a:solidFill>
                <a:srgbClr val="FFFFFF"/>
              </a:solidFill>
              <a:latin typeface="Tahoma" charset="0"/>
              <a:ea typeface="Tahoma" charset="0"/>
              <a:cs typeface="Tahoma" charset="0"/>
            </a:endParaRPr>
          </a:p>
        </p:txBody>
      </p:sp>
      <p:sp>
        <p:nvSpPr>
          <p:cNvPr id="177167" name="CasellaDiTesto 17"/>
          <p:cNvSpPr txBox="1">
            <a:spLocks noChangeArrowheads="1"/>
          </p:cNvSpPr>
          <p:nvPr/>
        </p:nvSpPr>
        <p:spPr bwMode="auto">
          <a:xfrm>
            <a:off x="0" y="620713"/>
            <a:ext cx="68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(2/4)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701"/>
                                        </p:tgtEl>
                                        <p:attrNameLst>
                                          <p:attrName>style.visibility</p:attrName>
                                        </p:attrNameLst>
                                      </p:cBhvr>
                                      <p:to>
                                        <p:strVal val="visible"/>
                                      </p:to>
                                    </p:set>
                                    <p:animEffect transition="in" filter="fade">
                                      <p:cBhvr>
                                        <p:cTn id="15" dur="500"/>
                                        <p:tgtEl>
                                          <p:spTgt spid="297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702"/>
                                        </p:tgtEl>
                                        <p:attrNameLst>
                                          <p:attrName>style.visibility</p:attrName>
                                        </p:attrNameLst>
                                      </p:cBhvr>
                                      <p:to>
                                        <p:strVal val="visible"/>
                                      </p:to>
                                    </p:set>
                                    <p:animEffect transition="in" filter="fade">
                                      <p:cBhvr>
                                        <p:cTn id="23" dur="500"/>
                                        <p:tgtEl>
                                          <p:spTgt spid="297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708"/>
                                        </p:tgtEl>
                                        <p:attrNameLst>
                                          <p:attrName>style.visibility</p:attrName>
                                        </p:attrNameLst>
                                      </p:cBhvr>
                                      <p:to>
                                        <p:strVal val="visible"/>
                                      </p:to>
                                    </p:set>
                                    <p:animEffect transition="in" filter="fade">
                                      <p:cBhvr>
                                        <p:cTn id="26" dur="500"/>
                                        <p:tgtEl>
                                          <p:spTgt spid="2970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709"/>
                                        </p:tgtEl>
                                        <p:attrNameLst>
                                          <p:attrName>style.visibility</p:attrName>
                                        </p:attrNameLst>
                                      </p:cBhvr>
                                      <p:to>
                                        <p:strVal val="visible"/>
                                      </p:to>
                                    </p:set>
                                    <p:animEffect transition="in" filter="fade">
                                      <p:cBhvr>
                                        <p:cTn id="34" dur="500"/>
                                        <p:tgtEl>
                                          <p:spTgt spid="2970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703"/>
                                        </p:tgtEl>
                                        <p:attrNameLst>
                                          <p:attrName>style.visibility</p:attrName>
                                        </p:attrNameLst>
                                      </p:cBhvr>
                                      <p:to>
                                        <p:strVal val="visible"/>
                                      </p:to>
                                    </p:set>
                                    <p:animEffect transition="in" filter="fade">
                                      <p:cBhvr>
                                        <p:cTn id="37" dur="5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2" grpId="0"/>
      <p:bldP spid="29703" grpId="0"/>
      <p:bldP spid="12" grpId="0" animBg="1"/>
      <p:bldP spid="29708" grpId="0"/>
      <p:bldP spid="29709"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cstate="print"/>
          <a:srcRect l="12963" t="10045" r="9187" b="11028"/>
          <a:stretch>
            <a:fillRect/>
          </a:stretch>
        </p:blipFill>
        <p:spPr bwMode="auto">
          <a:xfrm>
            <a:off x="107504" y="1772816"/>
            <a:ext cx="3240360" cy="3960440"/>
          </a:xfrm>
          <a:prstGeom prst="rect">
            <a:avLst/>
          </a:prstGeom>
          <a:ln>
            <a:noFill/>
          </a:ln>
          <a:effectLst>
            <a:softEdge rad="112500"/>
          </a:effectLst>
        </p:spPr>
      </p:pic>
      <p:sp>
        <p:nvSpPr>
          <p:cNvPr id="179203" name="Rettangolo 6"/>
          <p:cNvSpPr>
            <a:spLocks noChangeArrowheads="1"/>
          </p:cNvSpPr>
          <p:nvPr/>
        </p:nvSpPr>
        <p:spPr bwMode="auto">
          <a:xfrm>
            <a:off x="611188" y="836613"/>
            <a:ext cx="8208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2800" b="1" dirty="0" smtClean="0">
                <a:solidFill>
                  <a:srgbClr val="FFFF00"/>
                </a:solidFill>
                <a:latin typeface="Tahoma" charset="0"/>
              </a:rPr>
              <a:t>A </a:t>
            </a:r>
            <a:r>
              <a:rPr lang="it-IT" altLang="it-IT" sz="2800" b="1" dirty="0" err="1" smtClean="0">
                <a:solidFill>
                  <a:srgbClr val="FFFF00"/>
                </a:solidFill>
                <a:latin typeface="Tahoma" charset="0"/>
              </a:rPr>
              <a:t>variation</a:t>
            </a:r>
            <a:r>
              <a:rPr lang="it-IT" altLang="it-IT" sz="2800" b="1" dirty="0" smtClean="0">
                <a:solidFill>
                  <a:srgbClr val="FFFF00"/>
                </a:solidFill>
                <a:latin typeface="Tahoma" charset="0"/>
              </a:rPr>
              <a:t> of </a:t>
            </a:r>
            <a:r>
              <a:rPr lang="it-IT" altLang="it-IT" sz="2800" b="1" dirty="0" err="1" smtClean="0">
                <a:solidFill>
                  <a:srgbClr val="FFFF00"/>
                </a:solidFill>
                <a:latin typeface="Tahoma" charset="0"/>
              </a:rPr>
              <a:t>Rorschach’s</a:t>
            </a:r>
            <a:r>
              <a:rPr lang="it-IT" altLang="it-IT" sz="2800" b="1" dirty="0" smtClean="0">
                <a:solidFill>
                  <a:srgbClr val="FFFF00"/>
                </a:solidFill>
                <a:latin typeface="Tahoma" charset="0"/>
              </a:rPr>
              <a:t> </a:t>
            </a:r>
            <a:r>
              <a:rPr lang="it-IT" altLang="it-IT" sz="2800" b="1" dirty="0" err="1" smtClean="0">
                <a:solidFill>
                  <a:srgbClr val="FFFF00"/>
                </a:solidFill>
                <a:latin typeface="Tahoma" charset="0"/>
              </a:rPr>
              <a:t>pictures</a:t>
            </a:r>
            <a:r>
              <a:rPr lang="it-IT" altLang="it-IT" sz="2800" b="1" dirty="0" smtClean="0">
                <a:solidFill>
                  <a:srgbClr val="FFFF00"/>
                </a:solidFill>
                <a:latin typeface="Tahoma" charset="0"/>
              </a:rPr>
              <a:t> </a:t>
            </a:r>
            <a:r>
              <a:rPr lang="it-IT" altLang="it-IT" sz="2800" b="1" dirty="0">
                <a:solidFill>
                  <a:srgbClr val="FFFF00"/>
                </a:solidFill>
                <a:latin typeface="Tahoma" charset="0"/>
              </a:rPr>
              <a:t>?</a:t>
            </a:r>
          </a:p>
        </p:txBody>
      </p:sp>
      <p:sp>
        <p:nvSpPr>
          <p:cNvPr id="179205" name="CasellaDiTesto 3"/>
          <p:cNvSpPr txBox="1">
            <a:spLocks noChangeArrowheads="1"/>
          </p:cNvSpPr>
          <p:nvPr/>
        </p:nvSpPr>
        <p:spPr bwMode="auto">
          <a:xfrm>
            <a:off x="3419475" y="1916113"/>
            <a:ext cx="5437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chemeClr val="bg1"/>
                </a:solidFill>
                <a:latin typeface="Comic Sans MS" charset="0"/>
                <a:ea typeface="Tahoma" charset="0"/>
                <a:cs typeface="Tahoma" charset="0"/>
              </a:rPr>
              <a:t>“My </a:t>
            </a:r>
            <a:r>
              <a:rPr lang="it-IT" altLang="it-IT" sz="2400" dirty="0" err="1" smtClean="0">
                <a:solidFill>
                  <a:schemeClr val="bg1"/>
                </a:solidFill>
                <a:latin typeface="Comic Sans MS" charset="0"/>
                <a:ea typeface="Tahoma" charset="0"/>
                <a:cs typeface="Tahoma" charset="0"/>
              </a:rPr>
              <a:t>father</a:t>
            </a:r>
            <a:r>
              <a:rPr lang="it-IT" altLang="it-IT" sz="2400" dirty="0" smtClean="0">
                <a:solidFill>
                  <a:schemeClr val="bg1"/>
                </a:solidFill>
                <a:latin typeface="Comic Sans MS" charset="0"/>
                <a:ea typeface="Tahoma" charset="0"/>
                <a:cs typeface="Tahoma" charset="0"/>
              </a:rPr>
              <a:t>, </a:t>
            </a:r>
            <a:r>
              <a:rPr lang="it-IT" altLang="it-IT" sz="2400" dirty="0" err="1" smtClean="0">
                <a:solidFill>
                  <a:schemeClr val="bg1"/>
                </a:solidFill>
                <a:latin typeface="Comic Sans MS" charset="0"/>
                <a:ea typeface="Tahoma" charset="0"/>
                <a:cs typeface="Tahoma" charset="0"/>
              </a:rPr>
              <a:t>very</a:t>
            </a:r>
            <a:r>
              <a:rPr lang="it-IT" altLang="it-IT" sz="2400" dirty="0" smtClean="0">
                <a:solidFill>
                  <a:schemeClr val="bg1"/>
                </a:solidFill>
                <a:latin typeface="Comic Sans MS" charset="0"/>
                <a:ea typeface="Tahoma" charset="0"/>
                <a:cs typeface="Tahoma" charset="0"/>
              </a:rPr>
              <a:t> strong </a:t>
            </a:r>
            <a:r>
              <a:rPr lang="it-IT" altLang="it-IT" sz="2400" dirty="0" err="1" smtClean="0">
                <a:solidFill>
                  <a:schemeClr val="bg1"/>
                </a:solidFill>
                <a:latin typeface="Comic Sans MS" charset="0"/>
                <a:ea typeface="Tahoma" charset="0"/>
                <a:cs typeface="Tahoma" charset="0"/>
              </a:rPr>
              <a:t>personality</a:t>
            </a:r>
            <a:r>
              <a:rPr lang="it-IT" altLang="it-IT" sz="2400" dirty="0" smtClean="0">
                <a:solidFill>
                  <a:schemeClr val="bg1"/>
                </a:solidFill>
                <a:latin typeface="Comic Sans MS" charset="0"/>
                <a:ea typeface="Tahoma" charset="0"/>
                <a:cs typeface="Tahoma" charset="0"/>
              </a:rPr>
              <a:t>..”</a:t>
            </a:r>
            <a:endParaRPr lang="it-IT" altLang="it-IT" sz="2400" dirty="0">
              <a:solidFill>
                <a:schemeClr val="bg1"/>
              </a:solidFill>
              <a:latin typeface="Comic Sans MS" charset="0"/>
              <a:ea typeface="Tahoma" charset="0"/>
              <a:cs typeface="Tahoma" charset="0"/>
            </a:endParaRPr>
          </a:p>
        </p:txBody>
      </p:sp>
      <p:pic>
        <p:nvPicPr>
          <p:cNvPr id="10" name="Picture 5"/>
          <p:cNvPicPr>
            <a:picLocks noChangeAspect="1" noChangeArrowheads="1"/>
          </p:cNvPicPr>
          <p:nvPr/>
        </p:nvPicPr>
        <p:blipFill>
          <a:blip r:embed="rId4" cstate="print"/>
          <a:srcRect l="21651" t="13251" r="23750" b="2751"/>
          <a:stretch>
            <a:fillRect/>
          </a:stretch>
        </p:blipFill>
        <p:spPr bwMode="auto">
          <a:xfrm>
            <a:off x="107504" y="1772816"/>
            <a:ext cx="3168352" cy="3899510"/>
          </a:xfrm>
          <a:prstGeom prst="rect">
            <a:avLst/>
          </a:prstGeom>
          <a:ln>
            <a:noFill/>
          </a:ln>
          <a:effectLst>
            <a:softEdge rad="112500"/>
          </a:effectLst>
        </p:spPr>
      </p:pic>
      <p:sp>
        <p:nvSpPr>
          <p:cNvPr id="179208" name="CasellaDiTesto 8"/>
          <p:cNvSpPr txBox="1">
            <a:spLocks noChangeArrowheads="1"/>
          </p:cNvSpPr>
          <p:nvPr/>
        </p:nvSpPr>
        <p:spPr bwMode="auto">
          <a:xfrm>
            <a:off x="0" y="90805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(2/4)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p:cNvPicPr>
            <a:picLocks noChangeAspect="1" noChangeArrowheads="1"/>
          </p:cNvPicPr>
          <p:nvPr/>
        </p:nvPicPr>
        <p:blipFill>
          <a:blip r:embed="rId3" cstate="print"/>
          <a:srcRect b="6022"/>
          <a:stretch>
            <a:fillRect/>
          </a:stretch>
        </p:blipFill>
        <p:spPr bwMode="auto">
          <a:xfrm>
            <a:off x="251520" y="1628800"/>
            <a:ext cx="2899352" cy="4067671"/>
          </a:xfrm>
          <a:prstGeom prst="rect">
            <a:avLst/>
          </a:prstGeom>
          <a:ln>
            <a:noFill/>
          </a:ln>
          <a:effectLst>
            <a:softEdge rad="112500"/>
          </a:effectLst>
        </p:spPr>
      </p:pic>
      <p:sp>
        <p:nvSpPr>
          <p:cNvPr id="181253" name="CasellaDiTesto 3"/>
          <p:cNvSpPr txBox="1">
            <a:spLocks noChangeArrowheads="1"/>
          </p:cNvSpPr>
          <p:nvPr/>
        </p:nvSpPr>
        <p:spPr bwMode="auto">
          <a:xfrm>
            <a:off x="3419475" y="1916113"/>
            <a:ext cx="54371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smtClean="0">
                <a:solidFill>
                  <a:schemeClr val="bg1"/>
                </a:solidFill>
                <a:latin typeface="Comic Sans MS" charset="0"/>
                <a:ea typeface="Tahoma" charset="0"/>
                <a:cs typeface="Tahoma" charset="0"/>
              </a:rPr>
              <a:t>“In front of me I </a:t>
            </a:r>
            <a:r>
              <a:rPr lang="it-IT" altLang="it-IT" sz="2400" dirty="0" err="1" smtClean="0">
                <a:solidFill>
                  <a:schemeClr val="bg1"/>
                </a:solidFill>
                <a:latin typeface="Comic Sans MS" charset="0"/>
                <a:ea typeface="Tahoma" charset="0"/>
                <a:cs typeface="Tahoma" charset="0"/>
              </a:rPr>
              <a:t>saw</a:t>
            </a:r>
            <a:r>
              <a:rPr lang="it-IT" altLang="it-IT" sz="2400" dirty="0" smtClean="0">
                <a:solidFill>
                  <a:schemeClr val="bg1"/>
                </a:solidFill>
                <a:latin typeface="Comic Sans MS" charset="0"/>
                <a:ea typeface="Tahoma" charset="0"/>
                <a:cs typeface="Tahoma" charset="0"/>
              </a:rPr>
              <a:t> an </a:t>
            </a:r>
            <a:r>
              <a:rPr lang="it-IT" altLang="it-IT" sz="2400" dirty="0" err="1" smtClean="0">
                <a:solidFill>
                  <a:schemeClr val="bg1"/>
                </a:solidFill>
                <a:latin typeface="Comic Sans MS" charset="0"/>
                <a:ea typeface="Tahoma" charset="0"/>
                <a:cs typeface="Tahoma" charset="0"/>
              </a:rPr>
              <a:t>unknown</a:t>
            </a:r>
            <a:r>
              <a:rPr lang="it-IT" altLang="it-IT" sz="2400" dirty="0" smtClean="0">
                <a:solidFill>
                  <a:schemeClr val="bg1"/>
                </a:solidFill>
                <a:latin typeface="Comic Sans MS" charset="0"/>
                <a:ea typeface="Tahoma" charset="0"/>
                <a:cs typeface="Tahoma" charset="0"/>
              </a:rPr>
              <a:t> figure; </a:t>
            </a:r>
            <a:r>
              <a:rPr lang="it-IT" altLang="it-IT" sz="2400" dirty="0" err="1" smtClean="0">
                <a:solidFill>
                  <a:schemeClr val="bg1"/>
                </a:solidFill>
                <a:latin typeface="Comic Sans MS" charset="0"/>
                <a:ea typeface="Tahoma" charset="0"/>
                <a:cs typeface="Tahoma" charset="0"/>
              </a:rPr>
              <a:t>then</a:t>
            </a:r>
            <a:r>
              <a:rPr lang="it-IT" altLang="it-IT" sz="2400" dirty="0" smtClean="0">
                <a:solidFill>
                  <a:schemeClr val="bg1"/>
                </a:solidFill>
                <a:latin typeface="Comic Sans MS" charset="0"/>
                <a:ea typeface="Tahoma" charset="0"/>
                <a:cs typeface="Tahoma" charset="0"/>
              </a:rPr>
              <a:t> I </a:t>
            </a:r>
            <a:r>
              <a:rPr lang="it-IT" altLang="it-IT" sz="2400" dirty="0" err="1" smtClean="0">
                <a:solidFill>
                  <a:schemeClr val="bg1"/>
                </a:solidFill>
                <a:latin typeface="Comic Sans MS" charset="0"/>
                <a:ea typeface="Tahoma" charset="0"/>
                <a:cs typeface="Tahoma" charset="0"/>
              </a:rPr>
              <a:t>understood</a:t>
            </a:r>
            <a:r>
              <a:rPr lang="it-IT" altLang="it-IT" sz="2400" dirty="0" smtClean="0">
                <a:solidFill>
                  <a:schemeClr val="bg1"/>
                </a:solidFill>
                <a:latin typeface="Comic Sans MS" charset="0"/>
                <a:ea typeface="Tahoma" charset="0"/>
                <a:cs typeface="Tahoma" charset="0"/>
              </a:rPr>
              <a:t> </a:t>
            </a:r>
            <a:r>
              <a:rPr lang="it-IT" altLang="it-IT" sz="2400" dirty="0" err="1" smtClean="0">
                <a:solidFill>
                  <a:schemeClr val="bg1"/>
                </a:solidFill>
                <a:latin typeface="Comic Sans MS" charset="0"/>
                <a:ea typeface="Tahoma" charset="0"/>
                <a:cs typeface="Tahoma" charset="0"/>
              </a:rPr>
              <a:t>it</a:t>
            </a:r>
            <a:r>
              <a:rPr lang="it-IT" altLang="it-IT" sz="2400" dirty="0" smtClean="0">
                <a:solidFill>
                  <a:schemeClr val="bg1"/>
                </a:solidFill>
                <a:latin typeface="Comic Sans MS" charset="0"/>
                <a:ea typeface="Tahoma" charset="0"/>
                <a:cs typeface="Tahoma" charset="0"/>
              </a:rPr>
              <a:t> </a:t>
            </a:r>
            <a:r>
              <a:rPr lang="it-IT" altLang="it-IT" sz="2400" dirty="0" err="1" smtClean="0">
                <a:solidFill>
                  <a:schemeClr val="bg1"/>
                </a:solidFill>
                <a:latin typeface="Comic Sans MS" charset="0"/>
                <a:ea typeface="Tahoma" charset="0"/>
                <a:cs typeface="Tahoma" charset="0"/>
              </a:rPr>
              <a:t>was</a:t>
            </a:r>
            <a:r>
              <a:rPr lang="it-IT" altLang="it-IT" sz="2400" dirty="0" smtClean="0">
                <a:solidFill>
                  <a:schemeClr val="bg1"/>
                </a:solidFill>
                <a:latin typeface="Comic Sans MS" charset="0"/>
                <a:ea typeface="Tahoma" charset="0"/>
                <a:cs typeface="Tahoma" charset="0"/>
              </a:rPr>
              <a:t> </a:t>
            </a:r>
            <a:r>
              <a:rPr lang="it-IT" altLang="it-IT" sz="2400" dirty="0" err="1" smtClean="0">
                <a:solidFill>
                  <a:schemeClr val="bg1"/>
                </a:solidFill>
                <a:latin typeface="Comic Sans MS" charset="0"/>
                <a:ea typeface="Tahoma" charset="0"/>
                <a:cs typeface="Tahoma" charset="0"/>
              </a:rPr>
              <a:t>my</a:t>
            </a:r>
            <a:r>
              <a:rPr lang="it-IT" altLang="it-IT" sz="2400" dirty="0" smtClean="0">
                <a:solidFill>
                  <a:schemeClr val="bg1"/>
                </a:solidFill>
                <a:latin typeface="Comic Sans MS" charset="0"/>
                <a:ea typeface="Tahoma" charset="0"/>
                <a:cs typeface="Tahoma" charset="0"/>
              </a:rPr>
              <a:t> </a:t>
            </a:r>
            <a:r>
              <a:rPr lang="it-IT" altLang="it-IT" sz="2400" dirty="0" err="1" smtClean="0">
                <a:solidFill>
                  <a:schemeClr val="bg1"/>
                </a:solidFill>
                <a:latin typeface="Comic Sans MS" charset="0"/>
                <a:ea typeface="Tahoma" charset="0"/>
                <a:cs typeface="Tahoma" charset="0"/>
              </a:rPr>
              <a:t>father</a:t>
            </a:r>
            <a:r>
              <a:rPr lang="it-IT" altLang="it-IT" sz="2400" dirty="0" smtClean="0">
                <a:solidFill>
                  <a:schemeClr val="bg1"/>
                </a:solidFill>
                <a:latin typeface="Comic Sans MS" charset="0"/>
                <a:ea typeface="Tahoma" charset="0"/>
                <a:cs typeface="Tahoma" charset="0"/>
              </a:rPr>
              <a:t>!”</a:t>
            </a:r>
            <a:endParaRPr lang="it-IT" altLang="it-IT" sz="2400" dirty="0">
              <a:solidFill>
                <a:schemeClr val="bg1"/>
              </a:solidFill>
              <a:latin typeface="Comic Sans MS" charset="0"/>
              <a:ea typeface="Tahoma" charset="0"/>
              <a:cs typeface="Tahoma" charset="0"/>
            </a:endParaRPr>
          </a:p>
        </p:txBody>
      </p:sp>
      <p:pic>
        <p:nvPicPr>
          <p:cNvPr id="10" name="Picture 5"/>
          <p:cNvPicPr>
            <a:picLocks noChangeAspect="1" noChangeArrowheads="1"/>
          </p:cNvPicPr>
          <p:nvPr/>
        </p:nvPicPr>
        <p:blipFill>
          <a:blip r:embed="rId4" cstate="print"/>
          <a:srcRect l="21651" t="13251" r="23750" b="2751"/>
          <a:stretch>
            <a:fillRect/>
          </a:stretch>
        </p:blipFill>
        <p:spPr bwMode="auto">
          <a:xfrm>
            <a:off x="304478" y="1700808"/>
            <a:ext cx="2808312" cy="3899510"/>
          </a:xfrm>
          <a:prstGeom prst="rect">
            <a:avLst/>
          </a:prstGeom>
          <a:ln>
            <a:noFill/>
          </a:ln>
          <a:effectLst>
            <a:softEdge rad="112500"/>
          </a:effectLst>
        </p:spPr>
      </p:pic>
      <p:sp>
        <p:nvSpPr>
          <p:cNvPr id="181257" name="CasellaDiTesto 11"/>
          <p:cNvSpPr txBox="1">
            <a:spLocks noChangeArrowheads="1"/>
          </p:cNvSpPr>
          <p:nvPr/>
        </p:nvSpPr>
        <p:spPr bwMode="auto">
          <a:xfrm>
            <a:off x="0" y="90805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(2/4)</a:t>
            </a:r>
          </a:p>
        </p:txBody>
      </p:sp>
      <p:sp>
        <p:nvSpPr>
          <p:cNvPr id="12" name="Rettangolo 6"/>
          <p:cNvSpPr>
            <a:spLocks noChangeArrowheads="1"/>
          </p:cNvSpPr>
          <p:nvPr/>
        </p:nvSpPr>
        <p:spPr bwMode="auto">
          <a:xfrm>
            <a:off x="611188" y="836613"/>
            <a:ext cx="8208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2800" b="1" dirty="0" smtClean="0">
                <a:solidFill>
                  <a:srgbClr val="FFFF00"/>
                </a:solidFill>
                <a:latin typeface="Tahoma" charset="0"/>
              </a:rPr>
              <a:t>A </a:t>
            </a:r>
            <a:r>
              <a:rPr lang="it-IT" altLang="it-IT" sz="2800" b="1" dirty="0" err="1" smtClean="0">
                <a:solidFill>
                  <a:srgbClr val="FFFF00"/>
                </a:solidFill>
                <a:latin typeface="Tahoma" charset="0"/>
              </a:rPr>
              <a:t>variation</a:t>
            </a:r>
            <a:r>
              <a:rPr lang="it-IT" altLang="it-IT" sz="2800" b="1" dirty="0" smtClean="0">
                <a:solidFill>
                  <a:srgbClr val="FFFF00"/>
                </a:solidFill>
                <a:latin typeface="Tahoma" charset="0"/>
              </a:rPr>
              <a:t> of </a:t>
            </a:r>
            <a:r>
              <a:rPr lang="it-IT" altLang="it-IT" sz="2800" b="1" dirty="0" err="1" smtClean="0">
                <a:solidFill>
                  <a:srgbClr val="FFFF00"/>
                </a:solidFill>
                <a:latin typeface="Tahoma" charset="0"/>
              </a:rPr>
              <a:t>Rorschach’s</a:t>
            </a:r>
            <a:r>
              <a:rPr lang="it-IT" altLang="it-IT" sz="2800" b="1" dirty="0" smtClean="0">
                <a:solidFill>
                  <a:srgbClr val="FFFF00"/>
                </a:solidFill>
                <a:latin typeface="Tahoma" charset="0"/>
              </a:rPr>
              <a:t> </a:t>
            </a:r>
            <a:r>
              <a:rPr lang="it-IT" altLang="it-IT" sz="2800" b="1" dirty="0" err="1" smtClean="0">
                <a:solidFill>
                  <a:srgbClr val="FFFF00"/>
                </a:solidFill>
                <a:latin typeface="Tahoma" charset="0"/>
              </a:rPr>
              <a:t>pictures</a:t>
            </a:r>
            <a:r>
              <a:rPr lang="it-IT" altLang="it-IT" sz="2800" b="1" dirty="0" smtClean="0">
                <a:solidFill>
                  <a:srgbClr val="FFFF00"/>
                </a:solidFill>
                <a:latin typeface="Tahoma" charset="0"/>
              </a:rPr>
              <a:t> </a:t>
            </a:r>
            <a:r>
              <a:rPr lang="it-IT" altLang="it-IT" sz="2800" b="1" dirty="0">
                <a:solidFill>
                  <a:srgbClr val="FFFF00"/>
                </a:solidFill>
                <a:latin typeface="Tahoma"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3" name="CasellaDiTesto 8"/>
          <p:cNvSpPr txBox="1">
            <a:spLocks noChangeArrowheads="1"/>
          </p:cNvSpPr>
          <p:nvPr/>
        </p:nvSpPr>
        <p:spPr bwMode="auto">
          <a:xfrm>
            <a:off x="0" y="90805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(2/4)</a:t>
            </a:r>
          </a:p>
        </p:txBody>
      </p:sp>
      <p:sp>
        <p:nvSpPr>
          <p:cNvPr id="10" name="Rettangolo 6"/>
          <p:cNvSpPr>
            <a:spLocks noChangeArrowheads="1"/>
          </p:cNvSpPr>
          <p:nvPr/>
        </p:nvSpPr>
        <p:spPr bwMode="auto">
          <a:xfrm>
            <a:off x="467544" y="790575"/>
            <a:ext cx="8208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2800" b="1" dirty="0" smtClean="0">
                <a:solidFill>
                  <a:srgbClr val="FFFF00"/>
                </a:solidFill>
                <a:latin typeface="Tahoma" charset="0"/>
              </a:rPr>
              <a:t>A </a:t>
            </a:r>
            <a:r>
              <a:rPr lang="it-IT" altLang="it-IT" sz="2800" b="1" dirty="0" err="1" smtClean="0">
                <a:solidFill>
                  <a:srgbClr val="FFFF00"/>
                </a:solidFill>
                <a:latin typeface="Tahoma" charset="0"/>
              </a:rPr>
              <a:t>variation</a:t>
            </a:r>
            <a:r>
              <a:rPr lang="it-IT" altLang="it-IT" sz="2800" b="1" dirty="0" smtClean="0">
                <a:solidFill>
                  <a:srgbClr val="FFFF00"/>
                </a:solidFill>
                <a:latin typeface="Tahoma" charset="0"/>
              </a:rPr>
              <a:t> of </a:t>
            </a:r>
            <a:r>
              <a:rPr lang="it-IT" altLang="it-IT" sz="2800" b="1" dirty="0" err="1" smtClean="0">
                <a:solidFill>
                  <a:srgbClr val="FFFF00"/>
                </a:solidFill>
                <a:latin typeface="Tahoma" charset="0"/>
              </a:rPr>
              <a:t>Rorschach’s</a:t>
            </a:r>
            <a:r>
              <a:rPr lang="it-IT" altLang="it-IT" sz="2800" b="1" dirty="0" smtClean="0">
                <a:solidFill>
                  <a:srgbClr val="FFFF00"/>
                </a:solidFill>
                <a:latin typeface="Tahoma" charset="0"/>
              </a:rPr>
              <a:t> </a:t>
            </a:r>
            <a:r>
              <a:rPr lang="it-IT" altLang="it-IT" sz="2800" b="1" dirty="0" err="1" smtClean="0">
                <a:solidFill>
                  <a:srgbClr val="FFFF00"/>
                </a:solidFill>
                <a:latin typeface="Tahoma" charset="0"/>
              </a:rPr>
              <a:t>pictures</a:t>
            </a:r>
            <a:r>
              <a:rPr lang="it-IT" altLang="it-IT" sz="2800" b="1" dirty="0" smtClean="0">
                <a:solidFill>
                  <a:srgbClr val="FFFF00"/>
                </a:solidFill>
                <a:latin typeface="Tahoma" charset="0"/>
              </a:rPr>
              <a:t> </a:t>
            </a:r>
            <a:r>
              <a:rPr lang="it-IT" altLang="it-IT" sz="2800" b="1" dirty="0">
                <a:solidFill>
                  <a:srgbClr val="FFFF00"/>
                </a:solidFill>
                <a:latin typeface="Tahoma" charset="0"/>
              </a:rPr>
              <a:t>?</a:t>
            </a:r>
          </a:p>
        </p:txBody>
      </p:sp>
      <p:sp>
        <p:nvSpPr>
          <p:cNvPr id="4" name="CasellaDiTesto 3"/>
          <p:cNvSpPr txBox="1">
            <a:spLocks noChangeArrowheads="1"/>
          </p:cNvSpPr>
          <p:nvPr/>
        </p:nvSpPr>
        <p:spPr bwMode="auto">
          <a:xfrm>
            <a:off x="646584" y="5427221"/>
            <a:ext cx="76698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800" dirty="0" err="1" smtClean="0">
                <a:solidFill>
                  <a:schemeClr val="bg1"/>
                </a:solidFill>
                <a:latin typeface="Tahoma" charset="0"/>
                <a:ea typeface="Tahoma" charset="0"/>
                <a:cs typeface="Tahoma" charset="0"/>
              </a:rPr>
              <a:t>If</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you</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want</a:t>
            </a:r>
            <a:r>
              <a:rPr lang="it-IT" altLang="it-IT" sz="2800" dirty="0" smtClean="0">
                <a:solidFill>
                  <a:schemeClr val="bg1"/>
                </a:solidFill>
                <a:latin typeface="Tahoma" charset="0"/>
                <a:ea typeface="Tahoma" charset="0"/>
                <a:cs typeface="Tahoma" charset="0"/>
              </a:rPr>
              <a:t> to </a:t>
            </a:r>
            <a:r>
              <a:rPr lang="it-IT" altLang="it-IT" sz="2800" dirty="0" err="1" smtClean="0">
                <a:solidFill>
                  <a:schemeClr val="bg1"/>
                </a:solidFill>
                <a:latin typeface="Tahoma" charset="0"/>
                <a:ea typeface="Tahoma" charset="0"/>
                <a:cs typeface="Tahoma" charset="0"/>
              </a:rPr>
              <a:t>see</a:t>
            </a:r>
            <a:r>
              <a:rPr lang="it-IT" altLang="it-IT" sz="2800" dirty="0" smtClean="0">
                <a:solidFill>
                  <a:schemeClr val="bg1"/>
                </a:solidFill>
                <a:latin typeface="Tahoma" charset="0"/>
                <a:ea typeface="Tahoma" charset="0"/>
                <a:cs typeface="Tahoma" charset="0"/>
              </a:rPr>
              <a:t> or </a:t>
            </a:r>
            <a:r>
              <a:rPr lang="it-IT" altLang="it-IT" sz="2800" dirty="0" err="1" smtClean="0">
                <a:solidFill>
                  <a:schemeClr val="bg1"/>
                </a:solidFill>
                <a:latin typeface="Tahoma" charset="0"/>
                <a:ea typeface="Tahoma" charset="0"/>
                <a:cs typeface="Tahoma" charset="0"/>
              </a:rPr>
              <a:t>hear</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something</a:t>
            </a:r>
            <a:r>
              <a:rPr lang="it-IT" altLang="it-IT" sz="2800" dirty="0" smtClean="0">
                <a:solidFill>
                  <a:schemeClr val="bg1"/>
                </a:solidFill>
                <a:latin typeface="Tahoma" charset="0"/>
                <a:ea typeface="Tahoma" charset="0"/>
                <a:cs typeface="Tahoma" charset="0"/>
              </a:rPr>
              <a:t> from an </a:t>
            </a:r>
            <a:r>
              <a:rPr lang="it-IT" altLang="it-IT" sz="2800" dirty="0" err="1" smtClean="0">
                <a:solidFill>
                  <a:schemeClr val="bg1"/>
                </a:solidFill>
                <a:latin typeface="Tahoma" charset="0"/>
                <a:ea typeface="Tahoma" charset="0"/>
                <a:cs typeface="Tahoma" charset="0"/>
              </a:rPr>
              <a:t>ambiguous</a:t>
            </a:r>
            <a:r>
              <a:rPr lang="it-IT" altLang="it-IT" sz="2800" dirty="0" smtClean="0">
                <a:solidFill>
                  <a:schemeClr val="bg1"/>
                </a:solidFill>
                <a:latin typeface="Tahoma" charset="0"/>
                <a:ea typeface="Tahoma" charset="0"/>
                <a:cs typeface="Tahoma" charset="0"/>
              </a:rPr>
              <a:t> pattern, YOU SIMPLY CAN ! </a:t>
            </a:r>
            <a:endParaRPr lang="it-IT" altLang="it-IT" sz="2800" dirty="0">
              <a:solidFill>
                <a:schemeClr val="bg1"/>
              </a:solidFill>
              <a:latin typeface="Tahoma" charset="0"/>
              <a:ea typeface="Tahoma" charset="0"/>
              <a:cs typeface="Tahoma" charset="0"/>
            </a:endParaRPr>
          </a:p>
        </p:txBody>
      </p:sp>
      <p:pic>
        <p:nvPicPr>
          <p:cNvPr id="2" name="Immagine 1"/>
          <p:cNvPicPr>
            <a:picLocks noChangeAspect="1"/>
          </p:cNvPicPr>
          <p:nvPr/>
        </p:nvPicPr>
        <p:blipFill>
          <a:blip r:embed="rId3"/>
          <a:stretch>
            <a:fillRect/>
          </a:stretch>
        </p:blipFill>
        <p:spPr>
          <a:xfrm>
            <a:off x="2627784" y="1700808"/>
            <a:ext cx="3631983" cy="3631983"/>
          </a:xfrm>
          <a:prstGeom prst="rect">
            <a:avLst/>
          </a:prstGeom>
        </p:spPr>
      </p:pic>
    </p:spTree>
    <p:extLst>
      <p:ext uri="{BB962C8B-B14F-4D97-AF65-F5344CB8AC3E}">
        <p14:creationId xmlns:p14="http://schemas.microsoft.com/office/powerpoint/2010/main" val="166082542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3" name="CasellaDiTesto 8"/>
          <p:cNvSpPr txBox="1">
            <a:spLocks noChangeArrowheads="1"/>
          </p:cNvSpPr>
          <p:nvPr/>
        </p:nvSpPr>
        <p:spPr bwMode="auto">
          <a:xfrm>
            <a:off x="0" y="90805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(2/4)</a:t>
            </a:r>
          </a:p>
        </p:txBody>
      </p:sp>
      <p:sp>
        <p:nvSpPr>
          <p:cNvPr id="10" name="Rettangolo 6"/>
          <p:cNvSpPr>
            <a:spLocks noChangeArrowheads="1"/>
          </p:cNvSpPr>
          <p:nvPr/>
        </p:nvSpPr>
        <p:spPr bwMode="auto">
          <a:xfrm>
            <a:off x="467544" y="790575"/>
            <a:ext cx="8208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2800" b="1" dirty="0" smtClean="0">
                <a:solidFill>
                  <a:srgbClr val="FFFF00"/>
                </a:solidFill>
                <a:latin typeface="Tahoma" charset="0"/>
              </a:rPr>
              <a:t>A </a:t>
            </a:r>
            <a:r>
              <a:rPr lang="it-IT" altLang="it-IT" sz="2800" b="1" dirty="0" err="1" smtClean="0">
                <a:solidFill>
                  <a:srgbClr val="FFFF00"/>
                </a:solidFill>
                <a:latin typeface="Tahoma" charset="0"/>
              </a:rPr>
              <a:t>variation</a:t>
            </a:r>
            <a:r>
              <a:rPr lang="it-IT" altLang="it-IT" sz="2800" b="1" dirty="0" smtClean="0">
                <a:solidFill>
                  <a:srgbClr val="FFFF00"/>
                </a:solidFill>
                <a:latin typeface="Tahoma" charset="0"/>
              </a:rPr>
              <a:t> of </a:t>
            </a:r>
            <a:r>
              <a:rPr lang="it-IT" altLang="it-IT" sz="2800" b="1" dirty="0" err="1" smtClean="0">
                <a:solidFill>
                  <a:srgbClr val="FFFF00"/>
                </a:solidFill>
                <a:latin typeface="Tahoma" charset="0"/>
              </a:rPr>
              <a:t>Rorschach’s</a:t>
            </a:r>
            <a:r>
              <a:rPr lang="it-IT" altLang="it-IT" sz="2800" b="1" dirty="0" smtClean="0">
                <a:solidFill>
                  <a:srgbClr val="FFFF00"/>
                </a:solidFill>
                <a:latin typeface="Tahoma" charset="0"/>
              </a:rPr>
              <a:t> </a:t>
            </a:r>
            <a:r>
              <a:rPr lang="it-IT" altLang="it-IT" sz="2800" b="1" dirty="0" err="1" smtClean="0">
                <a:solidFill>
                  <a:srgbClr val="FFFF00"/>
                </a:solidFill>
                <a:latin typeface="Tahoma" charset="0"/>
              </a:rPr>
              <a:t>pictures</a:t>
            </a:r>
            <a:r>
              <a:rPr lang="it-IT" altLang="it-IT" sz="2800" b="1" dirty="0" smtClean="0">
                <a:solidFill>
                  <a:srgbClr val="FFFF00"/>
                </a:solidFill>
                <a:latin typeface="Tahoma" charset="0"/>
              </a:rPr>
              <a:t> </a:t>
            </a:r>
            <a:r>
              <a:rPr lang="it-IT" altLang="it-IT" sz="2800" b="1" dirty="0">
                <a:solidFill>
                  <a:srgbClr val="FFFF00"/>
                </a:solidFill>
                <a:latin typeface="Tahoma" charset="0"/>
              </a:rPr>
              <a:t>?</a:t>
            </a:r>
          </a:p>
        </p:txBody>
      </p:sp>
      <p:sp>
        <p:nvSpPr>
          <p:cNvPr id="4" name="CasellaDiTesto 3"/>
          <p:cNvSpPr txBox="1">
            <a:spLocks noChangeArrowheads="1"/>
          </p:cNvSpPr>
          <p:nvPr/>
        </p:nvSpPr>
        <p:spPr bwMode="auto">
          <a:xfrm>
            <a:off x="646584" y="5427221"/>
            <a:ext cx="76698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800" dirty="0" err="1" smtClean="0">
                <a:solidFill>
                  <a:schemeClr val="bg1"/>
                </a:solidFill>
                <a:latin typeface="Tahoma" charset="0"/>
                <a:ea typeface="Tahoma" charset="0"/>
                <a:cs typeface="Tahoma" charset="0"/>
              </a:rPr>
              <a:t>If</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you</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want</a:t>
            </a:r>
            <a:r>
              <a:rPr lang="it-IT" altLang="it-IT" sz="2800" dirty="0" smtClean="0">
                <a:solidFill>
                  <a:schemeClr val="bg1"/>
                </a:solidFill>
                <a:latin typeface="Tahoma" charset="0"/>
                <a:ea typeface="Tahoma" charset="0"/>
                <a:cs typeface="Tahoma" charset="0"/>
              </a:rPr>
              <a:t> to </a:t>
            </a:r>
            <a:r>
              <a:rPr lang="it-IT" altLang="it-IT" sz="2800" dirty="0" err="1" smtClean="0">
                <a:solidFill>
                  <a:schemeClr val="bg1"/>
                </a:solidFill>
                <a:latin typeface="Tahoma" charset="0"/>
                <a:ea typeface="Tahoma" charset="0"/>
                <a:cs typeface="Tahoma" charset="0"/>
              </a:rPr>
              <a:t>see</a:t>
            </a:r>
            <a:r>
              <a:rPr lang="it-IT" altLang="it-IT" sz="2800" dirty="0" smtClean="0">
                <a:solidFill>
                  <a:schemeClr val="bg1"/>
                </a:solidFill>
                <a:latin typeface="Tahoma" charset="0"/>
                <a:ea typeface="Tahoma" charset="0"/>
                <a:cs typeface="Tahoma" charset="0"/>
              </a:rPr>
              <a:t> or </a:t>
            </a:r>
            <a:r>
              <a:rPr lang="it-IT" altLang="it-IT" sz="2800" dirty="0" err="1" smtClean="0">
                <a:solidFill>
                  <a:schemeClr val="bg1"/>
                </a:solidFill>
                <a:latin typeface="Tahoma" charset="0"/>
                <a:ea typeface="Tahoma" charset="0"/>
                <a:cs typeface="Tahoma" charset="0"/>
              </a:rPr>
              <a:t>hear</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something</a:t>
            </a:r>
            <a:r>
              <a:rPr lang="it-IT" altLang="it-IT" sz="2800" dirty="0" smtClean="0">
                <a:solidFill>
                  <a:schemeClr val="bg1"/>
                </a:solidFill>
                <a:latin typeface="Tahoma" charset="0"/>
                <a:ea typeface="Tahoma" charset="0"/>
                <a:cs typeface="Tahoma" charset="0"/>
              </a:rPr>
              <a:t> from an </a:t>
            </a:r>
            <a:r>
              <a:rPr lang="it-IT" altLang="it-IT" sz="2800" dirty="0" err="1" smtClean="0">
                <a:solidFill>
                  <a:schemeClr val="bg1"/>
                </a:solidFill>
                <a:latin typeface="Tahoma" charset="0"/>
                <a:ea typeface="Tahoma" charset="0"/>
                <a:cs typeface="Tahoma" charset="0"/>
              </a:rPr>
              <a:t>ambiguous</a:t>
            </a:r>
            <a:r>
              <a:rPr lang="it-IT" altLang="it-IT" sz="2800" dirty="0" smtClean="0">
                <a:solidFill>
                  <a:schemeClr val="bg1"/>
                </a:solidFill>
                <a:latin typeface="Tahoma" charset="0"/>
                <a:ea typeface="Tahoma" charset="0"/>
                <a:cs typeface="Tahoma" charset="0"/>
              </a:rPr>
              <a:t> pattern, YOU SIMPLY CAN ! </a:t>
            </a:r>
            <a:endParaRPr lang="it-IT" altLang="it-IT" sz="2800" dirty="0">
              <a:solidFill>
                <a:schemeClr val="bg1"/>
              </a:solidFill>
              <a:latin typeface="Tahoma" charset="0"/>
              <a:ea typeface="Tahoma" charset="0"/>
              <a:cs typeface="Tahoma" charset="0"/>
            </a:endParaRPr>
          </a:p>
        </p:txBody>
      </p:sp>
      <p:pic>
        <p:nvPicPr>
          <p:cNvPr id="3" name="VID-20171105-WA00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9632" y="1321594"/>
            <a:ext cx="6192688" cy="3981014"/>
          </a:xfrm>
          <a:prstGeom prst="rect">
            <a:avLst/>
          </a:prstGeom>
        </p:spPr>
      </p:pic>
    </p:spTree>
    <p:extLst>
      <p:ext uri="{BB962C8B-B14F-4D97-AF65-F5344CB8AC3E}">
        <p14:creationId xmlns:p14="http://schemas.microsoft.com/office/powerpoint/2010/main" val="1683000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ttangolo 9"/>
          <p:cNvSpPr>
            <a:spLocks noChangeArrowheads="1"/>
          </p:cNvSpPr>
          <p:nvPr/>
        </p:nvSpPr>
        <p:spPr bwMode="auto">
          <a:xfrm>
            <a:off x="611188" y="836613"/>
            <a:ext cx="8208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2800" b="1" dirty="0" smtClean="0">
                <a:solidFill>
                  <a:srgbClr val="FFFF00"/>
                </a:solidFill>
                <a:latin typeface="Tahoma" charset="0"/>
              </a:rPr>
              <a:t>False </a:t>
            </a:r>
            <a:r>
              <a:rPr lang="it-IT" altLang="it-IT" sz="2800" b="1" dirty="0" err="1" smtClean="0">
                <a:solidFill>
                  <a:srgbClr val="FFFF00"/>
                </a:solidFill>
                <a:latin typeface="Tahoma" charset="0"/>
              </a:rPr>
              <a:t>memories</a:t>
            </a:r>
            <a:r>
              <a:rPr lang="it-IT" altLang="it-IT" sz="2800" b="1" dirty="0" smtClean="0">
                <a:solidFill>
                  <a:srgbClr val="FFFF00"/>
                </a:solidFill>
                <a:latin typeface="Tahoma" charset="0"/>
              </a:rPr>
              <a:t>?</a:t>
            </a:r>
            <a:endParaRPr lang="it-IT" altLang="it-IT" sz="2800" b="1" dirty="0">
              <a:solidFill>
                <a:srgbClr val="FFFF00"/>
              </a:solidFill>
              <a:latin typeface="Tahoma" charset="0"/>
            </a:endParaRPr>
          </a:p>
        </p:txBody>
      </p:sp>
      <p:sp>
        <p:nvSpPr>
          <p:cNvPr id="189449" name="CasellaDiTesto 9"/>
          <p:cNvSpPr txBox="1">
            <a:spLocks noChangeArrowheads="1"/>
          </p:cNvSpPr>
          <p:nvPr/>
        </p:nvSpPr>
        <p:spPr bwMode="auto">
          <a:xfrm>
            <a:off x="0" y="90805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dirty="0" smtClean="0">
                <a:solidFill>
                  <a:srgbClr val="FFFF00"/>
                </a:solidFill>
              </a:rPr>
              <a:t>(3/4</a:t>
            </a:r>
            <a:r>
              <a:rPr lang="it-IT" altLang="it-IT" sz="1800" dirty="0">
                <a:solidFill>
                  <a:srgbClr val="FFFF00"/>
                </a:solidFill>
              </a:rPr>
              <a:t>)</a:t>
            </a:r>
          </a:p>
        </p:txBody>
      </p:sp>
      <p:sp>
        <p:nvSpPr>
          <p:cNvPr id="9" name="CasellaDiTesto 3"/>
          <p:cNvSpPr txBox="1">
            <a:spLocks noChangeArrowheads="1"/>
          </p:cNvSpPr>
          <p:nvPr/>
        </p:nvSpPr>
        <p:spPr bwMode="auto">
          <a:xfrm>
            <a:off x="395535" y="1700808"/>
            <a:ext cx="60401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a:solidFill>
                  <a:schemeClr val="bg1"/>
                </a:solidFill>
                <a:latin typeface="Tahoma" charset="0"/>
                <a:ea typeface="Tahoma" charset="0"/>
                <a:cs typeface="Tahoma" charset="0"/>
              </a:rPr>
              <a:t>False </a:t>
            </a:r>
            <a:r>
              <a:rPr lang="it-IT" altLang="it-IT" sz="2400" dirty="0" err="1">
                <a:solidFill>
                  <a:schemeClr val="bg1"/>
                </a:solidFill>
                <a:latin typeface="Tahoma" charset="0"/>
                <a:ea typeface="Tahoma" charset="0"/>
                <a:cs typeface="Tahoma" charset="0"/>
              </a:rPr>
              <a:t>memories</a:t>
            </a:r>
            <a:r>
              <a:rPr lang="it-IT" altLang="it-IT" sz="2400" dirty="0">
                <a:solidFill>
                  <a:schemeClr val="bg1"/>
                </a:solidFill>
                <a:latin typeface="Tahoma" charset="0"/>
                <a:ea typeface="Tahoma" charset="0"/>
                <a:cs typeface="Tahoma" charset="0"/>
              </a:rPr>
              <a:t> are </a:t>
            </a:r>
            <a:r>
              <a:rPr lang="it-IT" altLang="it-IT" sz="2400" dirty="0" err="1">
                <a:solidFill>
                  <a:schemeClr val="bg1"/>
                </a:solidFill>
                <a:latin typeface="Tahoma" charset="0"/>
                <a:ea typeface="Tahoma" charset="0"/>
                <a:cs typeface="Tahoma" charset="0"/>
              </a:rPr>
              <a:t>distorted</a:t>
            </a:r>
            <a:r>
              <a:rPr lang="it-IT" altLang="it-IT" sz="2400" dirty="0">
                <a:solidFill>
                  <a:schemeClr val="bg1"/>
                </a:solidFill>
                <a:latin typeface="Tahoma" charset="0"/>
                <a:ea typeface="Tahoma" charset="0"/>
                <a:cs typeface="Tahoma" charset="0"/>
              </a:rPr>
              <a:t> or </a:t>
            </a:r>
            <a:r>
              <a:rPr lang="it-IT" altLang="it-IT" sz="2400" dirty="0" err="1">
                <a:solidFill>
                  <a:schemeClr val="bg1"/>
                </a:solidFill>
                <a:latin typeface="Tahoma" charset="0"/>
                <a:ea typeface="Tahoma" charset="0"/>
                <a:cs typeface="Tahoma" charset="0"/>
              </a:rPr>
              <a:t>even</a:t>
            </a:r>
            <a:r>
              <a:rPr lang="it-IT" altLang="it-IT" sz="2400" dirty="0">
                <a:solidFill>
                  <a:schemeClr val="bg1"/>
                </a:solidFill>
                <a:latin typeface="Tahoma" charset="0"/>
                <a:ea typeface="Tahoma" charset="0"/>
                <a:cs typeface="Tahoma" charset="0"/>
              </a:rPr>
              <a:t> </a:t>
            </a:r>
            <a:r>
              <a:rPr lang="it-IT" altLang="it-IT" sz="2400" dirty="0" err="1">
                <a:solidFill>
                  <a:schemeClr val="bg1"/>
                </a:solidFill>
                <a:latin typeface="Tahoma" charset="0"/>
                <a:ea typeface="Tahoma" charset="0"/>
                <a:cs typeface="Tahoma" charset="0"/>
              </a:rPr>
              <a:t>fabricated</a:t>
            </a:r>
            <a:r>
              <a:rPr lang="it-IT" altLang="it-IT" sz="2400" dirty="0">
                <a:solidFill>
                  <a:schemeClr val="bg1"/>
                </a:solidFill>
                <a:latin typeface="Tahoma" charset="0"/>
                <a:ea typeface="Tahoma" charset="0"/>
                <a:cs typeface="Tahoma" charset="0"/>
              </a:rPr>
              <a:t> </a:t>
            </a:r>
            <a:r>
              <a:rPr lang="it-IT" altLang="it-IT" sz="2400" dirty="0" err="1">
                <a:solidFill>
                  <a:schemeClr val="bg1"/>
                </a:solidFill>
                <a:latin typeface="Tahoma" charset="0"/>
                <a:ea typeface="Tahoma" charset="0"/>
                <a:cs typeface="Tahoma" charset="0"/>
              </a:rPr>
              <a:t>recollections</a:t>
            </a:r>
            <a:r>
              <a:rPr lang="it-IT" altLang="it-IT" sz="2400" dirty="0">
                <a:solidFill>
                  <a:schemeClr val="bg1"/>
                </a:solidFill>
                <a:latin typeface="Tahoma" charset="0"/>
                <a:ea typeface="Tahoma" charset="0"/>
                <a:cs typeface="Tahoma" charset="0"/>
              </a:rPr>
              <a:t> of </a:t>
            </a:r>
            <a:r>
              <a:rPr lang="it-IT" altLang="it-IT" sz="2400" dirty="0" err="1">
                <a:solidFill>
                  <a:schemeClr val="bg1"/>
                </a:solidFill>
                <a:latin typeface="Tahoma" charset="0"/>
                <a:ea typeface="Tahoma" charset="0"/>
                <a:cs typeface="Tahoma" charset="0"/>
              </a:rPr>
              <a:t>events</a:t>
            </a:r>
            <a:r>
              <a:rPr lang="it-IT" altLang="it-IT" sz="2400" dirty="0">
                <a:solidFill>
                  <a:schemeClr val="bg1"/>
                </a:solidFill>
                <a:latin typeface="Tahoma" charset="0"/>
                <a:ea typeface="Tahoma" charset="0"/>
                <a:cs typeface="Tahoma" charset="0"/>
              </a:rPr>
              <a:t>. </a:t>
            </a:r>
          </a:p>
        </p:txBody>
      </p:sp>
      <p:pic>
        <p:nvPicPr>
          <p:cNvPr id="10" name="Picture 13" descr="http://finalciak.com/wp-content/uploads/InsideOut556500e7ce61d.0.jpg"/>
          <p:cNvPicPr>
            <a:picLocks noChangeAspect="1" noChangeArrowheads="1"/>
          </p:cNvPicPr>
          <p:nvPr/>
        </p:nvPicPr>
        <p:blipFill>
          <a:blip r:embed="rId3">
            <a:extLst>
              <a:ext uri="{28A0092B-C50C-407E-A947-70E740481C1C}">
                <a14:useLocalDpi xmlns:a14="http://schemas.microsoft.com/office/drawing/2010/main" val="0"/>
              </a:ext>
            </a:extLst>
          </a:blip>
          <a:srcRect r="16374"/>
          <a:stretch>
            <a:fillRect/>
          </a:stretch>
        </p:blipFill>
        <p:spPr bwMode="auto">
          <a:xfrm>
            <a:off x="6439680" y="1277938"/>
            <a:ext cx="2376487"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4" cstate="print"/>
          <a:srcRect/>
          <a:stretch>
            <a:fillRect/>
          </a:stretch>
        </p:blipFill>
        <p:spPr bwMode="auto">
          <a:xfrm>
            <a:off x="539552" y="3894732"/>
            <a:ext cx="3096344" cy="2162603"/>
          </a:xfrm>
          <a:prstGeom prst="rect">
            <a:avLst/>
          </a:prstGeom>
          <a:ln>
            <a:noFill/>
          </a:ln>
          <a:effectLst>
            <a:softEdge rad="112500"/>
          </a:effectLst>
        </p:spPr>
      </p:pic>
      <p:sp>
        <p:nvSpPr>
          <p:cNvPr id="12" name="CasellaDiTesto 3"/>
          <p:cNvSpPr txBox="1">
            <a:spLocks noChangeArrowheads="1"/>
          </p:cNvSpPr>
          <p:nvPr/>
        </p:nvSpPr>
        <p:spPr bwMode="auto">
          <a:xfrm>
            <a:off x="539750" y="6013450"/>
            <a:ext cx="3024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a:solidFill>
                  <a:schemeClr val="bg1"/>
                </a:solidFill>
                <a:latin typeface="Tahoma" charset="0"/>
                <a:ea typeface="Tahoma" charset="0"/>
                <a:cs typeface="Tahoma" charset="0"/>
              </a:rPr>
              <a:t>Elizabeth Loftus</a:t>
            </a:r>
          </a:p>
        </p:txBody>
      </p:sp>
      <p:sp>
        <p:nvSpPr>
          <p:cNvPr id="14" name="CasellaDiTesto 3"/>
          <p:cNvSpPr txBox="1">
            <a:spLocks noChangeArrowheads="1"/>
          </p:cNvSpPr>
          <p:nvPr/>
        </p:nvSpPr>
        <p:spPr bwMode="auto">
          <a:xfrm>
            <a:off x="3851275" y="4622090"/>
            <a:ext cx="48244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latin typeface="Tahoma" charset="0"/>
                <a:ea typeface="Tahoma" charset="0"/>
                <a:cs typeface="Tahoma" charset="0"/>
              </a:rPr>
              <a:t>“</a:t>
            </a:r>
            <a:r>
              <a:rPr lang="it-IT" altLang="it-IT" sz="2000" i="1" dirty="0" err="1" smtClean="0">
                <a:solidFill>
                  <a:schemeClr val="bg1"/>
                </a:solidFill>
                <a:latin typeface="Tahoma" charset="0"/>
                <a:ea typeface="Tahoma" charset="0"/>
                <a:cs typeface="Tahoma" charset="0"/>
              </a:rPr>
              <a:t>If</a:t>
            </a:r>
            <a:r>
              <a:rPr lang="it-IT" altLang="it-IT" sz="2000" i="1" dirty="0" smtClean="0">
                <a:solidFill>
                  <a:schemeClr val="bg1"/>
                </a:solidFill>
                <a:latin typeface="Tahoma" charset="0"/>
                <a:ea typeface="Tahoma" charset="0"/>
                <a:cs typeface="Tahoma" charset="0"/>
              </a:rPr>
              <a:t> </a:t>
            </a:r>
            <a:r>
              <a:rPr lang="it-IT" altLang="it-IT" sz="2000" i="1" dirty="0" err="1" smtClean="0">
                <a:solidFill>
                  <a:schemeClr val="bg1"/>
                </a:solidFill>
                <a:latin typeface="Tahoma" charset="0"/>
                <a:ea typeface="Tahoma" charset="0"/>
                <a:cs typeface="Tahoma" charset="0"/>
              </a:rPr>
              <a:t>you</a:t>
            </a:r>
            <a:r>
              <a:rPr lang="it-IT" altLang="it-IT" sz="2000" i="1" dirty="0" smtClean="0">
                <a:solidFill>
                  <a:schemeClr val="bg1"/>
                </a:solidFill>
                <a:latin typeface="Tahoma" charset="0"/>
                <a:ea typeface="Tahoma" charset="0"/>
                <a:cs typeface="Tahoma" charset="0"/>
              </a:rPr>
              <a:t> </a:t>
            </a:r>
            <a:r>
              <a:rPr lang="it-IT" altLang="it-IT" sz="2000" i="1" dirty="0" err="1" smtClean="0">
                <a:solidFill>
                  <a:schemeClr val="bg1"/>
                </a:solidFill>
                <a:latin typeface="Tahoma" charset="0"/>
                <a:ea typeface="Tahoma" charset="0"/>
                <a:cs typeface="Tahoma" charset="0"/>
              </a:rPr>
              <a:t>remember</a:t>
            </a:r>
            <a:r>
              <a:rPr lang="it-IT" altLang="it-IT" sz="2000" i="1" dirty="0" smtClean="0">
                <a:solidFill>
                  <a:schemeClr val="bg1"/>
                </a:solidFill>
                <a:latin typeface="Tahoma" charset="0"/>
                <a:ea typeface="Tahoma" charset="0"/>
                <a:cs typeface="Tahoma" charset="0"/>
              </a:rPr>
              <a:t> </a:t>
            </a:r>
            <a:r>
              <a:rPr lang="it-IT" altLang="it-IT" sz="2000" i="1" dirty="0" err="1" smtClean="0">
                <a:solidFill>
                  <a:schemeClr val="bg1"/>
                </a:solidFill>
                <a:latin typeface="Tahoma" charset="0"/>
                <a:ea typeface="Tahoma" charset="0"/>
                <a:cs typeface="Tahoma" charset="0"/>
              </a:rPr>
              <a:t>something</a:t>
            </a:r>
            <a:r>
              <a:rPr lang="it-IT" altLang="it-IT" sz="2000" i="1" dirty="0" smtClean="0">
                <a:solidFill>
                  <a:schemeClr val="bg1"/>
                </a:solidFill>
                <a:latin typeface="Tahoma" charset="0"/>
                <a:ea typeface="Tahoma" charset="0"/>
                <a:cs typeface="Tahoma" charset="0"/>
              </a:rPr>
              <a:t> new </a:t>
            </a:r>
            <a:r>
              <a:rPr lang="it-IT" altLang="it-IT" sz="2000" i="1" dirty="0" err="1" smtClean="0">
                <a:solidFill>
                  <a:schemeClr val="bg1"/>
                </a:solidFill>
                <a:latin typeface="Tahoma" charset="0"/>
                <a:ea typeface="Tahoma" charset="0"/>
                <a:cs typeface="Tahoma" charset="0"/>
              </a:rPr>
              <a:t>after</a:t>
            </a:r>
            <a:r>
              <a:rPr lang="it-IT" altLang="it-IT" sz="2000" i="1" dirty="0" smtClean="0">
                <a:solidFill>
                  <a:schemeClr val="bg1"/>
                </a:solidFill>
                <a:latin typeface="Tahoma" charset="0"/>
                <a:ea typeface="Tahoma" charset="0"/>
                <a:cs typeface="Tahoma" charset="0"/>
              </a:rPr>
              <a:t> </a:t>
            </a:r>
            <a:r>
              <a:rPr lang="it-IT" altLang="it-IT" sz="2000" i="1" dirty="0" err="1" smtClean="0">
                <a:solidFill>
                  <a:schemeClr val="bg1"/>
                </a:solidFill>
                <a:latin typeface="Tahoma" charset="0"/>
                <a:ea typeface="Tahoma" charset="0"/>
                <a:cs typeface="Tahoma" charset="0"/>
              </a:rPr>
              <a:t>years</a:t>
            </a:r>
            <a:r>
              <a:rPr lang="it-IT" altLang="it-IT" sz="2000" i="1" dirty="0" smtClean="0">
                <a:solidFill>
                  <a:schemeClr val="bg1"/>
                </a:solidFill>
                <a:latin typeface="Tahoma" charset="0"/>
                <a:ea typeface="Tahoma" charset="0"/>
                <a:cs typeface="Tahoma" charset="0"/>
              </a:rPr>
              <a:t>, </a:t>
            </a:r>
            <a:r>
              <a:rPr lang="it-IT" altLang="it-IT" sz="2000" i="1" dirty="0" err="1" smtClean="0">
                <a:solidFill>
                  <a:schemeClr val="bg1"/>
                </a:solidFill>
                <a:latin typeface="Tahoma" charset="0"/>
                <a:ea typeface="Tahoma" charset="0"/>
                <a:cs typeface="Tahoma" charset="0"/>
              </a:rPr>
              <a:t>this</a:t>
            </a:r>
            <a:r>
              <a:rPr lang="it-IT" altLang="it-IT" sz="2000" i="1" dirty="0" smtClean="0">
                <a:solidFill>
                  <a:schemeClr val="bg1"/>
                </a:solidFill>
                <a:latin typeface="Tahoma" charset="0"/>
                <a:ea typeface="Tahoma" charset="0"/>
                <a:cs typeface="Tahoma" charset="0"/>
              </a:rPr>
              <a:t> </a:t>
            </a:r>
            <a:r>
              <a:rPr lang="it-IT" altLang="it-IT" sz="2000" i="1" dirty="0" err="1" smtClean="0">
                <a:solidFill>
                  <a:schemeClr val="bg1"/>
                </a:solidFill>
                <a:latin typeface="Tahoma" charset="0"/>
                <a:ea typeface="Tahoma" charset="0"/>
                <a:cs typeface="Tahoma" charset="0"/>
              </a:rPr>
              <a:t>is</a:t>
            </a:r>
            <a:r>
              <a:rPr lang="it-IT" altLang="it-IT" sz="2000" i="1" dirty="0" smtClean="0">
                <a:solidFill>
                  <a:schemeClr val="bg1"/>
                </a:solidFill>
                <a:latin typeface="Tahoma" charset="0"/>
                <a:ea typeface="Tahoma" charset="0"/>
                <a:cs typeface="Tahoma" charset="0"/>
              </a:rPr>
              <a:t> </a:t>
            </a:r>
            <a:r>
              <a:rPr lang="it-IT" altLang="it-IT" sz="2000" i="1" dirty="0" err="1" smtClean="0">
                <a:solidFill>
                  <a:schemeClr val="bg1"/>
                </a:solidFill>
                <a:latin typeface="Tahoma" charset="0"/>
                <a:ea typeface="Tahoma" charset="0"/>
                <a:cs typeface="Tahoma" charset="0"/>
              </a:rPr>
              <a:t>likely</a:t>
            </a:r>
            <a:r>
              <a:rPr lang="it-IT" altLang="it-IT" sz="2000" i="1" dirty="0" smtClean="0">
                <a:solidFill>
                  <a:schemeClr val="bg1"/>
                </a:solidFill>
                <a:latin typeface="Tahoma" charset="0"/>
                <a:ea typeface="Tahoma" charset="0"/>
                <a:cs typeface="Tahoma" charset="0"/>
              </a:rPr>
              <a:t> to be a false </a:t>
            </a:r>
            <a:r>
              <a:rPr lang="it-IT" altLang="it-IT" sz="2000" i="1" dirty="0" err="1" smtClean="0">
                <a:solidFill>
                  <a:schemeClr val="bg1"/>
                </a:solidFill>
                <a:latin typeface="Tahoma" charset="0"/>
                <a:ea typeface="Tahoma" charset="0"/>
                <a:cs typeface="Tahoma" charset="0"/>
              </a:rPr>
              <a:t>memory</a:t>
            </a:r>
            <a:r>
              <a:rPr lang="it-IT" altLang="it-IT" sz="2000" dirty="0" smtClean="0">
                <a:solidFill>
                  <a:schemeClr val="bg1"/>
                </a:solidFill>
                <a:latin typeface="Tahoma" charset="0"/>
                <a:ea typeface="Tahoma" charset="0"/>
                <a:cs typeface="Tahoma" charset="0"/>
              </a:rPr>
              <a:t>”</a:t>
            </a:r>
            <a:endParaRPr lang="it-IT" altLang="it-IT" sz="2000" dirty="0">
              <a:solidFill>
                <a:schemeClr val="bg1"/>
              </a:solidFill>
              <a:latin typeface="Tahoma" charset="0"/>
              <a:ea typeface="Tahoma" charset="0"/>
              <a:cs typeface="Tahoma" charset="0"/>
            </a:endParaRPr>
          </a:p>
        </p:txBody>
      </p:sp>
    </p:spTree>
    <p:extLst>
      <p:ext uri="{BB962C8B-B14F-4D97-AF65-F5344CB8AC3E}">
        <p14:creationId xmlns:p14="http://schemas.microsoft.com/office/powerpoint/2010/main" val="1452902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CasellaDiTesto 3"/>
          <p:cNvSpPr txBox="1">
            <a:spLocks noChangeArrowheads="1"/>
          </p:cNvSpPr>
          <p:nvPr/>
        </p:nvSpPr>
        <p:spPr bwMode="auto">
          <a:xfrm>
            <a:off x="468313" y="5157788"/>
            <a:ext cx="8207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latin typeface="Tahoma" charset="0"/>
                <a:ea typeface="Tahoma" charset="0"/>
                <a:cs typeface="Tahoma" charset="0"/>
              </a:rPr>
              <a:t>10% of </a:t>
            </a:r>
            <a:r>
              <a:rPr lang="it-IT" altLang="it-IT" sz="2000" dirty="0" err="1" smtClean="0">
                <a:solidFill>
                  <a:schemeClr val="bg1"/>
                </a:solidFill>
                <a:latin typeface="Tahoma" charset="0"/>
                <a:ea typeface="Tahoma" charset="0"/>
                <a:cs typeface="Tahoma" charset="0"/>
              </a:rPr>
              <a:t>patients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who</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initially</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claimed</a:t>
            </a:r>
            <a:r>
              <a:rPr lang="it-IT" altLang="it-IT" sz="2000" dirty="0" smtClean="0">
                <a:solidFill>
                  <a:schemeClr val="bg1"/>
                </a:solidFill>
                <a:latin typeface="Tahoma" charset="0"/>
                <a:ea typeface="Tahoma" charset="0"/>
                <a:cs typeface="Tahoma" charset="0"/>
              </a:rPr>
              <a:t> NOT to </a:t>
            </a:r>
            <a:r>
              <a:rPr lang="it-IT" altLang="it-IT" sz="2000" dirty="0" err="1" smtClean="0">
                <a:solidFill>
                  <a:schemeClr val="bg1"/>
                </a:solidFill>
                <a:latin typeface="Tahoma" charset="0"/>
                <a:ea typeface="Tahoma" charset="0"/>
                <a:cs typeface="Tahoma" charset="0"/>
              </a:rPr>
              <a:t>have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had</a:t>
            </a:r>
            <a:r>
              <a:rPr lang="it-IT" altLang="it-IT" sz="2000" dirty="0" smtClean="0">
                <a:solidFill>
                  <a:schemeClr val="bg1"/>
                </a:solidFill>
                <a:latin typeface="Tahoma" charset="0"/>
                <a:ea typeface="Tahoma" charset="0"/>
                <a:cs typeface="Tahoma" charset="0"/>
              </a:rPr>
              <a:t> a </a:t>
            </a:r>
            <a:r>
              <a:rPr lang="it-IT" altLang="it-IT" sz="2000" dirty="0" err="1" smtClean="0">
                <a:solidFill>
                  <a:schemeClr val="bg1"/>
                </a:solidFill>
                <a:latin typeface="Tahoma" charset="0"/>
                <a:ea typeface="Tahoma" charset="0"/>
                <a:cs typeface="Tahoma" charset="0"/>
              </a:rPr>
              <a:t>NDEs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then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said</a:t>
            </a:r>
            <a:r>
              <a:rPr lang="it-IT" altLang="it-IT" sz="2000" dirty="0" smtClean="0">
                <a:solidFill>
                  <a:schemeClr val="bg1"/>
                </a:solidFill>
                <a:latin typeface="Tahoma" charset="0"/>
                <a:ea typeface="Tahoma" charset="0"/>
                <a:cs typeface="Tahoma" charset="0"/>
              </a:rPr>
              <a:t> to </a:t>
            </a:r>
            <a:r>
              <a:rPr lang="it-IT" altLang="it-IT" sz="2000" dirty="0" err="1" smtClean="0">
                <a:solidFill>
                  <a:schemeClr val="bg1"/>
                </a:solidFill>
                <a:latin typeface="Tahoma" charset="0"/>
                <a:ea typeface="Tahoma" charset="0"/>
                <a:cs typeface="Tahoma" charset="0"/>
              </a:rPr>
              <a:t>have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experienced</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one</a:t>
            </a:r>
            <a:r>
              <a:rPr lang="it-IT" altLang="it-IT" sz="2000" dirty="0">
                <a:solidFill>
                  <a:schemeClr val="bg1"/>
                </a:solidFill>
                <a:latin typeface="Tahoma" charset="0"/>
                <a:ea typeface="Tahoma" charset="0"/>
                <a:cs typeface="Tahoma" charset="0"/>
              </a:rPr>
              <a:t> </a:t>
            </a:r>
            <a:r>
              <a:rPr lang="it-IT" altLang="it-IT" sz="2000" dirty="0" smtClean="0">
                <a:solidFill>
                  <a:schemeClr val="bg1"/>
                </a:solidFill>
                <a:latin typeface="Tahoma" charset="0"/>
                <a:ea typeface="Tahoma" charset="0"/>
                <a:cs typeface="Tahoma" charset="0"/>
              </a:rPr>
              <a:t>!</a:t>
            </a:r>
          </a:p>
        </p:txBody>
      </p:sp>
      <p:grpSp>
        <p:nvGrpSpPr>
          <p:cNvPr id="187396" name="Gruppo 11"/>
          <p:cNvGrpSpPr>
            <a:grpSpLocks/>
          </p:cNvGrpSpPr>
          <p:nvPr/>
        </p:nvGrpSpPr>
        <p:grpSpPr bwMode="auto">
          <a:xfrm>
            <a:off x="539750" y="1341438"/>
            <a:ext cx="8064500" cy="2016125"/>
            <a:chOff x="525038" y="2708358"/>
            <a:chExt cx="8064896" cy="2016224"/>
          </a:xfrm>
        </p:grpSpPr>
        <p:sp>
          <p:nvSpPr>
            <p:cNvPr id="11" name="Rettangolo 10"/>
            <p:cNvSpPr/>
            <p:nvPr/>
          </p:nvSpPr>
          <p:spPr>
            <a:xfrm>
              <a:off x="525038" y="2708358"/>
              <a:ext cx="8064896"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187405" name="Picture 3"/>
            <p:cNvPicPr>
              <a:picLocks noChangeAspect="1" noChangeArrowheads="1"/>
            </p:cNvPicPr>
            <p:nvPr/>
          </p:nvPicPr>
          <p:blipFill>
            <a:blip r:embed="rId3">
              <a:extLst>
                <a:ext uri="{28A0092B-C50C-407E-A947-70E740481C1C}">
                  <a14:useLocalDpi xmlns:a14="http://schemas.microsoft.com/office/drawing/2010/main" val="0"/>
                </a:ext>
              </a:extLst>
            </a:blip>
            <a:srcRect t="17754" r="735" b="10588"/>
            <a:stretch>
              <a:fillRect/>
            </a:stretch>
          </p:blipFill>
          <p:spPr bwMode="auto">
            <a:xfrm>
              <a:off x="552450" y="2780928"/>
              <a:ext cx="7979990"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681" y="4204320"/>
              <a:ext cx="15621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7257" y="4204320"/>
              <a:ext cx="2543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066" y="3625205"/>
              <a:ext cx="7972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7397" name="Rettangolo 11"/>
          <p:cNvSpPr>
            <a:spLocks noChangeArrowheads="1"/>
          </p:cNvSpPr>
          <p:nvPr/>
        </p:nvSpPr>
        <p:spPr bwMode="auto">
          <a:xfrm>
            <a:off x="451106" y="4161274"/>
            <a:ext cx="8207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a:solidFill>
                  <a:schemeClr val="bg1"/>
                </a:solidFill>
                <a:latin typeface="Tahoma" charset="0"/>
                <a:ea typeface="Tahoma" charset="0"/>
                <a:cs typeface="Tahoma" charset="0"/>
              </a:rPr>
              <a:t>Van </a:t>
            </a:r>
            <a:r>
              <a:rPr lang="it-IT" altLang="it-IT" sz="2000" dirty="0" err="1">
                <a:solidFill>
                  <a:schemeClr val="bg1"/>
                </a:solidFill>
                <a:latin typeface="Tahoma" charset="0"/>
                <a:ea typeface="Tahoma" charset="0"/>
                <a:cs typeface="Tahoma" charset="0"/>
              </a:rPr>
              <a:t>Lommel</a:t>
            </a:r>
            <a:r>
              <a:rPr lang="it-IT" altLang="it-IT" sz="2000" dirty="0">
                <a:solidFill>
                  <a:schemeClr val="bg1"/>
                </a:solidFill>
                <a:latin typeface="Tahoma" charset="0"/>
                <a:ea typeface="Tahoma" charset="0"/>
                <a:cs typeface="Tahoma" charset="0"/>
              </a:rPr>
              <a:t> </a:t>
            </a:r>
            <a:r>
              <a:rPr lang="it-IT" altLang="it-IT" sz="2000" dirty="0" smtClean="0">
                <a:solidFill>
                  <a:schemeClr val="bg1"/>
                </a:solidFill>
                <a:latin typeface="Tahoma" charset="0"/>
                <a:ea typeface="Tahoma" charset="0"/>
                <a:cs typeface="Tahoma" charset="0"/>
              </a:rPr>
              <a:t>et al re-</a:t>
            </a:r>
            <a:r>
              <a:rPr lang="it-IT" altLang="it-IT" sz="2000" dirty="0" err="1" smtClean="0">
                <a:solidFill>
                  <a:schemeClr val="bg1"/>
                </a:solidFill>
                <a:latin typeface="Tahoma" charset="0"/>
                <a:ea typeface="Tahoma" charset="0"/>
                <a:cs typeface="Tahoma" charset="0"/>
              </a:rPr>
              <a:t>interview</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patients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who</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have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had</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NDEs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after</a:t>
            </a:r>
            <a:r>
              <a:rPr lang="it-IT" altLang="it-IT" sz="2000" dirty="0" smtClean="0">
                <a:solidFill>
                  <a:schemeClr val="bg1"/>
                </a:solidFill>
                <a:latin typeface="Tahoma" charset="0"/>
                <a:ea typeface="Tahoma" charset="0"/>
                <a:cs typeface="Tahoma" charset="0"/>
              </a:rPr>
              <a:t> 2 </a:t>
            </a:r>
            <a:r>
              <a:rPr lang="it-IT" altLang="it-IT" sz="2000" dirty="0" err="1" smtClean="0">
                <a:solidFill>
                  <a:schemeClr val="bg1"/>
                </a:solidFill>
                <a:latin typeface="Tahoma" charset="0"/>
                <a:ea typeface="Tahoma" charset="0"/>
                <a:cs typeface="Tahoma" charset="0"/>
              </a:rPr>
              <a:t>years</a:t>
            </a:r>
            <a:r>
              <a:rPr lang="it-IT" altLang="it-IT" sz="2000" dirty="0" smtClean="0">
                <a:solidFill>
                  <a:schemeClr val="bg1"/>
                </a:solidFill>
                <a:latin typeface="Tahoma" charset="0"/>
                <a:ea typeface="Tahoma" charset="0"/>
                <a:cs typeface="Tahoma" charset="0"/>
              </a:rPr>
              <a:t> from the </a:t>
            </a:r>
            <a:r>
              <a:rPr lang="it-IT" altLang="it-IT" sz="2000" dirty="0" err="1" smtClean="0">
                <a:solidFill>
                  <a:schemeClr val="bg1"/>
                </a:solidFill>
                <a:latin typeface="Tahoma" charset="0"/>
                <a:ea typeface="Tahoma" charset="0"/>
                <a:cs typeface="Tahoma" charset="0"/>
              </a:rPr>
              <a:t>event</a:t>
            </a:r>
            <a:r>
              <a:rPr lang="it-IT" altLang="it-IT" sz="2000" dirty="0">
                <a:solidFill>
                  <a:schemeClr val="bg1"/>
                </a:solidFill>
                <a:latin typeface="Tahoma" charset="0"/>
                <a:ea typeface="Tahoma" charset="0"/>
                <a:cs typeface="Tahoma" charset="0"/>
              </a:rPr>
              <a:t> </a:t>
            </a:r>
            <a:r>
              <a:rPr lang="it-IT" altLang="it-IT" sz="2000" dirty="0" smtClean="0">
                <a:solidFill>
                  <a:schemeClr val="bg1"/>
                </a:solidFill>
                <a:latin typeface="Tahoma" charset="0"/>
                <a:ea typeface="Tahoma" charset="0"/>
                <a:cs typeface="Tahoma" charset="0"/>
              </a:rPr>
              <a:t>and </a:t>
            </a:r>
            <a:r>
              <a:rPr lang="it-IT" altLang="it-IT" sz="2000" dirty="0" err="1" smtClean="0">
                <a:solidFill>
                  <a:schemeClr val="bg1"/>
                </a:solidFill>
                <a:latin typeface="Tahoma" charset="0"/>
                <a:ea typeface="Tahoma" charset="0"/>
                <a:cs typeface="Tahoma" charset="0"/>
              </a:rPr>
              <a:t>others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who</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claimed</a:t>
            </a:r>
            <a:r>
              <a:rPr lang="it-IT" altLang="it-IT" sz="2000" dirty="0" smtClean="0">
                <a:solidFill>
                  <a:schemeClr val="bg1"/>
                </a:solidFill>
                <a:latin typeface="Tahoma" charset="0"/>
                <a:ea typeface="Tahoma" charset="0"/>
                <a:cs typeface="Tahoma" charset="0"/>
              </a:rPr>
              <a:t> NOT to </a:t>
            </a:r>
            <a:r>
              <a:rPr lang="it-IT" altLang="it-IT" sz="2000" dirty="0" err="1" smtClean="0">
                <a:solidFill>
                  <a:schemeClr val="bg1"/>
                </a:solidFill>
                <a:latin typeface="Tahoma" charset="0"/>
                <a:ea typeface="Tahoma" charset="0"/>
                <a:cs typeface="Tahoma" charset="0"/>
              </a:rPr>
              <a:t>have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had</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NDEs</a:t>
            </a:r>
            <a:endParaRPr lang="it-IT" altLang="it-IT" sz="2000" dirty="0">
              <a:solidFill>
                <a:schemeClr val="bg1"/>
              </a:solidFill>
              <a:latin typeface="Tahoma" charset="0"/>
              <a:ea typeface="Tahoma" charset="0"/>
              <a:cs typeface="Tahoma" charset="0"/>
            </a:endParaRPr>
          </a:p>
        </p:txBody>
      </p:sp>
      <p:sp>
        <p:nvSpPr>
          <p:cNvPr id="187401" name="CasellaDiTesto 16"/>
          <p:cNvSpPr txBox="1">
            <a:spLocks noChangeArrowheads="1"/>
          </p:cNvSpPr>
          <p:nvPr/>
        </p:nvSpPr>
        <p:spPr bwMode="auto">
          <a:xfrm>
            <a:off x="0" y="90805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(3/4)</a:t>
            </a:r>
          </a:p>
        </p:txBody>
      </p:sp>
      <p:sp>
        <p:nvSpPr>
          <p:cNvPr id="12" name="Rettangolo 9"/>
          <p:cNvSpPr>
            <a:spLocks noChangeArrowheads="1"/>
          </p:cNvSpPr>
          <p:nvPr/>
        </p:nvSpPr>
        <p:spPr bwMode="auto">
          <a:xfrm>
            <a:off x="611188" y="836613"/>
            <a:ext cx="8208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2800" b="1" dirty="0" smtClean="0">
                <a:solidFill>
                  <a:srgbClr val="FFFF00"/>
                </a:solidFill>
                <a:latin typeface="Tahoma" charset="0"/>
              </a:rPr>
              <a:t>False </a:t>
            </a:r>
            <a:r>
              <a:rPr lang="it-IT" altLang="it-IT" sz="2800" b="1" dirty="0" err="1" smtClean="0">
                <a:solidFill>
                  <a:srgbClr val="FFFF00"/>
                </a:solidFill>
                <a:latin typeface="Tahoma" charset="0"/>
              </a:rPr>
              <a:t>memories</a:t>
            </a:r>
            <a:r>
              <a:rPr lang="it-IT" altLang="it-IT" sz="2800" b="1" dirty="0" smtClean="0">
                <a:solidFill>
                  <a:srgbClr val="FFFF00"/>
                </a:solidFill>
                <a:latin typeface="Tahoma" charset="0"/>
              </a:rPr>
              <a:t>?</a:t>
            </a:r>
            <a:endParaRPr lang="it-IT" altLang="it-IT" sz="2800" b="1" dirty="0">
              <a:solidFill>
                <a:srgbClr val="FFFF00"/>
              </a:solidFill>
              <a:latin typeface="Tahoma" charset="0"/>
            </a:endParaRPr>
          </a:p>
        </p:txBody>
      </p:sp>
    </p:spTree>
    <p:extLst>
      <p:ext uri="{BB962C8B-B14F-4D97-AF65-F5344CB8AC3E}">
        <p14:creationId xmlns:p14="http://schemas.microsoft.com/office/powerpoint/2010/main" val="1099180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7394"/>
                                        </p:tgtEl>
                                        <p:attrNameLst>
                                          <p:attrName>style.visibility</p:attrName>
                                        </p:attrNameLst>
                                      </p:cBhvr>
                                      <p:to>
                                        <p:strVal val="visible"/>
                                      </p:to>
                                    </p:set>
                                    <p:animEffect transition="in" filter="fade">
                                      <p:cBhvr>
                                        <p:cTn id="7" dur="500"/>
                                        <p:tgtEl>
                                          <p:spTgt spid="187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ttangolo 9"/>
          <p:cNvSpPr>
            <a:spLocks noChangeArrowheads="1"/>
          </p:cNvSpPr>
          <p:nvPr/>
        </p:nvSpPr>
        <p:spPr bwMode="auto">
          <a:xfrm>
            <a:off x="611188" y="836613"/>
            <a:ext cx="8208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2800" b="1" dirty="0" smtClean="0">
                <a:solidFill>
                  <a:srgbClr val="FFFF00"/>
                </a:solidFill>
                <a:latin typeface="Tahoma" charset="0"/>
              </a:rPr>
              <a:t>The </a:t>
            </a:r>
            <a:r>
              <a:rPr lang="it-IT" altLang="it-IT" sz="2800" b="1" dirty="0" err="1" smtClean="0">
                <a:solidFill>
                  <a:srgbClr val="FFFF00"/>
                </a:solidFill>
                <a:latin typeface="Tahoma" charset="0"/>
              </a:rPr>
              <a:t>issue</a:t>
            </a:r>
            <a:r>
              <a:rPr lang="it-IT" altLang="it-IT" sz="2800" b="1" dirty="0" smtClean="0">
                <a:solidFill>
                  <a:srgbClr val="FFFF00"/>
                </a:solidFill>
                <a:latin typeface="Tahoma" charset="0"/>
              </a:rPr>
              <a:t> of “</a:t>
            </a:r>
            <a:r>
              <a:rPr lang="it-IT" altLang="it-IT" sz="2800" b="1" dirty="0" err="1" smtClean="0">
                <a:solidFill>
                  <a:srgbClr val="FFFF00"/>
                </a:solidFill>
                <a:latin typeface="Tahoma" charset="0"/>
              </a:rPr>
              <a:t>where</a:t>
            </a:r>
            <a:r>
              <a:rPr lang="it-IT" altLang="it-IT" sz="2800" b="1" dirty="0" smtClean="0">
                <a:solidFill>
                  <a:srgbClr val="FFFF00"/>
                </a:solidFill>
                <a:latin typeface="Tahoma" charset="0"/>
              </a:rPr>
              <a:t>” and “</a:t>
            </a:r>
            <a:r>
              <a:rPr lang="it-IT" altLang="it-IT" sz="2800" b="1" dirty="0" err="1" smtClean="0">
                <a:solidFill>
                  <a:srgbClr val="FFFF00"/>
                </a:solidFill>
                <a:latin typeface="Tahoma" charset="0"/>
              </a:rPr>
              <a:t>when</a:t>
            </a:r>
            <a:r>
              <a:rPr lang="it-IT" altLang="it-IT" sz="2800" b="1" dirty="0" smtClean="0">
                <a:solidFill>
                  <a:srgbClr val="FFFF00"/>
                </a:solidFill>
                <a:latin typeface="Tahoma" charset="0"/>
              </a:rPr>
              <a:t>”</a:t>
            </a:r>
            <a:endParaRPr lang="it-IT" altLang="it-IT" sz="2800" b="1" dirty="0">
              <a:solidFill>
                <a:srgbClr val="FFFF00"/>
              </a:solidFill>
              <a:latin typeface="Tahoma" charset="0"/>
            </a:endParaRPr>
          </a:p>
        </p:txBody>
      </p:sp>
      <p:sp>
        <p:nvSpPr>
          <p:cNvPr id="189444" name="Rettangolo 11"/>
          <p:cNvSpPr>
            <a:spLocks noChangeArrowheads="1"/>
          </p:cNvSpPr>
          <p:nvPr/>
        </p:nvSpPr>
        <p:spPr bwMode="auto">
          <a:xfrm>
            <a:off x="431799" y="4077072"/>
            <a:ext cx="82073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800" dirty="0" smtClean="0">
                <a:solidFill>
                  <a:schemeClr val="bg1"/>
                </a:solidFill>
                <a:latin typeface="Tahoma" charset="0"/>
                <a:ea typeface="Tahoma" charset="0"/>
                <a:cs typeface="Tahoma" charset="0"/>
              </a:rPr>
              <a:t>OK, </a:t>
            </a:r>
            <a:r>
              <a:rPr lang="it-IT" altLang="it-IT" sz="2800" dirty="0" err="1" smtClean="0">
                <a:solidFill>
                  <a:schemeClr val="bg1"/>
                </a:solidFill>
                <a:latin typeface="Tahoma" charset="0"/>
                <a:ea typeface="Tahoma" charset="0"/>
                <a:cs typeface="Tahoma" charset="0"/>
              </a:rPr>
              <a:t>they</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really</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see</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something</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But</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where</a:t>
            </a:r>
            <a:r>
              <a:rPr lang="it-IT" altLang="it-IT" sz="2800" dirty="0" smtClean="0">
                <a:solidFill>
                  <a:schemeClr val="bg1"/>
                </a:solidFill>
                <a:latin typeface="Tahoma" charset="0"/>
                <a:ea typeface="Tahoma" charset="0"/>
                <a:cs typeface="Tahoma" charset="0"/>
              </a:rPr>
              <a:t> do </a:t>
            </a:r>
            <a:r>
              <a:rPr lang="it-IT" altLang="it-IT" sz="2800" dirty="0" err="1" smtClean="0">
                <a:solidFill>
                  <a:schemeClr val="bg1"/>
                </a:solidFill>
                <a:latin typeface="Tahoma" charset="0"/>
                <a:ea typeface="Tahoma" charset="0"/>
                <a:cs typeface="Tahoma" charset="0"/>
              </a:rPr>
              <a:t>they</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keep</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these</a:t>
            </a:r>
            <a:r>
              <a:rPr lang="it-IT" altLang="it-IT" sz="2800" dirty="0" smtClean="0">
                <a:solidFill>
                  <a:schemeClr val="bg1"/>
                </a:solidFill>
                <a:latin typeface="Tahoma" charset="0"/>
                <a:ea typeface="Tahoma" charset="0"/>
                <a:cs typeface="Tahoma" charset="0"/>
              </a:rPr>
              <a:t> </a:t>
            </a:r>
            <a:r>
              <a:rPr lang="it-IT" altLang="it-IT" sz="2800" dirty="0" err="1" smtClean="0">
                <a:solidFill>
                  <a:schemeClr val="bg1"/>
                </a:solidFill>
                <a:latin typeface="Tahoma" charset="0"/>
                <a:ea typeface="Tahoma" charset="0"/>
                <a:cs typeface="Tahoma" charset="0"/>
              </a:rPr>
              <a:t>memories</a:t>
            </a:r>
            <a:r>
              <a:rPr lang="it-IT" altLang="it-IT" sz="2800" dirty="0" smtClean="0">
                <a:solidFill>
                  <a:schemeClr val="bg1"/>
                </a:solidFill>
                <a:latin typeface="Tahoma" charset="0"/>
                <a:ea typeface="Tahoma" charset="0"/>
                <a:cs typeface="Tahoma" charset="0"/>
              </a:rPr>
              <a:t> ?!? </a:t>
            </a:r>
            <a:endParaRPr lang="it-IT" altLang="it-IT" sz="2800" dirty="0">
              <a:solidFill>
                <a:schemeClr val="bg1"/>
              </a:solidFill>
              <a:latin typeface="Tahoma" charset="0"/>
              <a:ea typeface="Tahoma" charset="0"/>
              <a:cs typeface="Tahoma" charset="0"/>
            </a:endParaRPr>
          </a:p>
        </p:txBody>
      </p:sp>
      <p:sp>
        <p:nvSpPr>
          <p:cNvPr id="189447" name="Rettangolo 13"/>
          <p:cNvSpPr>
            <a:spLocks noChangeArrowheads="1"/>
          </p:cNvSpPr>
          <p:nvPr/>
        </p:nvSpPr>
        <p:spPr bwMode="auto">
          <a:xfrm>
            <a:off x="539750" y="2216150"/>
            <a:ext cx="7991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rgbClr val="FFFF00"/>
                </a:solidFill>
                <a:latin typeface="Tahoma" charset="0"/>
                <a:ea typeface="Tahoma" charset="0"/>
                <a:cs typeface="Tahoma" charset="0"/>
              </a:rPr>
              <a:t>MEMORY</a:t>
            </a:r>
            <a:r>
              <a:rPr lang="it-IT" altLang="it-IT" sz="2000" dirty="0" smtClean="0">
                <a:solidFill>
                  <a:schemeClr val="bg1"/>
                </a:solidFill>
                <a:latin typeface="Tahoma" charset="0"/>
                <a:ea typeface="Tahoma" charset="0"/>
                <a:cs typeface="Tahoma" charset="0"/>
              </a:rPr>
              <a:t> </a:t>
            </a:r>
            <a:r>
              <a:rPr lang="it-IT" altLang="it-IT" sz="2000" dirty="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Capacity</a:t>
            </a:r>
            <a:r>
              <a:rPr lang="it-IT" altLang="it-IT" sz="2000" dirty="0" smtClean="0">
                <a:solidFill>
                  <a:schemeClr val="bg1"/>
                </a:solidFill>
                <a:latin typeface="Tahoma" charset="0"/>
                <a:ea typeface="Tahoma" charset="0"/>
                <a:cs typeface="Tahoma" charset="0"/>
              </a:rPr>
              <a:t> to </a:t>
            </a:r>
            <a:r>
              <a:rPr lang="it-IT" altLang="it-IT" sz="2000" dirty="0" err="1" smtClean="0">
                <a:solidFill>
                  <a:schemeClr val="bg1"/>
                </a:solidFill>
                <a:latin typeface="Tahoma" charset="0"/>
                <a:ea typeface="Tahoma" charset="0"/>
                <a:cs typeface="Tahoma" charset="0"/>
              </a:rPr>
              <a:t>store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maintain</a:t>
            </a:r>
            <a:r>
              <a:rPr lang="it-IT" altLang="it-IT" sz="2000" dirty="0" smtClean="0">
                <a:solidFill>
                  <a:schemeClr val="bg1"/>
                </a:solidFill>
                <a:latin typeface="Tahoma" charset="0"/>
                <a:ea typeface="Tahoma" charset="0"/>
                <a:cs typeface="Tahoma" charset="0"/>
              </a:rPr>
              <a:t> and retrive the info</a:t>
            </a:r>
            <a:endParaRPr lang="it-IT" altLang="it-IT" sz="2000" dirty="0">
              <a:solidFill>
                <a:schemeClr val="bg1"/>
              </a:solidFill>
              <a:latin typeface="Tahoma" charset="0"/>
              <a:ea typeface="Tahoma" charset="0"/>
              <a:cs typeface="Tahoma" charset="0"/>
            </a:endParaRPr>
          </a:p>
        </p:txBody>
      </p:sp>
      <p:sp>
        <p:nvSpPr>
          <p:cNvPr id="189448" name="Rettangolo 9"/>
          <p:cNvSpPr>
            <a:spLocks noChangeArrowheads="1"/>
          </p:cNvSpPr>
          <p:nvPr/>
        </p:nvSpPr>
        <p:spPr bwMode="auto">
          <a:xfrm>
            <a:off x="539750" y="1536700"/>
            <a:ext cx="8208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sz="2800" dirty="0" smtClean="0">
                <a:solidFill>
                  <a:srgbClr val="FFFF00"/>
                </a:solidFill>
                <a:latin typeface="Tahoma" charset="0"/>
              </a:rPr>
              <a:t>“WHERE”</a:t>
            </a:r>
            <a:endParaRPr lang="it-IT" altLang="it-IT" sz="2800" dirty="0">
              <a:solidFill>
                <a:srgbClr val="FFFF00"/>
              </a:solidFill>
              <a:latin typeface="Tahoma" charset="0"/>
            </a:endParaRPr>
          </a:p>
        </p:txBody>
      </p:sp>
      <p:sp>
        <p:nvSpPr>
          <p:cNvPr id="189449" name="CasellaDiTesto 9"/>
          <p:cNvSpPr txBox="1">
            <a:spLocks noChangeArrowheads="1"/>
          </p:cNvSpPr>
          <p:nvPr/>
        </p:nvSpPr>
        <p:spPr bwMode="auto">
          <a:xfrm>
            <a:off x="0" y="90805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(4/4)</a:t>
            </a:r>
          </a:p>
        </p:txBody>
      </p:sp>
      <p:sp>
        <p:nvSpPr>
          <p:cNvPr id="3" name="Ovale 2"/>
          <p:cNvSpPr/>
          <p:nvPr/>
        </p:nvSpPr>
        <p:spPr>
          <a:xfrm>
            <a:off x="3275856" y="2132856"/>
            <a:ext cx="720080" cy="720080"/>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igura a mano libera 3"/>
          <p:cNvSpPr/>
          <p:nvPr/>
        </p:nvSpPr>
        <p:spPr>
          <a:xfrm>
            <a:off x="592667" y="2489200"/>
            <a:ext cx="7907866" cy="1828800"/>
          </a:xfrm>
          <a:custGeom>
            <a:avLst/>
            <a:gdLst>
              <a:gd name="connsiteX0" fmla="*/ 2709333 w 7907866"/>
              <a:gd name="connsiteY0" fmla="*/ 16933 h 1828800"/>
              <a:gd name="connsiteX1" fmla="*/ 0 w 7907866"/>
              <a:gd name="connsiteY1" fmla="*/ 1761067 h 1828800"/>
              <a:gd name="connsiteX2" fmla="*/ 7907866 w 7907866"/>
              <a:gd name="connsiteY2" fmla="*/ 1828800 h 1828800"/>
              <a:gd name="connsiteX3" fmla="*/ 3420533 w 7907866"/>
              <a:gd name="connsiteY3" fmla="*/ 0 h 1828800"/>
              <a:gd name="connsiteX4" fmla="*/ 3285066 w 7907866"/>
              <a:gd name="connsiteY4" fmla="*/ 203200 h 1828800"/>
              <a:gd name="connsiteX5" fmla="*/ 3064933 w 7907866"/>
              <a:gd name="connsiteY5" fmla="*/ 355600 h 1828800"/>
              <a:gd name="connsiteX6" fmla="*/ 2844800 w 7907866"/>
              <a:gd name="connsiteY6" fmla="*/ 321733 h 1828800"/>
              <a:gd name="connsiteX7" fmla="*/ 2760133 w 7907866"/>
              <a:gd name="connsiteY7" fmla="*/ 135467 h 1828800"/>
              <a:gd name="connsiteX8" fmla="*/ 2709333 w 7907866"/>
              <a:gd name="connsiteY8" fmla="*/ 1693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7866" h="1828800">
                <a:moveTo>
                  <a:pt x="2709333" y="16933"/>
                </a:moveTo>
                <a:lnTo>
                  <a:pt x="0" y="1761067"/>
                </a:lnTo>
                <a:lnTo>
                  <a:pt x="7907866" y="1828800"/>
                </a:lnTo>
                <a:lnTo>
                  <a:pt x="3420533" y="0"/>
                </a:lnTo>
                <a:lnTo>
                  <a:pt x="3285066" y="203200"/>
                </a:lnTo>
                <a:lnTo>
                  <a:pt x="3064933" y="355600"/>
                </a:lnTo>
                <a:lnTo>
                  <a:pt x="2844800" y="321733"/>
                </a:lnTo>
                <a:lnTo>
                  <a:pt x="2760133" y="135467"/>
                </a:lnTo>
                <a:lnTo>
                  <a:pt x="2709333" y="16933"/>
                </a:lnTo>
                <a:close/>
              </a:path>
            </a:pathLst>
          </a:cu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9444"/>
                                        </p:tgtEl>
                                        <p:attrNameLst>
                                          <p:attrName>style.visibility</p:attrName>
                                        </p:attrNameLst>
                                      </p:cBhvr>
                                      <p:to>
                                        <p:strVal val="visible"/>
                                      </p:to>
                                    </p:set>
                                    <p:animEffect transition="in" filter="fade">
                                      <p:cBhvr>
                                        <p:cTn id="13" dur="500"/>
                                        <p:tgtEl>
                                          <p:spTgt spid="189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4" grpId="0"/>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795"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Near</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death</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experience</a:t>
            </a:r>
            <a:r>
              <a:rPr lang="it-IT" altLang="it-IT" sz="3600" dirty="0" smtClean="0">
                <a:solidFill>
                  <a:srgbClr val="FFFF00"/>
                </a:solidFill>
                <a:latin typeface="Tahoma" charset="0"/>
                <a:ea typeface="Tahoma" charset="0"/>
                <a:cs typeface="Tahoma" charset="0"/>
              </a:rPr>
              <a:t> (NDE</a:t>
            </a:r>
            <a:r>
              <a:rPr lang="it-IT" altLang="it-IT" sz="3600" dirty="0">
                <a:solidFill>
                  <a:srgbClr val="FFFF00"/>
                </a:solidFill>
                <a:latin typeface="Tahoma" charset="0"/>
                <a:ea typeface="Tahoma" charset="0"/>
                <a:cs typeface="Tahoma" charset="0"/>
              </a:rPr>
              <a:t>)</a:t>
            </a:r>
          </a:p>
        </p:txBody>
      </p:sp>
      <p:sp>
        <p:nvSpPr>
          <p:cNvPr id="33796" name="CasellaDiTesto 3"/>
          <p:cNvSpPr txBox="1">
            <a:spLocks noChangeArrowheads="1"/>
          </p:cNvSpPr>
          <p:nvPr/>
        </p:nvSpPr>
        <p:spPr bwMode="auto">
          <a:xfrm>
            <a:off x="1646238" y="1916113"/>
            <a:ext cx="684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dirty="0" err="1">
                <a:solidFill>
                  <a:schemeClr val="bg1"/>
                </a:solidFill>
                <a:latin typeface="Tahoma" charset="0"/>
                <a:ea typeface="Tahoma" charset="0"/>
                <a:cs typeface="Tahoma" charset="0"/>
              </a:rPr>
              <a:t>Awareness</a:t>
            </a:r>
            <a:r>
              <a:rPr lang="it-IT" altLang="it-IT" sz="2800" b="1" dirty="0">
                <a:solidFill>
                  <a:schemeClr val="bg1"/>
                </a:solidFill>
                <a:latin typeface="Tahoma" charset="0"/>
                <a:ea typeface="Tahoma" charset="0"/>
                <a:cs typeface="Tahoma" charset="0"/>
              </a:rPr>
              <a:t> of </a:t>
            </a:r>
            <a:r>
              <a:rPr lang="it-IT" altLang="it-IT" sz="2800" b="1" dirty="0" err="1">
                <a:solidFill>
                  <a:schemeClr val="bg1"/>
                </a:solidFill>
                <a:latin typeface="Tahoma" charset="0"/>
                <a:ea typeface="Tahoma" charset="0"/>
                <a:cs typeface="Tahoma" charset="0"/>
              </a:rPr>
              <a:t>being</a:t>
            </a:r>
            <a:r>
              <a:rPr lang="it-IT" altLang="it-IT" sz="2800" b="1" dirty="0">
                <a:solidFill>
                  <a:schemeClr val="bg1"/>
                </a:solidFill>
                <a:latin typeface="Tahoma" charset="0"/>
                <a:ea typeface="Tahoma" charset="0"/>
                <a:cs typeface="Tahoma" charset="0"/>
              </a:rPr>
              <a:t> dead</a:t>
            </a:r>
          </a:p>
        </p:txBody>
      </p:sp>
      <p:grpSp>
        <p:nvGrpSpPr>
          <p:cNvPr id="33797" name="Gruppo 26"/>
          <p:cNvGrpSpPr>
            <a:grpSpLocks/>
          </p:cNvGrpSpPr>
          <p:nvPr/>
        </p:nvGrpSpPr>
        <p:grpSpPr bwMode="auto">
          <a:xfrm>
            <a:off x="474663" y="1779588"/>
            <a:ext cx="857250" cy="857250"/>
            <a:chOff x="250825" y="657225"/>
            <a:chExt cx="857250" cy="857250"/>
          </a:xfrm>
        </p:grpSpPr>
        <p:sp>
          <p:nvSpPr>
            <p:cNvPr id="25" name="Ovale 24"/>
            <p:cNvSpPr/>
            <p:nvPr/>
          </p:nvSpPr>
          <p:spPr>
            <a:xfrm>
              <a:off x="250825" y="657225"/>
              <a:ext cx="857250" cy="8572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3801" name="CasellaDiTesto 5"/>
            <p:cNvSpPr txBox="1">
              <a:spLocks noChangeArrowheads="1"/>
            </p:cNvSpPr>
            <p:nvPr/>
          </p:nvSpPr>
          <p:spPr bwMode="auto">
            <a:xfrm>
              <a:off x="322263" y="800100"/>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b="1"/>
                <a:t>1</a:t>
              </a:r>
            </a:p>
          </p:txBody>
        </p:sp>
      </p:grpSp>
      <p:sp>
        <p:nvSpPr>
          <p:cNvPr id="33798" name="Rettangolo 27"/>
          <p:cNvSpPr>
            <a:spLocks noChangeArrowheads="1"/>
          </p:cNvSpPr>
          <p:nvPr/>
        </p:nvSpPr>
        <p:spPr bwMode="auto">
          <a:xfrm>
            <a:off x="4284663" y="3933825"/>
            <a:ext cx="4464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dirty="0" smtClean="0">
                <a:solidFill>
                  <a:schemeClr val="bg1"/>
                </a:solidFill>
                <a:latin typeface="Tahoma" charset="0"/>
                <a:ea typeface="Tahoma" charset="0"/>
                <a:cs typeface="Tahoma" charset="0"/>
              </a:rPr>
              <a:t>I </a:t>
            </a:r>
            <a:r>
              <a:rPr lang="it-IT" altLang="it-IT" sz="1800" i="1" dirty="0" err="1" smtClean="0">
                <a:solidFill>
                  <a:schemeClr val="bg1"/>
                </a:solidFill>
                <a:latin typeface="Tahoma" charset="0"/>
                <a:ea typeface="Tahoma" charset="0"/>
                <a:cs typeface="Tahoma" charset="0"/>
              </a:rPr>
              <a:t>had</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understood</a:t>
            </a:r>
            <a:r>
              <a:rPr lang="it-IT" altLang="it-IT" sz="1800" i="1" dirty="0" smtClean="0">
                <a:solidFill>
                  <a:schemeClr val="bg1"/>
                </a:solidFill>
                <a:latin typeface="Tahoma" charset="0"/>
                <a:ea typeface="Tahoma" charset="0"/>
                <a:cs typeface="Tahoma" charset="0"/>
              </a:rPr>
              <a:t> I </a:t>
            </a:r>
            <a:r>
              <a:rPr lang="it-IT" altLang="it-IT" sz="1800" i="1" dirty="0" err="1" smtClean="0">
                <a:solidFill>
                  <a:schemeClr val="bg1"/>
                </a:solidFill>
                <a:latin typeface="Tahoma" charset="0"/>
                <a:ea typeface="Tahoma" charset="0"/>
                <a:cs typeface="Tahoma" charset="0"/>
              </a:rPr>
              <a:t>was</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going</a:t>
            </a:r>
            <a:r>
              <a:rPr lang="it-IT" altLang="it-IT" sz="1800" i="1" dirty="0" smtClean="0">
                <a:solidFill>
                  <a:schemeClr val="bg1"/>
                </a:solidFill>
                <a:latin typeface="Tahoma" charset="0"/>
                <a:ea typeface="Tahoma" charset="0"/>
                <a:cs typeface="Tahoma" charset="0"/>
              </a:rPr>
              <a:t> to die</a:t>
            </a:r>
            <a:endParaRPr lang="it-IT" altLang="it-IT" sz="1800" dirty="0">
              <a:solidFill>
                <a:schemeClr val="bg1"/>
              </a:solidFill>
              <a:latin typeface="Tahoma" charset="0"/>
              <a:ea typeface="Tahoma" charset="0"/>
              <a:cs typeface="Tahoma" charset="0"/>
            </a:endParaRPr>
          </a:p>
        </p:txBody>
      </p:sp>
      <p:pic>
        <p:nvPicPr>
          <p:cNvPr id="148482" name="Picture 2"/>
          <p:cNvPicPr>
            <a:picLocks noChangeAspect="1" noChangeArrowheads="1"/>
          </p:cNvPicPr>
          <p:nvPr/>
        </p:nvPicPr>
        <p:blipFill>
          <a:blip r:embed="rId3" cstate="print"/>
          <a:srcRect l="16062" t="22598" r="22902" b="9610"/>
          <a:stretch>
            <a:fillRect/>
          </a:stretch>
        </p:blipFill>
        <p:spPr bwMode="auto">
          <a:xfrm>
            <a:off x="467544" y="3212976"/>
            <a:ext cx="3855701" cy="223224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ttangolo 11"/>
          <p:cNvSpPr>
            <a:spLocks noChangeArrowheads="1"/>
          </p:cNvSpPr>
          <p:nvPr/>
        </p:nvSpPr>
        <p:spPr bwMode="auto">
          <a:xfrm>
            <a:off x="468313" y="2205038"/>
            <a:ext cx="8207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latin typeface="Tahoma" charset="0"/>
                <a:ea typeface="Tahoma" charset="0"/>
                <a:cs typeface="Tahoma" charset="0"/>
              </a:rPr>
              <a:t>To date </a:t>
            </a:r>
            <a:r>
              <a:rPr lang="it-IT" altLang="it-IT" sz="2000" dirty="0" err="1" smtClean="0">
                <a:solidFill>
                  <a:schemeClr val="bg1"/>
                </a:solidFill>
                <a:latin typeface="Tahoma" charset="0"/>
                <a:ea typeface="Tahoma" charset="0"/>
                <a:cs typeface="Tahoma" charset="0"/>
              </a:rPr>
              <a:t>there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is</a:t>
            </a:r>
            <a:r>
              <a:rPr lang="it-IT" altLang="it-IT" sz="2000" dirty="0" smtClean="0">
                <a:solidFill>
                  <a:schemeClr val="bg1"/>
                </a:solidFill>
                <a:latin typeface="Tahoma" charset="0"/>
                <a:ea typeface="Tahoma" charset="0"/>
                <a:cs typeface="Tahoma" charset="0"/>
              </a:rPr>
              <a:t> no way to </a:t>
            </a:r>
            <a:r>
              <a:rPr lang="it-IT" altLang="it-IT" sz="2000" dirty="0" err="1" smtClean="0">
                <a:solidFill>
                  <a:schemeClr val="bg1"/>
                </a:solidFill>
                <a:latin typeface="Tahoma" charset="0"/>
                <a:ea typeface="Tahoma" charset="0"/>
                <a:cs typeface="Tahoma" charset="0"/>
              </a:rPr>
              <a:t>know</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precisely</a:t>
            </a:r>
            <a:r>
              <a:rPr lang="it-IT" altLang="it-IT" sz="2000" dirty="0" smtClean="0">
                <a:solidFill>
                  <a:schemeClr val="bg1"/>
                </a:solidFill>
                <a:latin typeface="Tahoma" charset="0"/>
                <a:ea typeface="Tahoma" charset="0"/>
                <a:cs typeface="Tahoma" charset="0"/>
              </a:rPr>
              <a:t> WHEN </a:t>
            </a:r>
            <a:r>
              <a:rPr lang="it-IT" altLang="it-IT" sz="2000" dirty="0" err="1" smtClean="0">
                <a:solidFill>
                  <a:schemeClr val="bg1"/>
                </a:solidFill>
                <a:latin typeface="Tahoma" charset="0"/>
                <a:ea typeface="Tahoma" charset="0"/>
                <a:cs typeface="Tahoma" charset="0"/>
              </a:rPr>
              <a:t>these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perception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occurs</a:t>
            </a:r>
            <a:r>
              <a:rPr lang="it-IT" altLang="it-IT" sz="2000" dirty="0" smtClean="0">
                <a:solidFill>
                  <a:schemeClr val="bg1"/>
                </a:solidFill>
                <a:latin typeface="Tahoma" charset="0"/>
                <a:ea typeface="Tahoma" charset="0"/>
                <a:cs typeface="Tahoma" charset="0"/>
              </a:rPr>
              <a:t>….</a:t>
            </a:r>
            <a:endParaRPr lang="it-IT" altLang="it-IT" sz="2000" dirty="0">
              <a:solidFill>
                <a:schemeClr val="bg1"/>
              </a:solidFill>
              <a:latin typeface="Tahoma" charset="0"/>
              <a:ea typeface="Tahoma" charset="0"/>
              <a:cs typeface="Tahoma" charset="0"/>
            </a:endParaRPr>
          </a:p>
        </p:txBody>
      </p:sp>
      <p:sp>
        <p:nvSpPr>
          <p:cNvPr id="8" name="Freccia in giù 7"/>
          <p:cNvSpPr/>
          <p:nvPr/>
        </p:nvSpPr>
        <p:spPr>
          <a:xfrm>
            <a:off x="4356100" y="2952471"/>
            <a:ext cx="576263" cy="107950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9944" name="Rettangolo 11"/>
          <p:cNvSpPr>
            <a:spLocks noChangeArrowheads="1"/>
          </p:cNvSpPr>
          <p:nvPr/>
        </p:nvSpPr>
        <p:spPr bwMode="auto">
          <a:xfrm>
            <a:off x="972005" y="4317671"/>
            <a:ext cx="82073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Maybe</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before</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loosing</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consciouness</a:t>
            </a:r>
            <a:r>
              <a:rPr lang="it-IT" altLang="it-IT" sz="2400" dirty="0" smtClean="0">
                <a:solidFill>
                  <a:schemeClr val="bg1"/>
                </a:solidFill>
                <a:latin typeface="Tahoma" charset="0"/>
                <a:ea typeface="Tahoma" charset="0"/>
                <a:cs typeface="Tahoma" charset="0"/>
              </a:rPr>
              <a:t> or </a:t>
            </a:r>
            <a:r>
              <a:rPr lang="it-IT" altLang="it-IT" sz="2400" dirty="0" err="1" smtClean="0">
                <a:solidFill>
                  <a:schemeClr val="bg1"/>
                </a:solidFill>
                <a:latin typeface="Tahoma" charset="0"/>
                <a:ea typeface="Tahoma" charset="0"/>
                <a:cs typeface="Tahoma" charset="0"/>
              </a:rPr>
              <a:t>when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awaked</a:t>
            </a:r>
            <a:r>
              <a:rPr lang="it-IT" altLang="it-IT" sz="2400" dirty="0" smtClean="0">
                <a:solidFill>
                  <a:schemeClr val="bg1"/>
                </a:solidFill>
                <a:latin typeface="Tahoma" charset="0"/>
                <a:ea typeface="Tahoma" charset="0"/>
                <a:cs typeface="Tahoma" charset="0"/>
              </a:rPr>
              <a:t>? </a:t>
            </a:r>
          </a:p>
          <a:p>
            <a:pPr algn="just" eaLnBrk="1" hangingPunct="1">
              <a:spcBef>
                <a:spcPct val="0"/>
              </a:spcBef>
              <a:buFontTx/>
              <a:buNone/>
            </a:pPr>
            <a:r>
              <a:rPr lang="it-IT" altLang="it-IT" sz="2800" dirty="0" smtClean="0">
                <a:solidFill>
                  <a:schemeClr val="bg1"/>
                </a:solidFill>
                <a:latin typeface="Tahoma" charset="0"/>
                <a:ea typeface="Tahoma" charset="0"/>
                <a:cs typeface="Tahoma" charset="0"/>
              </a:rPr>
              <a:t>(</a:t>
            </a:r>
            <a:r>
              <a:rPr lang="it-IT" altLang="it-IT" sz="2400" dirty="0" smtClean="0">
                <a:solidFill>
                  <a:schemeClr val="bg1"/>
                </a:solidFill>
                <a:latin typeface="Tahoma" charset="0"/>
                <a:ea typeface="Tahoma" charset="0"/>
                <a:cs typeface="Tahoma" charset="0"/>
              </a:rPr>
              <a:t>in </a:t>
            </a:r>
            <a:r>
              <a:rPr lang="it-IT" altLang="it-IT" sz="2400" dirty="0" err="1" smtClean="0">
                <a:solidFill>
                  <a:schemeClr val="bg1"/>
                </a:solidFill>
                <a:latin typeface="Tahoma" charset="0"/>
                <a:ea typeface="Tahoma" charset="0"/>
                <a:cs typeface="Tahoma" charset="0"/>
              </a:rPr>
              <a:t>both</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cases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it</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would</a:t>
            </a:r>
            <a:r>
              <a:rPr lang="it-IT" altLang="it-IT" sz="2400" dirty="0" smtClean="0">
                <a:solidFill>
                  <a:schemeClr val="bg1"/>
                </a:solidFill>
                <a:latin typeface="Tahoma" charset="0"/>
                <a:ea typeface="Tahoma" charset="0"/>
                <a:cs typeface="Tahoma" charset="0"/>
              </a:rPr>
              <a:t> be in a NO-FLAT EEG)  </a:t>
            </a:r>
            <a:endParaRPr lang="it-IT" altLang="it-IT" sz="2400" u="sng" dirty="0">
              <a:solidFill>
                <a:schemeClr val="bg1"/>
              </a:solidFill>
              <a:latin typeface="Tahoma" charset="0"/>
              <a:ea typeface="Tahoma" charset="0"/>
              <a:cs typeface="Tahoma" charset="0"/>
            </a:endParaRPr>
          </a:p>
        </p:txBody>
      </p:sp>
      <p:sp>
        <p:nvSpPr>
          <p:cNvPr id="11" name="Rettangolo 9"/>
          <p:cNvSpPr>
            <a:spLocks noChangeArrowheads="1"/>
          </p:cNvSpPr>
          <p:nvPr/>
        </p:nvSpPr>
        <p:spPr bwMode="auto">
          <a:xfrm>
            <a:off x="611188" y="836613"/>
            <a:ext cx="8208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2800" b="1" dirty="0" smtClean="0">
                <a:solidFill>
                  <a:srgbClr val="FFFF00"/>
                </a:solidFill>
                <a:latin typeface="Tahoma" charset="0"/>
              </a:rPr>
              <a:t>The </a:t>
            </a:r>
            <a:r>
              <a:rPr lang="it-IT" altLang="it-IT" sz="2800" b="1" dirty="0" err="1" smtClean="0">
                <a:solidFill>
                  <a:srgbClr val="FFFF00"/>
                </a:solidFill>
                <a:latin typeface="Tahoma" charset="0"/>
              </a:rPr>
              <a:t>issue</a:t>
            </a:r>
            <a:r>
              <a:rPr lang="it-IT" altLang="it-IT" sz="2800" b="1" dirty="0" smtClean="0">
                <a:solidFill>
                  <a:srgbClr val="FFFF00"/>
                </a:solidFill>
                <a:latin typeface="Tahoma" charset="0"/>
              </a:rPr>
              <a:t> of “</a:t>
            </a:r>
            <a:r>
              <a:rPr lang="it-IT" altLang="it-IT" sz="2800" b="1" dirty="0" err="1" smtClean="0">
                <a:solidFill>
                  <a:srgbClr val="FFFF00"/>
                </a:solidFill>
                <a:latin typeface="Tahoma" charset="0"/>
              </a:rPr>
              <a:t>where</a:t>
            </a:r>
            <a:r>
              <a:rPr lang="it-IT" altLang="it-IT" sz="2800" b="1" dirty="0" smtClean="0">
                <a:solidFill>
                  <a:srgbClr val="FFFF00"/>
                </a:solidFill>
                <a:latin typeface="Tahoma" charset="0"/>
              </a:rPr>
              <a:t>” and “</a:t>
            </a:r>
            <a:r>
              <a:rPr lang="it-IT" altLang="it-IT" sz="2800" b="1" dirty="0" err="1" smtClean="0">
                <a:solidFill>
                  <a:srgbClr val="FFFF00"/>
                </a:solidFill>
                <a:latin typeface="Tahoma" charset="0"/>
              </a:rPr>
              <a:t>when</a:t>
            </a:r>
            <a:r>
              <a:rPr lang="it-IT" altLang="it-IT" sz="2800" b="1" dirty="0" smtClean="0">
                <a:solidFill>
                  <a:srgbClr val="FFFF00"/>
                </a:solidFill>
                <a:latin typeface="Tahoma" charset="0"/>
              </a:rPr>
              <a:t>”</a:t>
            </a:r>
            <a:endParaRPr lang="it-IT" altLang="it-IT" sz="2800" b="1" dirty="0">
              <a:solidFill>
                <a:srgbClr val="FFFF00"/>
              </a:solidFill>
              <a:latin typeface="Tahoma" charset="0"/>
            </a:endParaRPr>
          </a:p>
        </p:txBody>
      </p:sp>
      <p:sp>
        <p:nvSpPr>
          <p:cNvPr id="12" name="Rettangolo 9"/>
          <p:cNvSpPr>
            <a:spLocks noChangeArrowheads="1"/>
          </p:cNvSpPr>
          <p:nvPr/>
        </p:nvSpPr>
        <p:spPr bwMode="auto">
          <a:xfrm>
            <a:off x="539750" y="1536700"/>
            <a:ext cx="8208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sz="2800" dirty="0" smtClean="0">
                <a:solidFill>
                  <a:srgbClr val="FFFF00"/>
                </a:solidFill>
                <a:latin typeface="Tahoma" charset="0"/>
              </a:rPr>
              <a:t>“WHEN”</a:t>
            </a:r>
            <a:endParaRPr lang="it-IT" altLang="it-IT" sz="2800" dirty="0">
              <a:solidFill>
                <a:srgbClr val="FFFF00"/>
              </a:solidFill>
              <a:latin typeface="Tahoma" charset="0"/>
            </a:endParaRPr>
          </a:p>
        </p:txBody>
      </p:sp>
      <p:sp>
        <p:nvSpPr>
          <p:cNvPr id="14" name="CasellaDiTesto 9"/>
          <p:cNvSpPr txBox="1">
            <a:spLocks noChangeArrowheads="1"/>
          </p:cNvSpPr>
          <p:nvPr/>
        </p:nvSpPr>
        <p:spPr bwMode="auto">
          <a:xfrm>
            <a:off x="0" y="90805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(4/4)</a:t>
            </a:r>
          </a:p>
        </p:txBody>
      </p:sp>
      <p:pic>
        <p:nvPicPr>
          <p:cNvPr id="2" name="Immagine 1"/>
          <p:cNvPicPr>
            <a:picLocks noChangeAspect="1"/>
          </p:cNvPicPr>
          <p:nvPr/>
        </p:nvPicPr>
        <p:blipFill>
          <a:blip r:embed="rId3"/>
          <a:stretch>
            <a:fillRect/>
          </a:stretch>
        </p:blipFill>
        <p:spPr>
          <a:xfrm>
            <a:off x="7388043" y="4834729"/>
            <a:ext cx="1755957" cy="1322387"/>
          </a:xfrm>
          <a:prstGeom prst="rect">
            <a:avLst/>
          </a:prstGeom>
        </p:spPr>
      </p:pic>
      <p:sp>
        <p:nvSpPr>
          <p:cNvPr id="3" name="Ovale 2"/>
          <p:cNvSpPr/>
          <p:nvPr/>
        </p:nvSpPr>
        <p:spPr>
          <a:xfrm>
            <a:off x="7308304" y="4906737"/>
            <a:ext cx="693968" cy="917723"/>
          </a:xfrm>
          <a:prstGeom prst="ellips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944"/>
                                        </p:tgtEl>
                                        <p:attrNameLst>
                                          <p:attrName>style.visibility</p:attrName>
                                        </p:attrNameLst>
                                      </p:cBhvr>
                                      <p:to>
                                        <p:strVal val="visible"/>
                                      </p:to>
                                    </p:set>
                                    <p:animEffect transition="in" filter="fade">
                                      <p:cBhvr>
                                        <p:cTn id="10" dur="500"/>
                                        <p:tgtEl>
                                          <p:spTgt spid="399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9944" grpId="0"/>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
          <p:cNvPicPr>
            <a:picLocks noChangeAspect="1" noChangeArrowheads="1"/>
          </p:cNvPicPr>
          <p:nvPr/>
        </p:nvPicPr>
        <p:blipFill>
          <a:blip r:embed="rId3">
            <a:extLst>
              <a:ext uri="{28A0092B-C50C-407E-A947-70E740481C1C}">
                <a14:useLocalDpi xmlns:a14="http://schemas.microsoft.com/office/drawing/2010/main" val="0"/>
              </a:ext>
            </a:extLst>
          </a:blip>
          <a:srcRect l="8560" t="23750" r="25000" b="43700"/>
          <a:stretch>
            <a:fillRect/>
          </a:stretch>
        </p:blipFill>
        <p:spPr bwMode="auto">
          <a:xfrm>
            <a:off x="165100" y="1268413"/>
            <a:ext cx="7559675"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5" name="Picture 3"/>
          <p:cNvPicPr>
            <a:picLocks noChangeAspect="1" noChangeArrowheads="1"/>
          </p:cNvPicPr>
          <p:nvPr/>
        </p:nvPicPr>
        <p:blipFill>
          <a:blip r:embed="rId4">
            <a:extLst>
              <a:ext uri="{28A0092B-C50C-407E-A947-70E740481C1C}">
                <a14:useLocalDpi xmlns:a14="http://schemas.microsoft.com/office/drawing/2010/main" val="0"/>
              </a:ext>
            </a:extLst>
          </a:blip>
          <a:srcRect l="8560" t="20599" r="25000" b="30051"/>
          <a:stretch>
            <a:fillRect/>
          </a:stretch>
        </p:blipFill>
        <p:spPr bwMode="auto">
          <a:xfrm>
            <a:off x="1042988" y="3473450"/>
            <a:ext cx="81010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igura a mano libera 7"/>
          <p:cNvSpPr/>
          <p:nvPr/>
        </p:nvSpPr>
        <p:spPr>
          <a:xfrm>
            <a:off x="1162050" y="4371975"/>
            <a:ext cx="7886700" cy="457200"/>
          </a:xfrm>
          <a:custGeom>
            <a:avLst/>
            <a:gdLst>
              <a:gd name="connsiteX0" fmla="*/ 2028825 w 7886700"/>
              <a:gd name="connsiteY0" fmla="*/ 0 h 457200"/>
              <a:gd name="connsiteX1" fmla="*/ 7877175 w 7886700"/>
              <a:gd name="connsiteY1" fmla="*/ 9525 h 457200"/>
              <a:gd name="connsiteX2" fmla="*/ 7886700 w 7886700"/>
              <a:gd name="connsiteY2" fmla="*/ 247650 h 457200"/>
              <a:gd name="connsiteX3" fmla="*/ 6400800 w 7886700"/>
              <a:gd name="connsiteY3" fmla="*/ 247650 h 457200"/>
              <a:gd name="connsiteX4" fmla="*/ 6419850 w 7886700"/>
              <a:gd name="connsiteY4" fmla="*/ 457200 h 457200"/>
              <a:gd name="connsiteX5" fmla="*/ 0 w 7886700"/>
              <a:gd name="connsiteY5" fmla="*/ 438150 h 457200"/>
              <a:gd name="connsiteX6" fmla="*/ 0 w 7886700"/>
              <a:gd name="connsiteY6" fmla="*/ 219075 h 457200"/>
              <a:gd name="connsiteX7" fmla="*/ 2076450 w 7886700"/>
              <a:gd name="connsiteY7" fmla="*/ 200025 h 457200"/>
              <a:gd name="connsiteX8" fmla="*/ 2028825 w 788670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6700" h="457200">
                <a:moveTo>
                  <a:pt x="2028825" y="0"/>
                </a:moveTo>
                <a:lnTo>
                  <a:pt x="7877175" y="9525"/>
                </a:lnTo>
                <a:lnTo>
                  <a:pt x="7886700" y="247650"/>
                </a:lnTo>
                <a:lnTo>
                  <a:pt x="6400800" y="247650"/>
                </a:lnTo>
                <a:lnTo>
                  <a:pt x="6419850" y="457200"/>
                </a:lnTo>
                <a:lnTo>
                  <a:pt x="0" y="438150"/>
                </a:lnTo>
                <a:lnTo>
                  <a:pt x="0" y="219075"/>
                </a:lnTo>
                <a:lnTo>
                  <a:pt x="2076450" y="200025"/>
                </a:lnTo>
                <a:lnTo>
                  <a:pt x="2028825" y="0"/>
                </a:lnTo>
                <a:close/>
              </a:path>
            </a:pathLst>
          </a:cu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 name="Figura a mano libera 8"/>
          <p:cNvSpPr/>
          <p:nvPr/>
        </p:nvSpPr>
        <p:spPr>
          <a:xfrm>
            <a:off x="1236663" y="5473700"/>
            <a:ext cx="7745412" cy="1089025"/>
          </a:xfrm>
          <a:custGeom>
            <a:avLst/>
            <a:gdLst>
              <a:gd name="connsiteX0" fmla="*/ 6104965 w 7745506"/>
              <a:gd name="connsiteY0" fmla="*/ 0 h 1089212"/>
              <a:gd name="connsiteX1" fmla="*/ 6118412 w 7745506"/>
              <a:gd name="connsiteY1" fmla="*/ 215153 h 1089212"/>
              <a:gd name="connsiteX2" fmla="*/ 0 w 7745506"/>
              <a:gd name="connsiteY2" fmla="*/ 255494 h 1089212"/>
              <a:gd name="connsiteX3" fmla="*/ 0 w 7745506"/>
              <a:gd name="connsiteY3" fmla="*/ 1089212 h 1089212"/>
              <a:gd name="connsiteX4" fmla="*/ 3523130 w 7745506"/>
              <a:gd name="connsiteY4" fmla="*/ 1075765 h 1089212"/>
              <a:gd name="connsiteX5" fmla="*/ 3509683 w 7745506"/>
              <a:gd name="connsiteY5" fmla="*/ 874059 h 1089212"/>
              <a:gd name="connsiteX6" fmla="*/ 7745506 w 7745506"/>
              <a:gd name="connsiteY6" fmla="*/ 860612 h 1089212"/>
              <a:gd name="connsiteX7" fmla="*/ 7745506 w 7745506"/>
              <a:gd name="connsiteY7" fmla="*/ 0 h 1089212"/>
              <a:gd name="connsiteX8" fmla="*/ 6104965 w 7745506"/>
              <a:gd name="connsiteY8" fmla="*/ 0 h 108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5506" h="1089212">
                <a:moveTo>
                  <a:pt x="6104965" y="0"/>
                </a:moveTo>
                <a:lnTo>
                  <a:pt x="6118412" y="215153"/>
                </a:lnTo>
                <a:lnTo>
                  <a:pt x="0" y="255494"/>
                </a:lnTo>
                <a:lnTo>
                  <a:pt x="0" y="1089212"/>
                </a:lnTo>
                <a:lnTo>
                  <a:pt x="3523130" y="1075765"/>
                </a:lnTo>
                <a:lnTo>
                  <a:pt x="3509683" y="874059"/>
                </a:lnTo>
                <a:lnTo>
                  <a:pt x="7745506" y="860612"/>
                </a:lnTo>
                <a:lnTo>
                  <a:pt x="7745506" y="0"/>
                </a:lnTo>
                <a:lnTo>
                  <a:pt x="6104965" y="0"/>
                </a:lnTo>
                <a:close/>
              </a:path>
            </a:pathLst>
          </a:cu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0003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 name="CasellaDiTesto 8"/>
          <p:cNvSpPr txBox="1">
            <a:spLocks noChangeArrowheads="1"/>
          </p:cNvSpPr>
          <p:nvPr/>
        </p:nvSpPr>
        <p:spPr bwMode="auto">
          <a:xfrm>
            <a:off x="34925" y="404813"/>
            <a:ext cx="910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4800" dirty="0" err="1" smtClean="0">
                <a:solidFill>
                  <a:srgbClr val="FFFF00"/>
                </a:solidFill>
              </a:rPr>
              <a:t>What</a:t>
            </a:r>
            <a:r>
              <a:rPr lang="it-IT" altLang="it-IT" sz="4800" dirty="0" smtClean="0">
                <a:solidFill>
                  <a:srgbClr val="FFFF00"/>
                </a:solidFill>
              </a:rPr>
              <a:t> </a:t>
            </a:r>
            <a:r>
              <a:rPr lang="it-IT" altLang="it-IT" sz="4800" dirty="0" err="1" smtClean="0">
                <a:solidFill>
                  <a:srgbClr val="FFFF00"/>
                </a:solidFill>
              </a:rPr>
              <a:t>is</a:t>
            </a:r>
            <a:r>
              <a:rPr lang="it-IT" altLang="it-IT" sz="4800" dirty="0" smtClean="0">
                <a:solidFill>
                  <a:srgbClr val="FFFF00"/>
                </a:solidFill>
              </a:rPr>
              <a:t> </a:t>
            </a:r>
            <a:r>
              <a:rPr lang="it-IT" altLang="it-IT" sz="4800" dirty="0" err="1" smtClean="0">
                <a:solidFill>
                  <a:srgbClr val="FFFF00"/>
                </a:solidFill>
              </a:rPr>
              <a:t>biological</a:t>
            </a:r>
            <a:r>
              <a:rPr lang="it-IT" altLang="it-IT" sz="4800" dirty="0" smtClean="0">
                <a:solidFill>
                  <a:srgbClr val="FFFF00"/>
                </a:solidFill>
              </a:rPr>
              <a:t> </a:t>
            </a:r>
            <a:r>
              <a:rPr lang="it-IT" altLang="it-IT" sz="4800" dirty="0" err="1" smtClean="0">
                <a:solidFill>
                  <a:srgbClr val="FFFF00"/>
                </a:solidFill>
              </a:rPr>
              <a:t>death</a:t>
            </a:r>
            <a:r>
              <a:rPr lang="it-IT" altLang="it-IT" sz="4800" dirty="0" smtClean="0">
                <a:solidFill>
                  <a:srgbClr val="FFFF00"/>
                </a:solidFill>
              </a:rPr>
              <a:t> ?!? </a:t>
            </a:r>
            <a:endParaRPr lang="it-IT" altLang="it-IT" sz="4800" dirty="0">
              <a:solidFill>
                <a:srgbClr val="FFFF00"/>
              </a:solidFill>
            </a:endParaRPr>
          </a:p>
        </p:txBody>
      </p:sp>
    </p:spTree>
    <p:extLst>
      <p:ext uri="{BB962C8B-B14F-4D97-AF65-F5344CB8AC3E}">
        <p14:creationId xmlns:p14="http://schemas.microsoft.com/office/powerpoint/2010/main" val="14394541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3">
            <a:extLst>
              <a:ext uri="{28A0092B-C50C-407E-A947-70E740481C1C}">
                <a14:useLocalDpi xmlns:a14="http://schemas.microsoft.com/office/drawing/2010/main" val="0"/>
              </a:ext>
            </a:extLst>
          </a:blip>
          <a:srcRect l="8560" t="23750" r="25000" b="43700"/>
          <a:stretch>
            <a:fillRect/>
          </a:stretch>
        </p:blipFill>
        <p:spPr bwMode="auto">
          <a:xfrm>
            <a:off x="165100" y="1268413"/>
            <a:ext cx="7559675"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3" name="Picture 2"/>
          <p:cNvPicPr>
            <a:picLocks noChangeAspect="1" noChangeArrowheads="1"/>
          </p:cNvPicPr>
          <p:nvPr/>
        </p:nvPicPr>
        <p:blipFill>
          <a:blip r:embed="rId4">
            <a:extLst>
              <a:ext uri="{28A0092B-C50C-407E-A947-70E740481C1C}">
                <a14:useLocalDpi xmlns:a14="http://schemas.microsoft.com/office/drawing/2010/main" val="0"/>
              </a:ext>
            </a:extLst>
          </a:blip>
          <a:srcRect l="9151" t="47900" r="25000" b="24800"/>
          <a:stretch>
            <a:fillRect/>
          </a:stretch>
        </p:blipFill>
        <p:spPr bwMode="auto">
          <a:xfrm>
            <a:off x="1008063" y="4365625"/>
            <a:ext cx="8027987"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igura a mano libera 10"/>
          <p:cNvSpPr/>
          <p:nvPr/>
        </p:nvSpPr>
        <p:spPr>
          <a:xfrm>
            <a:off x="4154488" y="4881563"/>
            <a:ext cx="3806825" cy="255587"/>
          </a:xfrm>
          <a:custGeom>
            <a:avLst/>
            <a:gdLst>
              <a:gd name="connsiteX0" fmla="*/ 13447 w 3805518"/>
              <a:gd name="connsiteY0" fmla="*/ 0 h 255494"/>
              <a:gd name="connsiteX1" fmla="*/ 3792071 w 3805518"/>
              <a:gd name="connsiteY1" fmla="*/ 13447 h 255494"/>
              <a:gd name="connsiteX2" fmla="*/ 3805518 w 3805518"/>
              <a:gd name="connsiteY2" fmla="*/ 255494 h 255494"/>
              <a:gd name="connsiteX3" fmla="*/ 0 w 3805518"/>
              <a:gd name="connsiteY3" fmla="*/ 228600 h 255494"/>
              <a:gd name="connsiteX4" fmla="*/ 13447 w 3805518"/>
              <a:gd name="connsiteY4" fmla="*/ 0 h 255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518" h="255494">
                <a:moveTo>
                  <a:pt x="13447" y="0"/>
                </a:moveTo>
                <a:lnTo>
                  <a:pt x="3792071" y="13447"/>
                </a:lnTo>
                <a:lnTo>
                  <a:pt x="3805518" y="255494"/>
                </a:lnTo>
                <a:lnTo>
                  <a:pt x="0" y="228600"/>
                </a:lnTo>
                <a:lnTo>
                  <a:pt x="13447" y="0"/>
                </a:lnTo>
                <a:close/>
              </a:path>
            </a:pathLst>
          </a:cu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2" name="Figura a mano libera 11"/>
          <p:cNvSpPr/>
          <p:nvPr/>
        </p:nvSpPr>
        <p:spPr>
          <a:xfrm>
            <a:off x="1103313" y="5149850"/>
            <a:ext cx="7824787" cy="820738"/>
          </a:xfrm>
          <a:custGeom>
            <a:avLst/>
            <a:gdLst>
              <a:gd name="connsiteX0" fmla="*/ 3361765 w 7826188"/>
              <a:gd name="connsiteY0" fmla="*/ 0 h 820270"/>
              <a:gd name="connsiteX1" fmla="*/ 3361765 w 7826188"/>
              <a:gd name="connsiteY1" fmla="*/ 215152 h 820270"/>
              <a:gd name="connsiteX2" fmla="*/ 0 w 7826188"/>
              <a:gd name="connsiteY2" fmla="*/ 201705 h 820270"/>
              <a:gd name="connsiteX3" fmla="*/ 0 w 7826188"/>
              <a:gd name="connsiteY3" fmla="*/ 820270 h 820270"/>
              <a:gd name="connsiteX4" fmla="*/ 6468035 w 7826188"/>
              <a:gd name="connsiteY4" fmla="*/ 820270 h 820270"/>
              <a:gd name="connsiteX5" fmla="*/ 6454588 w 7826188"/>
              <a:gd name="connsiteY5" fmla="*/ 658905 h 820270"/>
              <a:gd name="connsiteX6" fmla="*/ 7732059 w 7826188"/>
              <a:gd name="connsiteY6" fmla="*/ 658905 h 820270"/>
              <a:gd name="connsiteX7" fmla="*/ 7826188 w 7826188"/>
              <a:gd name="connsiteY7" fmla="*/ 645458 h 820270"/>
              <a:gd name="connsiteX8" fmla="*/ 7826188 w 7826188"/>
              <a:gd name="connsiteY8" fmla="*/ 13447 h 820270"/>
              <a:gd name="connsiteX9" fmla="*/ 3361765 w 7826188"/>
              <a:gd name="connsiteY9" fmla="*/ 0 h 8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6188" h="820270">
                <a:moveTo>
                  <a:pt x="3361765" y="0"/>
                </a:moveTo>
                <a:lnTo>
                  <a:pt x="3361765" y="215152"/>
                </a:lnTo>
                <a:lnTo>
                  <a:pt x="0" y="201705"/>
                </a:lnTo>
                <a:lnTo>
                  <a:pt x="0" y="820270"/>
                </a:lnTo>
                <a:lnTo>
                  <a:pt x="6468035" y="820270"/>
                </a:lnTo>
                <a:lnTo>
                  <a:pt x="6454588" y="658905"/>
                </a:lnTo>
                <a:lnTo>
                  <a:pt x="7732059" y="658905"/>
                </a:lnTo>
                <a:lnTo>
                  <a:pt x="7826188" y="645458"/>
                </a:lnTo>
                <a:lnTo>
                  <a:pt x="7826188" y="13447"/>
                </a:lnTo>
                <a:lnTo>
                  <a:pt x="3361765" y="0"/>
                </a:lnTo>
                <a:close/>
              </a:path>
            </a:pathLst>
          </a:cu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02086" name="CasellaDiTesto 8"/>
          <p:cNvSpPr txBox="1">
            <a:spLocks noChangeArrowheads="1"/>
          </p:cNvSpPr>
          <p:nvPr/>
        </p:nvSpPr>
        <p:spPr bwMode="auto">
          <a:xfrm>
            <a:off x="34925" y="404813"/>
            <a:ext cx="910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4800" dirty="0" err="1" smtClean="0">
                <a:solidFill>
                  <a:srgbClr val="FFFF00"/>
                </a:solidFill>
              </a:rPr>
              <a:t>What</a:t>
            </a:r>
            <a:r>
              <a:rPr lang="it-IT" altLang="it-IT" sz="4800" dirty="0" smtClean="0">
                <a:solidFill>
                  <a:srgbClr val="FFFF00"/>
                </a:solidFill>
              </a:rPr>
              <a:t> </a:t>
            </a:r>
            <a:r>
              <a:rPr lang="it-IT" altLang="it-IT" sz="4800" dirty="0" err="1" smtClean="0">
                <a:solidFill>
                  <a:srgbClr val="FFFF00"/>
                </a:solidFill>
              </a:rPr>
              <a:t>is</a:t>
            </a:r>
            <a:r>
              <a:rPr lang="it-IT" altLang="it-IT" sz="4800" dirty="0" smtClean="0">
                <a:solidFill>
                  <a:srgbClr val="FFFF00"/>
                </a:solidFill>
              </a:rPr>
              <a:t> </a:t>
            </a:r>
            <a:r>
              <a:rPr lang="it-IT" altLang="it-IT" sz="4800" dirty="0" err="1" smtClean="0">
                <a:solidFill>
                  <a:srgbClr val="FFFF00"/>
                </a:solidFill>
              </a:rPr>
              <a:t>biological</a:t>
            </a:r>
            <a:r>
              <a:rPr lang="it-IT" altLang="it-IT" sz="4800" dirty="0" smtClean="0">
                <a:solidFill>
                  <a:srgbClr val="FFFF00"/>
                </a:solidFill>
              </a:rPr>
              <a:t> </a:t>
            </a:r>
            <a:r>
              <a:rPr lang="it-IT" altLang="it-IT" sz="4800" dirty="0" err="1" smtClean="0">
                <a:solidFill>
                  <a:srgbClr val="FFFF00"/>
                </a:solidFill>
              </a:rPr>
              <a:t>death</a:t>
            </a:r>
            <a:r>
              <a:rPr lang="it-IT" altLang="it-IT" sz="4800" dirty="0" smtClean="0">
                <a:solidFill>
                  <a:srgbClr val="FFFF00"/>
                </a:solidFill>
              </a:rPr>
              <a:t> ?!? </a:t>
            </a:r>
            <a:endParaRPr lang="it-IT" altLang="it-IT" sz="4800" dirty="0">
              <a:solidFill>
                <a:srgbClr val="FFFF00"/>
              </a:solidFill>
            </a:endParaRPr>
          </a:p>
        </p:txBody>
      </p:sp>
      <p:sp>
        <p:nvSpPr>
          <p:cNvPr id="302087"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Tree>
    <p:extLst>
      <p:ext uri="{BB962C8B-B14F-4D97-AF65-F5344CB8AC3E}">
        <p14:creationId xmlns:p14="http://schemas.microsoft.com/office/powerpoint/2010/main" val="726526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282626"/>
                                        </p:tgtEl>
                                        <p:attrNameLst>
                                          <p:attrName>style.opacity</p:attrName>
                                        </p:attrNameLst>
                                      </p:cBhvr>
                                      <p:to>
                                        <p:strVal val="0.25"/>
                                      </p:to>
                                    </p:set>
                                    <p:animEffect filter="image" prLst="opacity: 0.25">
                                      <p:cBhvr rctx="IE">
                                        <p:cTn id="7" dur="indefinite"/>
                                        <p:tgtEl>
                                          <p:spTgt spid="28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CasellaDiTesto 3"/>
          <p:cNvSpPr txBox="1">
            <a:spLocks noChangeArrowheads="1"/>
          </p:cNvSpPr>
          <p:nvPr/>
        </p:nvSpPr>
        <p:spPr bwMode="auto">
          <a:xfrm>
            <a:off x="179388" y="1323687"/>
            <a:ext cx="86407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800" dirty="0" err="1" smtClean="0">
                <a:solidFill>
                  <a:schemeClr val="bg1"/>
                </a:solidFill>
              </a:rPr>
              <a:t>After</a:t>
            </a:r>
            <a:r>
              <a:rPr lang="it-IT" altLang="it-IT" sz="2800" dirty="0" smtClean="0">
                <a:solidFill>
                  <a:schemeClr val="bg1"/>
                </a:solidFill>
              </a:rPr>
              <a:t> </a:t>
            </a:r>
            <a:r>
              <a:rPr lang="it-IT" altLang="it-IT" sz="2800" dirty="0" err="1" smtClean="0">
                <a:solidFill>
                  <a:schemeClr val="bg1"/>
                </a:solidFill>
              </a:rPr>
              <a:t>all</a:t>
            </a:r>
            <a:r>
              <a:rPr lang="it-IT" altLang="it-IT" sz="2800" dirty="0" smtClean="0">
                <a:solidFill>
                  <a:schemeClr val="bg1"/>
                </a:solidFill>
              </a:rPr>
              <a:t>, </a:t>
            </a:r>
            <a:r>
              <a:rPr lang="it-IT" altLang="it-IT" sz="2800" dirty="0" err="1" smtClean="0">
                <a:solidFill>
                  <a:schemeClr val="bg1"/>
                </a:solidFill>
              </a:rPr>
              <a:t>we</a:t>
            </a:r>
            <a:r>
              <a:rPr lang="it-IT" altLang="it-IT" sz="2800" dirty="0" smtClean="0">
                <a:solidFill>
                  <a:schemeClr val="bg1"/>
                </a:solidFill>
              </a:rPr>
              <a:t> </a:t>
            </a:r>
            <a:r>
              <a:rPr lang="it-IT" altLang="it-IT" sz="2800" dirty="0" err="1" smtClean="0">
                <a:solidFill>
                  <a:schemeClr val="bg1"/>
                </a:solidFill>
              </a:rPr>
              <a:t>even</a:t>
            </a:r>
            <a:r>
              <a:rPr lang="it-IT" altLang="it-IT" sz="2800" dirty="0" smtClean="0">
                <a:solidFill>
                  <a:schemeClr val="bg1"/>
                </a:solidFill>
              </a:rPr>
              <a:t> </a:t>
            </a:r>
            <a:r>
              <a:rPr lang="it-IT" altLang="it-IT" sz="2800" dirty="0" err="1" smtClean="0">
                <a:solidFill>
                  <a:schemeClr val="bg1"/>
                </a:solidFill>
              </a:rPr>
              <a:t>don’t</a:t>
            </a:r>
            <a:r>
              <a:rPr lang="it-IT" altLang="it-IT" sz="2800" dirty="0" smtClean="0">
                <a:solidFill>
                  <a:schemeClr val="bg1"/>
                </a:solidFill>
              </a:rPr>
              <a:t> </a:t>
            </a:r>
            <a:r>
              <a:rPr lang="it-IT" altLang="it-IT" sz="2800" dirty="0" err="1" smtClean="0">
                <a:solidFill>
                  <a:schemeClr val="bg1"/>
                </a:solidFill>
              </a:rPr>
              <a:t>know</a:t>
            </a:r>
            <a:r>
              <a:rPr lang="it-IT" altLang="it-IT" sz="2800" dirty="0" smtClean="0">
                <a:solidFill>
                  <a:schemeClr val="bg1"/>
                </a:solidFill>
              </a:rPr>
              <a:t> </a:t>
            </a:r>
            <a:r>
              <a:rPr lang="it-IT" altLang="it-IT" sz="2800" dirty="0" err="1" smtClean="0">
                <a:solidFill>
                  <a:schemeClr val="bg1"/>
                </a:solidFill>
              </a:rPr>
              <a:t>when</a:t>
            </a:r>
            <a:r>
              <a:rPr lang="it-IT" altLang="it-IT" sz="2800" dirty="0" smtClean="0">
                <a:solidFill>
                  <a:schemeClr val="bg1"/>
                </a:solidFill>
              </a:rPr>
              <a:t> life </a:t>
            </a:r>
            <a:r>
              <a:rPr lang="it-IT" altLang="it-IT" sz="2800" dirty="0" err="1" smtClean="0">
                <a:solidFill>
                  <a:schemeClr val="bg1"/>
                </a:solidFill>
              </a:rPr>
              <a:t>starts</a:t>
            </a:r>
            <a:r>
              <a:rPr lang="it-IT" altLang="it-IT" sz="2800" dirty="0" smtClean="0">
                <a:solidFill>
                  <a:schemeClr val="bg1"/>
                </a:solidFill>
              </a:rPr>
              <a:t> </a:t>
            </a:r>
            <a:r>
              <a:rPr lang="it-IT" altLang="it-IT" sz="1200" dirty="0" smtClean="0">
                <a:solidFill>
                  <a:schemeClr val="bg1"/>
                </a:solidFill>
              </a:rPr>
              <a:t>(0.13 - )</a:t>
            </a:r>
            <a:endParaRPr lang="it-IT" altLang="it-IT" sz="1200" dirty="0">
              <a:solidFill>
                <a:schemeClr val="bg1"/>
              </a:solidFill>
            </a:endParaRPr>
          </a:p>
        </p:txBody>
      </p:sp>
      <p:sp>
        <p:nvSpPr>
          <p:cNvPr id="304134"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3" name="riconoscere il confine della vita in pulcin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5769" y="2204864"/>
            <a:ext cx="8128000" cy="4572000"/>
          </a:xfrm>
          <a:prstGeom prst="rect">
            <a:avLst/>
          </a:prstGeom>
        </p:spPr>
      </p:pic>
      <p:sp>
        <p:nvSpPr>
          <p:cNvPr id="10"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1"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3"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IN BRAIN THEORIES</a:t>
            </a:r>
          </a:p>
        </p:txBody>
      </p:sp>
      <p:sp>
        <p:nvSpPr>
          <p:cNvPr id="17" name="CasellaDiTesto 8"/>
          <p:cNvSpPr txBox="1">
            <a:spLocks noChangeArrowheads="1"/>
          </p:cNvSpPr>
          <p:nvPr/>
        </p:nvSpPr>
        <p:spPr bwMode="auto">
          <a:xfrm>
            <a:off x="34925" y="404813"/>
            <a:ext cx="910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4800" dirty="0" err="1" smtClean="0">
                <a:solidFill>
                  <a:srgbClr val="FFFF00"/>
                </a:solidFill>
              </a:rPr>
              <a:t>What</a:t>
            </a:r>
            <a:r>
              <a:rPr lang="it-IT" altLang="it-IT" sz="4800" dirty="0" smtClean="0">
                <a:solidFill>
                  <a:srgbClr val="FFFF00"/>
                </a:solidFill>
              </a:rPr>
              <a:t> </a:t>
            </a:r>
            <a:r>
              <a:rPr lang="it-IT" altLang="it-IT" sz="4800" dirty="0" err="1" smtClean="0">
                <a:solidFill>
                  <a:srgbClr val="FFFF00"/>
                </a:solidFill>
              </a:rPr>
              <a:t>is</a:t>
            </a:r>
            <a:r>
              <a:rPr lang="it-IT" altLang="it-IT" sz="4800" dirty="0" smtClean="0">
                <a:solidFill>
                  <a:srgbClr val="FFFF00"/>
                </a:solidFill>
              </a:rPr>
              <a:t> </a:t>
            </a:r>
            <a:r>
              <a:rPr lang="it-IT" altLang="it-IT" sz="4800" dirty="0" err="1" smtClean="0">
                <a:solidFill>
                  <a:srgbClr val="FFFF00"/>
                </a:solidFill>
              </a:rPr>
              <a:t>biological</a:t>
            </a:r>
            <a:r>
              <a:rPr lang="it-IT" altLang="it-IT" sz="4800" dirty="0" smtClean="0">
                <a:solidFill>
                  <a:srgbClr val="FFFF00"/>
                </a:solidFill>
              </a:rPr>
              <a:t> </a:t>
            </a:r>
            <a:r>
              <a:rPr lang="it-IT" altLang="it-IT" sz="4800" dirty="0" err="1" smtClean="0">
                <a:solidFill>
                  <a:srgbClr val="FFFF00"/>
                </a:solidFill>
              </a:rPr>
              <a:t>death</a:t>
            </a:r>
            <a:r>
              <a:rPr lang="it-IT" altLang="it-IT" sz="4800" dirty="0" smtClean="0">
                <a:solidFill>
                  <a:srgbClr val="FFFF00"/>
                </a:solidFill>
              </a:rPr>
              <a:t> ?!? </a:t>
            </a:r>
            <a:endParaRPr lang="it-IT" altLang="it-IT" sz="4800" dirty="0">
              <a:solidFill>
                <a:srgbClr val="FFFF00"/>
              </a:solidFill>
            </a:endParaRPr>
          </a:p>
        </p:txBody>
      </p:sp>
    </p:spTree>
    <p:extLst>
      <p:ext uri="{BB962C8B-B14F-4D97-AF65-F5344CB8AC3E}">
        <p14:creationId xmlns:p14="http://schemas.microsoft.com/office/powerpoint/2010/main" val="924959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0" y="30089"/>
            <a:ext cx="9144000" cy="5917705"/>
          </a:xfrm>
          <a:prstGeom prst="rect">
            <a:avLst/>
          </a:prstGeom>
        </p:spPr>
      </p:pic>
      <p:sp>
        <p:nvSpPr>
          <p:cNvPr id="191491" name="Rettangolo 11"/>
          <p:cNvSpPr>
            <a:spLocks noChangeArrowheads="1"/>
          </p:cNvSpPr>
          <p:nvPr/>
        </p:nvSpPr>
        <p:spPr bwMode="auto">
          <a:xfrm>
            <a:off x="323529" y="5673442"/>
            <a:ext cx="849662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200" dirty="0" err="1" smtClean="0">
                <a:solidFill>
                  <a:schemeClr val="bg1"/>
                </a:solidFill>
                <a:latin typeface="Tahoma" charset="0"/>
                <a:ea typeface="Tahoma" charset="0"/>
                <a:cs typeface="Tahoma" charset="0"/>
              </a:rPr>
              <a:t>These</a:t>
            </a:r>
            <a:r>
              <a:rPr lang="it-IT" altLang="it-IT" sz="2200" dirty="0" smtClean="0">
                <a:solidFill>
                  <a:schemeClr val="bg1"/>
                </a:solidFill>
                <a:latin typeface="Tahoma" charset="0"/>
                <a:ea typeface="Tahoma" charset="0"/>
                <a:cs typeface="Tahoma" charset="0"/>
              </a:rPr>
              <a:t> are </a:t>
            </a:r>
            <a:r>
              <a:rPr lang="it-IT" altLang="it-IT" sz="2200" dirty="0" err="1" smtClean="0">
                <a:solidFill>
                  <a:schemeClr val="bg1"/>
                </a:solidFill>
                <a:latin typeface="Tahoma" charset="0"/>
                <a:ea typeface="Tahoma" charset="0"/>
                <a:cs typeface="Tahoma" charset="0"/>
              </a:rPr>
              <a:t>important</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hypotheses</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but</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not</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direct</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demonstrations</a:t>
            </a:r>
            <a:r>
              <a:rPr lang="it-IT" altLang="it-IT" sz="2200" dirty="0" smtClean="0">
                <a:solidFill>
                  <a:schemeClr val="bg1"/>
                </a:solidFill>
                <a:latin typeface="Tahoma" charset="0"/>
                <a:ea typeface="Tahoma" charset="0"/>
                <a:cs typeface="Tahoma" charset="0"/>
              </a:rPr>
              <a:t>.</a:t>
            </a:r>
            <a:endParaRPr lang="it-IT" altLang="it-IT" sz="2200" dirty="0">
              <a:solidFill>
                <a:schemeClr val="bg1"/>
              </a:solidFill>
              <a:latin typeface="Tahoma" charset="0"/>
              <a:ea typeface="Tahoma" charset="0"/>
              <a:cs typeface="Tahoma" charset="0"/>
            </a:endParaRPr>
          </a:p>
          <a:p>
            <a:pPr algn="just" eaLnBrk="1" hangingPunct="1">
              <a:spcBef>
                <a:spcPct val="0"/>
              </a:spcBef>
              <a:buFontTx/>
              <a:buNone/>
            </a:pPr>
            <a:r>
              <a:rPr lang="it-IT" altLang="it-IT" sz="2200" dirty="0" smtClean="0">
                <a:solidFill>
                  <a:schemeClr val="bg1"/>
                </a:solidFill>
                <a:latin typeface="Tahoma" charset="0"/>
                <a:ea typeface="Tahoma" charset="0"/>
                <a:cs typeface="Tahoma" charset="0"/>
              </a:rPr>
              <a:t>In </a:t>
            </a:r>
            <a:r>
              <a:rPr lang="it-IT" altLang="it-IT" sz="2200" dirty="0" err="1" smtClean="0">
                <a:solidFill>
                  <a:schemeClr val="bg1"/>
                </a:solidFill>
                <a:latin typeface="Tahoma" charset="0"/>
                <a:ea typeface="Tahoma" charset="0"/>
                <a:cs typeface="Tahoma" charset="0"/>
              </a:rPr>
              <a:t>addition</a:t>
            </a:r>
            <a:r>
              <a:rPr lang="it-IT" altLang="it-IT" sz="2200" dirty="0" smtClean="0">
                <a:solidFill>
                  <a:schemeClr val="bg1"/>
                </a:solidFill>
                <a:latin typeface="Tahoma" charset="0"/>
                <a:ea typeface="Tahoma" charset="0"/>
                <a:cs typeface="Tahoma" charset="0"/>
              </a:rPr>
              <a:t>, some </a:t>
            </a:r>
            <a:r>
              <a:rPr lang="it-IT" altLang="it-IT" sz="2200" dirty="0" err="1" smtClean="0">
                <a:solidFill>
                  <a:schemeClr val="bg1"/>
                </a:solidFill>
                <a:latin typeface="Tahoma" charset="0"/>
                <a:ea typeface="Tahoma" charset="0"/>
                <a:cs typeface="Tahoma" charset="0"/>
              </a:rPr>
              <a:t>aspects</a:t>
            </a:r>
            <a:r>
              <a:rPr lang="it-IT" altLang="it-IT" sz="2200" dirty="0" smtClean="0">
                <a:solidFill>
                  <a:schemeClr val="bg1"/>
                </a:solidFill>
                <a:latin typeface="Tahoma" charset="0"/>
                <a:ea typeface="Tahoma" charset="0"/>
                <a:cs typeface="Tahoma" charset="0"/>
              </a:rPr>
              <a:t> are </a:t>
            </a:r>
            <a:r>
              <a:rPr lang="it-IT" altLang="it-IT" sz="2200" dirty="0" err="1" smtClean="0">
                <a:solidFill>
                  <a:schemeClr val="bg1"/>
                </a:solidFill>
                <a:latin typeface="Tahoma" charset="0"/>
                <a:ea typeface="Tahoma" charset="0"/>
                <a:cs typeface="Tahoma" charset="0"/>
              </a:rPr>
              <a:t>unclear</a:t>
            </a:r>
            <a:r>
              <a:rPr lang="it-IT" altLang="it-IT" sz="2200" dirty="0" smtClean="0">
                <a:solidFill>
                  <a:schemeClr val="bg1"/>
                </a:solidFill>
                <a:latin typeface="Tahoma" charset="0"/>
                <a:ea typeface="Tahoma" charset="0"/>
                <a:cs typeface="Tahoma" charset="0"/>
              </a:rPr>
              <a:t> and must be </a:t>
            </a:r>
            <a:r>
              <a:rPr lang="it-IT" altLang="it-IT" sz="2200" dirty="0" err="1" smtClean="0">
                <a:solidFill>
                  <a:schemeClr val="bg1"/>
                </a:solidFill>
                <a:latin typeface="Tahoma" charset="0"/>
                <a:ea typeface="Tahoma" charset="0"/>
                <a:cs typeface="Tahoma" charset="0"/>
              </a:rPr>
              <a:t>acknowledged</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without</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any</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prejudice</a:t>
            </a:r>
            <a:endParaRPr lang="it-IT" altLang="it-IT" sz="2200" dirty="0">
              <a:solidFill>
                <a:schemeClr val="bg1"/>
              </a:solidFill>
              <a:latin typeface="Tahoma" charset="0"/>
              <a:ea typeface="Tahoma" charset="0"/>
              <a:cs typeface="Tahoma" charset="0"/>
            </a:endParaRPr>
          </a:p>
        </p:txBody>
      </p:sp>
      <p:sp>
        <p:nvSpPr>
          <p:cNvPr id="11" name="Rettangolo 9"/>
          <p:cNvSpPr>
            <a:spLocks noChangeArrowheads="1"/>
          </p:cNvSpPr>
          <p:nvPr/>
        </p:nvSpPr>
        <p:spPr bwMode="auto">
          <a:xfrm>
            <a:off x="611188" y="188640"/>
            <a:ext cx="82089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4000" b="1" dirty="0" smtClean="0">
                <a:solidFill>
                  <a:srgbClr val="FFFF00"/>
                </a:solidFill>
                <a:latin typeface="Tahoma" charset="0"/>
              </a:rPr>
              <a:t>SO, EVERYTHING IS CLEAR?</a:t>
            </a:r>
          </a:p>
        </p:txBody>
      </p:sp>
      <p:sp>
        <p:nvSpPr>
          <p:cNvPr id="2" name="Rettangolo 1"/>
          <p:cNvSpPr/>
          <p:nvPr/>
        </p:nvSpPr>
        <p:spPr>
          <a:xfrm>
            <a:off x="3717439" y="4857383"/>
            <a:ext cx="1709122" cy="461665"/>
          </a:xfrm>
          <a:prstGeom prst="rect">
            <a:avLst/>
          </a:prstGeom>
        </p:spPr>
        <p:txBody>
          <a:bodyPr wrap="none">
            <a:spAutoFit/>
          </a:bodyPr>
          <a:lstStyle/>
          <a:p>
            <a:pPr algn="ctr" eaLnBrk="1" hangingPunct="1">
              <a:spcBef>
                <a:spcPct val="50000"/>
              </a:spcBef>
              <a:buFontTx/>
              <a:buNone/>
            </a:pPr>
            <a:r>
              <a:rPr lang="it-IT" altLang="it-IT" sz="2400" b="1" dirty="0" err="1">
                <a:solidFill>
                  <a:srgbClr val="FFFF00"/>
                </a:solidFill>
                <a:latin typeface="Tahoma" charset="0"/>
              </a:rPr>
              <a:t>Not</a:t>
            </a:r>
            <a:r>
              <a:rPr lang="it-IT" altLang="it-IT" sz="2400" b="1" dirty="0">
                <a:solidFill>
                  <a:srgbClr val="FFFF00"/>
                </a:solidFill>
                <a:latin typeface="Tahoma" charset="0"/>
              </a:rPr>
              <a:t> </a:t>
            </a:r>
            <a:r>
              <a:rPr lang="it-IT" altLang="it-IT" sz="2400" b="1" dirty="0" err="1">
                <a:solidFill>
                  <a:srgbClr val="FFFF00"/>
                </a:solidFill>
                <a:latin typeface="Tahoma" charset="0"/>
              </a:rPr>
              <a:t>at</a:t>
            </a:r>
            <a:r>
              <a:rPr lang="it-IT" altLang="it-IT" sz="2400" b="1" dirty="0">
                <a:solidFill>
                  <a:srgbClr val="FFFF00"/>
                </a:solidFill>
                <a:latin typeface="Tahoma" charset="0"/>
              </a:rPr>
              <a:t> </a:t>
            </a:r>
            <a:r>
              <a:rPr lang="it-IT" altLang="it-IT" sz="2400" b="1" dirty="0" err="1">
                <a:solidFill>
                  <a:srgbClr val="FFFF00"/>
                </a:solidFill>
                <a:latin typeface="Tahoma" charset="0"/>
              </a:rPr>
              <a:t>all</a:t>
            </a:r>
            <a:r>
              <a:rPr lang="it-IT" altLang="it-IT" sz="2400" b="1" dirty="0">
                <a:solidFill>
                  <a:srgbClr val="FFFF00"/>
                </a:solidFill>
                <a:latin typeface="Tahoma" charset="0"/>
              </a:rPr>
              <a:t>!</a:t>
            </a:r>
          </a:p>
        </p:txBody>
      </p:sp>
    </p:spTree>
    <p:extLst>
      <p:ext uri="{BB962C8B-B14F-4D97-AF65-F5344CB8AC3E}">
        <p14:creationId xmlns:p14="http://schemas.microsoft.com/office/powerpoint/2010/main" val="194345129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7410" name="Text Box 8"/>
          <p:cNvSpPr txBox="1">
            <a:spLocks noChangeArrowheads="1"/>
          </p:cNvSpPr>
          <p:nvPr/>
        </p:nvSpPr>
        <p:spPr bwMode="auto">
          <a:xfrm>
            <a:off x="239713" y="15875"/>
            <a:ext cx="854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INTRODUCTION</a:t>
            </a:r>
            <a:endParaRPr lang="it-IT" altLang="it-IT" b="1" dirty="0">
              <a:solidFill>
                <a:srgbClr val="4D4D4D"/>
              </a:solidFill>
              <a:latin typeface="Tahoma" charset="0"/>
            </a:endParaRPr>
          </a:p>
        </p:txBody>
      </p:sp>
      <p:sp>
        <p:nvSpPr>
          <p:cNvPr id="17411" name="CasellaDiTesto 3"/>
          <p:cNvSpPr txBox="1">
            <a:spLocks noChangeArrowheads="1"/>
          </p:cNvSpPr>
          <p:nvPr/>
        </p:nvSpPr>
        <p:spPr bwMode="auto">
          <a:xfrm>
            <a:off x="1331913" y="1857375"/>
            <a:ext cx="1728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smtClean="0">
                <a:solidFill>
                  <a:schemeClr val="bg1"/>
                </a:solidFill>
                <a:latin typeface="Tahoma" charset="0"/>
                <a:ea typeface="Tahoma" charset="0"/>
                <a:cs typeface="Tahoma" charset="0"/>
              </a:rPr>
              <a:t>Monists</a:t>
            </a:r>
            <a:endParaRPr lang="it-IT" altLang="it-IT" sz="2400" b="1" dirty="0">
              <a:solidFill>
                <a:schemeClr val="bg1"/>
              </a:solidFill>
              <a:latin typeface="Tahoma" charset="0"/>
              <a:ea typeface="Tahoma" charset="0"/>
              <a:cs typeface="Tahoma" charset="0"/>
            </a:endParaRPr>
          </a:p>
        </p:txBody>
      </p:sp>
      <p:sp>
        <p:nvSpPr>
          <p:cNvPr id="5" name="Rettangolo 4"/>
          <p:cNvSpPr/>
          <p:nvPr/>
        </p:nvSpPr>
        <p:spPr>
          <a:xfrm>
            <a:off x="4572000" y="1916113"/>
            <a:ext cx="71438" cy="4941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Rettangolo 5"/>
          <p:cNvSpPr/>
          <p:nvPr/>
        </p:nvSpPr>
        <p:spPr>
          <a:xfrm>
            <a:off x="0" y="1844675"/>
            <a:ext cx="9144000" cy="7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2" name="Gruppo 14"/>
          <p:cNvGrpSpPr>
            <a:grpSpLocks/>
          </p:cNvGrpSpPr>
          <p:nvPr/>
        </p:nvGrpSpPr>
        <p:grpSpPr bwMode="auto">
          <a:xfrm>
            <a:off x="5219700" y="1857375"/>
            <a:ext cx="3924300" cy="5000625"/>
            <a:chOff x="5219700" y="1857375"/>
            <a:chExt cx="3924300" cy="5000625"/>
          </a:xfrm>
        </p:grpSpPr>
        <p:sp>
          <p:nvSpPr>
            <p:cNvPr id="17419" name="CasellaDiTesto 3"/>
            <p:cNvSpPr txBox="1">
              <a:spLocks noChangeArrowheads="1"/>
            </p:cNvSpPr>
            <p:nvPr/>
          </p:nvSpPr>
          <p:spPr bwMode="auto">
            <a:xfrm>
              <a:off x="5795963" y="1857375"/>
              <a:ext cx="2160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smtClean="0">
                  <a:solidFill>
                    <a:schemeClr val="bg1"/>
                  </a:solidFill>
                  <a:latin typeface="Tahoma" charset="0"/>
                  <a:ea typeface="Tahoma" charset="0"/>
                  <a:cs typeface="Tahoma" charset="0"/>
                </a:rPr>
                <a:t>Dualists</a:t>
              </a:r>
              <a:endParaRPr lang="it-IT" altLang="it-IT" sz="2400" b="1" dirty="0">
                <a:solidFill>
                  <a:schemeClr val="bg1"/>
                </a:solidFill>
                <a:latin typeface="Tahoma" charset="0"/>
                <a:ea typeface="Tahoma" charset="0"/>
                <a:cs typeface="Tahoma" charset="0"/>
              </a:endParaRPr>
            </a:p>
          </p:txBody>
        </p:sp>
        <p:pic>
          <p:nvPicPr>
            <p:cNvPr id="17421" name="Picture 2" descr="http://isentieridellaragione.weebly.com/uploads/1/1/6/7/11671992/3935403.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9700" y="3876675"/>
              <a:ext cx="30289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CasellaDiTesto 3"/>
            <p:cNvSpPr txBox="1">
              <a:spLocks noChangeArrowheads="1"/>
            </p:cNvSpPr>
            <p:nvPr/>
          </p:nvSpPr>
          <p:spPr bwMode="auto">
            <a:xfrm>
              <a:off x="7812088" y="6505575"/>
              <a:ext cx="13319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500" b="1">
                  <a:solidFill>
                    <a:schemeClr val="bg1"/>
                  </a:solidFill>
                  <a:latin typeface="Tahoma" charset="0"/>
                  <a:ea typeface="Tahoma" charset="0"/>
                  <a:cs typeface="Tahoma" charset="0"/>
                </a:rPr>
                <a:t>CARTESIO</a:t>
              </a:r>
            </a:p>
          </p:txBody>
        </p:sp>
      </p:grpSp>
      <p:sp>
        <p:nvSpPr>
          <p:cNvPr id="17416" name="CasellaDiTesto 10"/>
          <p:cNvSpPr txBox="1">
            <a:spLocks noChangeArrowheads="1"/>
          </p:cNvSpPr>
          <p:nvPr/>
        </p:nvSpPr>
        <p:spPr bwMode="auto">
          <a:xfrm>
            <a:off x="0" y="549275"/>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smtClean="0">
                <a:solidFill>
                  <a:srgbClr val="FFFF00"/>
                </a:solidFill>
                <a:latin typeface="Tahoma" charset="0"/>
                <a:ea typeface="Tahoma" charset="0"/>
                <a:cs typeface="Tahoma" charset="0"/>
              </a:rPr>
              <a:t>The body-</a:t>
            </a:r>
            <a:r>
              <a:rPr lang="it-IT" altLang="it-IT" sz="3600" dirty="0" err="1" smtClean="0">
                <a:solidFill>
                  <a:srgbClr val="FFFF00"/>
                </a:solidFill>
                <a:latin typeface="Tahoma" charset="0"/>
                <a:ea typeface="Tahoma" charset="0"/>
                <a:cs typeface="Tahoma" charset="0"/>
              </a:rPr>
              <a:t>mind</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problem</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interested</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phylosophy</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psychology</a:t>
            </a:r>
            <a:r>
              <a:rPr lang="it-IT" altLang="it-IT" sz="3600" dirty="0" smtClean="0">
                <a:solidFill>
                  <a:srgbClr val="FFFF00"/>
                </a:solidFill>
                <a:latin typeface="Tahoma" charset="0"/>
                <a:ea typeface="Tahoma" charset="0"/>
                <a:cs typeface="Tahoma" charset="0"/>
              </a:rPr>
              <a:t>, and </a:t>
            </a:r>
            <a:r>
              <a:rPr lang="it-IT" altLang="it-IT" sz="3600" dirty="0" err="1" smtClean="0">
                <a:solidFill>
                  <a:srgbClr val="FFFF00"/>
                </a:solidFill>
                <a:latin typeface="Tahoma" charset="0"/>
                <a:ea typeface="Tahoma" charset="0"/>
                <a:cs typeface="Tahoma" charset="0"/>
              </a:rPr>
              <a:t>theology</a:t>
            </a:r>
            <a:endParaRPr lang="it-IT" altLang="it-IT" sz="3600" dirty="0">
              <a:solidFill>
                <a:srgbClr val="FFFF00"/>
              </a:solidFill>
              <a:latin typeface="Tahoma" charset="0"/>
              <a:ea typeface="Tahoma" charset="0"/>
              <a:cs typeface="Tahoma" charset="0"/>
            </a:endParaRPr>
          </a:p>
        </p:txBody>
      </p:sp>
      <p:sp>
        <p:nvSpPr>
          <p:cNvPr id="17417" name="CasellaDiTesto 3"/>
          <p:cNvSpPr txBox="1">
            <a:spLocks noChangeArrowheads="1"/>
          </p:cNvSpPr>
          <p:nvPr/>
        </p:nvSpPr>
        <p:spPr bwMode="auto">
          <a:xfrm>
            <a:off x="2411413" y="6534150"/>
            <a:ext cx="21240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500" b="1" dirty="0">
                <a:solidFill>
                  <a:schemeClr val="bg1"/>
                </a:solidFill>
                <a:latin typeface="Tahoma" charset="0"/>
                <a:ea typeface="Tahoma" charset="0"/>
                <a:cs typeface="Tahoma" charset="0"/>
              </a:rPr>
              <a:t>SPINOZA</a:t>
            </a:r>
          </a:p>
        </p:txBody>
      </p:sp>
      <p:pic>
        <p:nvPicPr>
          <p:cNvPr id="17418" name="Picture 17" descr="http://biografieonline.it/img/bio/b/Baruch_Spino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995738"/>
            <a:ext cx="221138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84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7418"/>
                                        </p:tgtEl>
                                        <p:attrNameLst>
                                          <p:attrName>style.opacity</p:attrName>
                                        </p:attrNameLst>
                                      </p:cBhvr>
                                      <p:to>
                                        <p:strVal val="0.25"/>
                                      </p:to>
                                    </p:set>
                                    <p:animEffect filter="image" prLst="opacity: 0.25">
                                      <p:cBhvr rctx="IE">
                                        <p:cTn id="7" dur="indefinite"/>
                                        <p:tgtEl>
                                          <p:spTgt spid="17418"/>
                                        </p:tgtEl>
                                      </p:cBhvr>
                                    </p:animEffect>
                                  </p:childTnLst>
                                </p:cTn>
                              </p:par>
                              <p:par>
                                <p:cTn id="8" presetID="9" presetClass="emph" presetSubtype="0" grpId="0" nodeType="withEffect">
                                  <p:stCondLst>
                                    <p:cond delay="0"/>
                                  </p:stCondLst>
                                  <p:childTnLst>
                                    <p:set>
                                      <p:cBhvr rctx="PPT">
                                        <p:cTn id="9" dur="indefinite"/>
                                        <p:tgtEl>
                                          <p:spTgt spid="17417"/>
                                        </p:tgtEl>
                                        <p:attrNameLst>
                                          <p:attrName>style.opacity</p:attrName>
                                        </p:attrNameLst>
                                      </p:cBhvr>
                                      <p:to>
                                        <p:strVal val="0.25"/>
                                      </p:to>
                                    </p:set>
                                    <p:animEffect filter="image" prLst="opacity: 0.25">
                                      <p:cBhvr rctx="IE">
                                        <p:cTn id="10" dur="indefinite"/>
                                        <p:tgtEl>
                                          <p:spTgt spid="17417"/>
                                        </p:tgtEl>
                                      </p:cBhvr>
                                    </p:animEffect>
                                  </p:childTnLst>
                                </p:cTn>
                              </p:par>
                              <p:par>
                                <p:cTn id="11" presetID="9" presetClass="emph" presetSubtype="0" grpId="0" nodeType="withEffect">
                                  <p:stCondLst>
                                    <p:cond delay="0"/>
                                  </p:stCondLst>
                                  <p:childTnLst>
                                    <p:set>
                                      <p:cBhvr rctx="PPT">
                                        <p:cTn id="12" dur="indefinite"/>
                                        <p:tgtEl>
                                          <p:spTgt spid="17411"/>
                                        </p:tgtEl>
                                        <p:attrNameLst>
                                          <p:attrName>style.opacity</p:attrName>
                                        </p:attrNameLst>
                                      </p:cBhvr>
                                      <p:to>
                                        <p:strVal val="0.25"/>
                                      </p:to>
                                    </p:set>
                                    <p:animEffect filter="image" prLst="opacity: 0.25">
                                      <p:cBhvr rctx="IE">
                                        <p:cTn id="13" dur="indefinite"/>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741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CasellaDiTesto 3"/>
          <p:cNvSpPr txBox="1">
            <a:spLocks noChangeArrowheads="1"/>
          </p:cNvSpPr>
          <p:nvPr/>
        </p:nvSpPr>
        <p:spPr bwMode="auto">
          <a:xfrm>
            <a:off x="395288" y="765175"/>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smtClean="0">
                <a:solidFill>
                  <a:srgbClr val="FFFF00"/>
                </a:solidFill>
                <a:latin typeface="Tahoma" charset="0"/>
                <a:ea typeface="Tahoma" charset="0"/>
                <a:cs typeface="Tahoma" charset="0"/>
              </a:rPr>
              <a:t>NEUROANATOMICAL CORRELATES</a:t>
            </a:r>
            <a:endParaRPr lang="it-IT" altLang="it-IT" sz="2800" dirty="0">
              <a:solidFill>
                <a:srgbClr val="FFFF00"/>
              </a:solidFill>
              <a:latin typeface="Tahoma" charset="0"/>
              <a:ea typeface="Tahoma" charset="0"/>
              <a:cs typeface="Tahoma" charset="0"/>
            </a:endParaRPr>
          </a:p>
        </p:txBody>
      </p:sp>
      <p:sp>
        <p:nvSpPr>
          <p:cNvPr id="197636" name="CasellaDiTesto 3"/>
          <p:cNvSpPr txBox="1">
            <a:spLocks noChangeArrowheads="1"/>
          </p:cNvSpPr>
          <p:nvPr/>
        </p:nvSpPr>
        <p:spPr bwMode="auto">
          <a:xfrm>
            <a:off x="468313" y="1990725"/>
            <a:ext cx="77755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200" dirty="0">
                <a:solidFill>
                  <a:schemeClr val="bg1"/>
                </a:solidFill>
                <a:latin typeface="Tahoma" charset="0"/>
                <a:ea typeface="Tahoma" charset="0"/>
                <a:cs typeface="Tahoma" charset="0"/>
              </a:rPr>
              <a:t>1) </a:t>
            </a:r>
            <a:r>
              <a:rPr lang="it-IT" altLang="it-IT" sz="2200" dirty="0" err="1" smtClean="0">
                <a:solidFill>
                  <a:schemeClr val="bg1"/>
                </a:solidFill>
                <a:latin typeface="Tahoma" charset="0"/>
                <a:ea typeface="Tahoma" charset="0"/>
                <a:cs typeface="Tahoma" charset="0"/>
              </a:rPr>
              <a:t>Correlation</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is</a:t>
            </a:r>
            <a:r>
              <a:rPr lang="it-IT" altLang="it-IT" sz="2200" dirty="0" smtClean="0">
                <a:solidFill>
                  <a:schemeClr val="bg1"/>
                </a:solidFill>
                <a:latin typeface="Tahoma" charset="0"/>
                <a:ea typeface="Tahoma" charset="0"/>
                <a:cs typeface="Tahoma" charset="0"/>
              </a:rPr>
              <a:t> NOT cause-</a:t>
            </a:r>
            <a:r>
              <a:rPr lang="it-IT" altLang="it-IT" sz="2200" dirty="0" err="1" smtClean="0">
                <a:solidFill>
                  <a:schemeClr val="bg1"/>
                </a:solidFill>
                <a:latin typeface="Tahoma" charset="0"/>
                <a:ea typeface="Tahoma" charset="0"/>
                <a:cs typeface="Tahoma" charset="0"/>
              </a:rPr>
              <a:t>effect</a:t>
            </a:r>
            <a:endParaRPr lang="it-IT" altLang="it-IT" sz="2200" dirty="0">
              <a:solidFill>
                <a:schemeClr val="bg1"/>
              </a:solidFill>
              <a:latin typeface="Tahoma" charset="0"/>
              <a:ea typeface="Tahoma" charset="0"/>
              <a:cs typeface="Tahoma" charset="0"/>
            </a:endParaRPr>
          </a:p>
        </p:txBody>
      </p:sp>
      <p:sp>
        <p:nvSpPr>
          <p:cNvPr id="25" name="CasellaDiTesto 3"/>
          <p:cNvSpPr txBox="1">
            <a:spLocks noChangeArrowheads="1"/>
          </p:cNvSpPr>
          <p:nvPr/>
        </p:nvSpPr>
        <p:spPr bwMode="auto">
          <a:xfrm>
            <a:off x="395288" y="2565400"/>
            <a:ext cx="4752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smtClean="0">
                <a:solidFill>
                  <a:schemeClr val="bg1"/>
                </a:solidFill>
                <a:latin typeface="Comic Sans MS" charset="0"/>
                <a:ea typeface="Tahoma" charset="0"/>
                <a:cs typeface="Tahoma" charset="0"/>
              </a:rPr>
              <a:t>“More </a:t>
            </a:r>
            <a:r>
              <a:rPr lang="it-IT" altLang="it-IT" sz="1800" dirty="0" err="1" smtClean="0">
                <a:solidFill>
                  <a:schemeClr val="bg1"/>
                </a:solidFill>
                <a:latin typeface="Comic Sans MS" charset="0"/>
                <a:ea typeface="Tahoma" charset="0"/>
                <a:cs typeface="Tahoma" charset="0"/>
              </a:rPr>
              <a:t>money</a:t>
            </a:r>
            <a:r>
              <a:rPr lang="it-IT" altLang="it-IT" sz="1800" dirty="0" smtClean="0">
                <a:solidFill>
                  <a:schemeClr val="bg1"/>
                </a:solidFill>
                <a:latin typeface="Comic Sans MS" charset="0"/>
                <a:ea typeface="Tahoma" charset="0"/>
                <a:cs typeface="Tahoma" charset="0"/>
              </a:rPr>
              <a:t>, more </a:t>
            </a:r>
            <a:r>
              <a:rPr lang="it-IT" altLang="it-IT" sz="1800" dirty="0" err="1" smtClean="0">
                <a:solidFill>
                  <a:schemeClr val="bg1"/>
                </a:solidFill>
                <a:latin typeface="Comic Sans MS" charset="0"/>
                <a:ea typeface="Tahoma" charset="0"/>
                <a:cs typeface="Tahoma" charset="0"/>
              </a:rPr>
              <a:t>academic</a:t>
            </a:r>
            <a:r>
              <a:rPr lang="it-IT" altLang="it-IT" sz="1800" dirty="0" smtClean="0">
                <a:solidFill>
                  <a:schemeClr val="bg1"/>
                </a:solidFill>
                <a:latin typeface="Comic Sans MS" charset="0"/>
                <a:ea typeface="Tahoma" charset="0"/>
                <a:cs typeface="Tahoma" charset="0"/>
              </a:rPr>
              <a:t> success”</a:t>
            </a:r>
            <a:endParaRPr lang="it-IT" altLang="it-IT" sz="1800" dirty="0">
              <a:solidFill>
                <a:schemeClr val="bg1"/>
              </a:solidFill>
              <a:latin typeface="Comic Sans MS" charset="0"/>
              <a:ea typeface="Tahoma" charset="0"/>
              <a:cs typeface="Tahoma" charset="0"/>
            </a:endParaRPr>
          </a:p>
        </p:txBody>
      </p:sp>
      <p:sp>
        <p:nvSpPr>
          <p:cNvPr id="26" name="CasellaDiTesto 3"/>
          <p:cNvSpPr txBox="1">
            <a:spLocks noChangeArrowheads="1"/>
          </p:cNvSpPr>
          <p:nvPr/>
        </p:nvSpPr>
        <p:spPr bwMode="auto">
          <a:xfrm>
            <a:off x="5724525" y="2565400"/>
            <a:ext cx="3095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smtClean="0">
                <a:solidFill>
                  <a:schemeClr val="bg1"/>
                </a:solidFill>
                <a:latin typeface="Comic Sans MS" charset="0"/>
                <a:ea typeface="Tahoma" charset="0"/>
                <a:cs typeface="Tahoma" charset="0"/>
              </a:rPr>
              <a:t>Money are the </a:t>
            </a:r>
            <a:r>
              <a:rPr lang="it-IT" altLang="it-IT" sz="1800" dirty="0" err="1" smtClean="0">
                <a:solidFill>
                  <a:schemeClr val="bg1"/>
                </a:solidFill>
                <a:latin typeface="Comic Sans MS" charset="0"/>
                <a:ea typeface="Tahoma" charset="0"/>
                <a:cs typeface="Tahoma" charset="0"/>
              </a:rPr>
              <a:t>explanation</a:t>
            </a:r>
            <a:r>
              <a:rPr lang="it-IT" altLang="it-IT" sz="1800" dirty="0" smtClean="0">
                <a:solidFill>
                  <a:schemeClr val="bg1"/>
                </a:solidFill>
                <a:latin typeface="Comic Sans MS" charset="0"/>
                <a:ea typeface="Tahoma" charset="0"/>
                <a:cs typeface="Tahoma" charset="0"/>
              </a:rPr>
              <a:t> of </a:t>
            </a:r>
            <a:r>
              <a:rPr lang="it-IT" altLang="it-IT" sz="1800" dirty="0" err="1" smtClean="0">
                <a:solidFill>
                  <a:schemeClr val="bg1"/>
                </a:solidFill>
                <a:latin typeface="Comic Sans MS" charset="0"/>
                <a:ea typeface="Tahoma" charset="0"/>
                <a:cs typeface="Tahoma" charset="0"/>
              </a:rPr>
              <a:t>academic</a:t>
            </a:r>
            <a:r>
              <a:rPr lang="it-IT" altLang="it-IT" sz="1800" dirty="0" smtClean="0">
                <a:solidFill>
                  <a:schemeClr val="bg1"/>
                </a:solidFill>
                <a:latin typeface="Comic Sans MS" charset="0"/>
                <a:ea typeface="Tahoma" charset="0"/>
                <a:cs typeface="Tahoma" charset="0"/>
              </a:rPr>
              <a:t> success ?!?</a:t>
            </a:r>
            <a:endParaRPr lang="it-IT" altLang="it-IT" sz="1800" dirty="0">
              <a:solidFill>
                <a:schemeClr val="bg1"/>
              </a:solidFill>
              <a:latin typeface="Comic Sans MS" charset="0"/>
              <a:ea typeface="Tahoma" charset="0"/>
              <a:cs typeface="Tahoma" charset="0"/>
            </a:endParaRPr>
          </a:p>
        </p:txBody>
      </p:sp>
      <p:sp>
        <p:nvSpPr>
          <p:cNvPr id="27" name="CasellaDiTesto 3"/>
          <p:cNvSpPr txBox="1">
            <a:spLocks noChangeArrowheads="1"/>
          </p:cNvSpPr>
          <p:nvPr/>
        </p:nvSpPr>
        <p:spPr bwMode="auto">
          <a:xfrm>
            <a:off x="468313" y="3756025"/>
            <a:ext cx="47513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smtClean="0">
                <a:solidFill>
                  <a:schemeClr val="bg1"/>
                </a:solidFill>
                <a:latin typeface="Comic Sans MS" charset="0"/>
                <a:ea typeface="Tahoma" charset="0"/>
                <a:cs typeface="Tahoma" charset="0"/>
              </a:rPr>
              <a:t>“OBE </a:t>
            </a:r>
            <a:r>
              <a:rPr lang="it-IT" altLang="it-IT" sz="1800" dirty="0" err="1" smtClean="0">
                <a:solidFill>
                  <a:schemeClr val="bg1"/>
                </a:solidFill>
                <a:latin typeface="Comic Sans MS" charset="0"/>
                <a:ea typeface="Tahoma" charset="0"/>
                <a:cs typeface="Tahoma" charset="0"/>
              </a:rPr>
              <a:t>is</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associated</a:t>
            </a:r>
            <a:r>
              <a:rPr lang="it-IT" altLang="it-IT" sz="1800" dirty="0" smtClean="0">
                <a:solidFill>
                  <a:schemeClr val="bg1"/>
                </a:solidFill>
                <a:latin typeface="Comic Sans MS" charset="0"/>
                <a:ea typeface="Tahoma" charset="0"/>
                <a:cs typeface="Tahoma" charset="0"/>
              </a:rPr>
              <a:t> with the </a:t>
            </a:r>
            <a:r>
              <a:rPr lang="it-IT" altLang="it-IT" sz="1800" dirty="0" err="1" smtClean="0">
                <a:solidFill>
                  <a:schemeClr val="bg1"/>
                </a:solidFill>
                <a:latin typeface="Comic Sans MS" charset="0"/>
                <a:ea typeface="Tahoma" charset="0"/>
                <a:cs typeface="Tahoma" charset="0"/>
              </a:rPr>
              <a:t>activation</a:t>
            </a:r>
            <a:r>
              <a:rPr lang="it-IT" altLang="it-IT" sz="1800" dirty="0" smtClean="0">
                <a:solidFill>
                  <a:schemeClr val="bg1"/>
                </a:solidFill>
                <a:latin typeface="Comic Sans MS" charset="0"/>
                <a:ea typeface="Tahoma" charset="0"/>
                <a:cs typeface="Tahoma" charset="0"/>
              </a:rPr>
              <a:t> of </a:t>
            </a:r>
            <a:r>
              <a:rPr lang="it-IT" altLang="it-IT" sz="1800" dirty="0" err="1" smtClean="0">
                <a:solidFill>
                  <a:schemeClr val="bg1"/>
                </a:solidFill>
                <a:latin typeface="Comic Sans MS" charset="0"/>
                <a:ea typeface="Tahoma" charset="0"/>
                <a:cs typeface="Tahoma" charset="0"/>
              </a:rPr>
              <a:t>temporo-parietal</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junction</a:t>
            </a:r>
            <a:r>
              <a:rPr lang="it-IT" altLang="it-IT" sz="1800" dirty="0" smtClean="0">
                <a:solidFill>
                  <a:schemeClr val="bg1"/>
                </a:solidFill>
                <a:latin typeface="Comic Sans MS" charset="0"/>
                <a:ea typeface="Tahoma" charset="0"/>
                <a:cs typeface="Tahoma" charset="0"/>
              </a:rPr>
              <a:t>”</a:t>
            </a:r>
            <a:endParaRPr lang="it-IT" altLang="it-IT" sz="1800" dirty="0">
              <a:solidFill>
                <a:schemeClr val="bg1"/>
              </a:solidFill>
              <a:latin typeface="Comic Sans MS" charset="0"/>
              <a:ea typeface="Tahoma" charset="0"/>
              <a:cs typeface="Tahoma" charset="0"/>
            </a:endParaRPr>
          </a:p>
        </p:txBody>
      </p:sp>
      <p:sp>
        <p:nvSpPr>
          <p:cNvPr id="28" name="CasellaDiTesto 3"/>
          <p:cNvSpPr txBox="1">
            <a:spLocks noChangeArrowheads="1"/>
          </p:cNvSpPr>
          <p:nvPr/>
        </p:nvSpPr>
        <p:spPr bwMode="auto">
          <a:xfrm>
            <a:off x="5724525" y="3768725"/>
            <a:ext cx="3095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err="1" smtClean="0">
                <a:solidFill>
                  <a:schemeClr val="bg1"/>
                </a:solidFill>
                <a:latin typeface="Comic Sans MS" charset="0"/>
                <a:ea typeface="Tahoma" charset="0"/>
                <a:cs typeface="Tahoma" charset="0"/>
              </a:rPr>
              <a:t>Temporo-parietal</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junction</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is</a:t>
            </a:r>
            <a:r>
              <a:rPr lang="it-IT" altLang="it-IT" sz="1800" dirty="0" smtClean="0">
                <a:solidFill>
                  <a:schemeClr val="bg1"/>
                </a:solidFill>
                <a:latin typeface="Comic Sans MS" charset="0"/>
                <a:ea typeface="Tahoma" charset="0"/>
                <a:cs typeface="Tahoma" charset="0"/>
              </a:rPr>
              <a:t> the cause of OBE ?</a:t>
            </a:r>
            <a:endParaRPr lang="it-IT" altLang="it-IT" sz="1800" dirty="0">
              <a:solidFill>
                <a:schemeClr val="bg1"/>
              </a:solidFill>
              <a:latin typeface="Comic Sans MS" charset="0"/>
              <a:ea typeface="Tahoma" charset="0"/>
              <a:cs typeface="Tahoma" charset="0"/>
            </a:endParaRPr>
          </a:p>
        </p:txBody>
      </p:sp>
      <p:pic>
        <p:nvPicPr>
          <p:cNvPr id="197642" name="Picture 12" descr="http://blog.utest.com/wp-content/uploads/sites/2/2014/05/V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46617"/>
            <a:ext cx="13668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utoUpdateAnimBg="0"/>
      <p:bldP spid="26" grpId="0" autoUpdateAnimBg="0"/>
      <p:bldP spid="27" grpId="0" autoUpdateAnimBg="0"/>
      <p:bldP spid="28"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4" name="CasellaDiTesto 3"/>
          <p:cNvSpPr txBox="1">
            <a:spLocks noChangeArrowheads="1"/>
          </p:cNvSpPr>
          <p:nvPr/>
        </p:nvSpPr>
        <p:spPr bwMode="auto">
          <a:xfrm>
            <a:off x="468313" y="2463821"/>
            <a:ext cx="8064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dirty="0">
                <a:solidFill>
                  <a:schemeClr val="bg1"/>
                </a:solidFill>
                <a:latin typeface="Tahoma" charset="0"/>
                <a:ea typeface="Tahoma" charset="0"/>
                <a:cs typeface="Tahoma" charset="0"/>
              </a:rPr>
              <a:t>2) </a:t>
            </a:r>
            <a:r>
              <a:rPr lang="it-IT" altLang="it-IT" dirty="0" err="1" smtClean="0">
                <a:solidFill>
                  <a:schemeClr val="bg1"/>
                </a:solidFill>
                <a:latin typeface="Tahoma" charset="0"/>
                <a:ea typeface="Tahoma" charset="0"/>
                <a:cs typeface="Tahoma" charset="0"/>
              </a:rPr>
              <a:t>Never</a:t>
            </a:r>
            <a:r>
              <a:rPr lang="it-IT" altLang="it-IT" dirty="0" smtClean="0">
                <a:solidFill>
                  <a:schemeClr val="bg1"/>
                </a:solidFill>
                <a:latin typeface="Tahoma" charset="0"/>
                <a:ea typeface="Tahoma" charset="0"/>
                <a:cs typeface="Tahoma" charset="0"/>
              </a:rPr>
              <a:t> confuse HOW with WHY !!!</a:t>
            </a:r>
            <a:endParaRPr lang="it-IT" altLang="it-IT" dirty="0">
              <a:solidFill>
                <a:schemeClr val="bg1"/>
              </a:solidFill>
              <a:latin typeface="Tahoma" charset="0"/>
              <a:ea typeface="Tahoma" charset="0"/>
              <a:cs typeface="Tahoma" charset="0"/>
            </a:endParaRPr>
          </a:p>
        </p:txBody>
      </p:sp>
      <p:pic>
        <p:nvPicPr>
          <p:cNvPr id="18" name="Picture 2"/>
          <p:cNvPicPr>
            <a:picLocks noChangeAspect="1" noChangeArrowheads="1"/>
          </p:cNvPicPr>
          <p:nvPr/>
        </p:nvPicPr>
        <p:blipFill>
          <a:blip r:embed="rId3" cstate="print"/>
          <a:srcRect l="11201" t="44800" r="5866"/>
          <a:stretch>
            <a:fillRect/>
          </a:stretch>
        </p:blipFill>
        <p:spPr bwMode="auto">
          <a:xfrm>
            <a:off x="5701040" y="4293096"/>
            <a:ext cx="2975416" cy="1413526"/>
          </a:xfrm>
          <a:prstGeom prst="rect">
            <a:avLst/>
          </a:prstGeom>
          <a:ln>
            <a:noFill/>
          </a:ln>
          <a:effectLst>
            <a:softEdge rad="112500"/>
          </a:effectLst>
        </p:spPr>
      </p:pic>
      <p:sp>
        <p:nvSpPr>
          <p:cNvPr id="19" name="CasellaDiTesto 3"/>
          <p:cNvSpPr txBox="1">
            <a:spLocks noChangeArrowheads="1"/>
          </p:cNvSpPr>
          <p:nvPr/>
        </p:nvSpPr>
        <p:spPr bwMode="auto">
          <a:xfrm>
            <a:off x="395288" y="4588966"/>
            <a:ext cx="5400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smtClean="0">
                <a:solidFill>
                  <a:schemeClr val="bg1"/>
                </a:solidFill>
                <a:latin typeface="Comic Sans MS" charset="0"/>
                <a:ea typeface="Tahoma" charset="0"/>
                <a:cs typeface="Tahoma" charset="0"/>
              </a:rPr>
              <a:t>“</a:t>
            </a:r>
            <a:r>
              <a:rPr lang="it-IT" altLang="it-IT" sz="1800" dirty="0" err="1" smtClean="0">
                <a:solidFill>
                  <a:schemeClr val="bg1"/>
                </a:solidFill>
                <a:latin typeface="Comic Sans MS" charset="0"/>
                <a:ea typeface="Tahoma" charset="0"/>
                <a:cs typeface="Tahoma" charset="0"/>
              </a:rPr>
              <a:t>Why</a:t>
            </a:r>
            <a:r>
              <a:rPr lang="it-IT" altLang="it-IT" sz="1800" dirty="0" smtClean="0">
                <a:solidFill>
                  <a:schemeClr val="bg1"/>
                </a:solidFill>
                <a:latin typeface="Comic Sans MS" charset="0"/>
                <a:ea typeface="Tahoma" charset="0"/>
                <a:cs typeface="Tahoma" charset="0"/>
              </a:rPr>
              <a:t> are </a:t>
            </a:r>
            <a:r>
              <a:rPr lang="it-IT" altLang="it-IT" sz="1800" dirty="0" err="1" smtClean="0">
                <a:solidFill>
                  <a:schemeClr val="bg1"/>
                </a:solidFill>
                <a:latin typeface="Comic Sans MS" charset="0"/>
                <a:ea typeface="Tahoma" charset="0"/>
                <a:cs typeface="Tahoma" charset="0"/>
              </a:rPr>
              <a:t>you</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turning</a:t>
            </a:r>
            <a:r>
              <a:rPr lang="it-IT" altLang="it-IT" sz="1800" dirty="0" smtClean="0">
                <a:solidFill>
                  <a:schemeClr val="bg1"/>
                </a:solidFill>
                <a:latin typeface="Comic Sans MS" charset="0"/>
                <a:ea typeface="Tahoma" charset="0"/>
                <a:cs typeface="Tahoma" charset="0"/>
              </a:rPr>
              <a:t> right?”</a:t>
            </a:r>
            <a:endParaRPr lang="it-IT" altLang="it-IT" sz="1800" dirty="0">
              <a:solidFill>
                <a:schemeClr val="bg1"/>
              </a:solidFill>
              <a:latin typeface="Comic Sans MS" charset="0"/>
              <a:ea typeface="Tahoma" charset="0"/>
              <a:cs typeface="Tahoma" charset="0"/>
            </a:endParaRPr>
          </a:p>
          <a:p>
            <a:pPr algn="just" eaLnBrk="1" hangingPunct="1">
              <a:spcBef>
                <a:spcPct val="0"/>
              </a:spcBef>
              <a:buFontTx/>
              <a:buNone/>
            </a:pPr>
            <a:r>
              <a:rPr lang="it-IT" altLang="it-IT" sz="1800" dirty="0" smtClean="0">
                <a:solidFill>
                  <a:schemeClr val="bg1"/>
                </a:solidFill>
                <a:latin typeface="Comic Sans MS" charset="0"/>
                <a:ea typeface="Tahoma" charset="0"/>
                <a:cs typeface="Tahoma" charset="0"/>
              </a:rPr>
              <a:t>“</a:t>
            </a:r>
            <a:r>
              <a:rPr lang="it-IT" altLang="it-IT" sz="1800" dirty="0" err="1">
                <a:solidFill>
                  <a:schemeClr val="bg1"/>
                </a:solidFill>
                <a:latin typeface="Comic Sans MS" charset="0"/>
                <a:ea typeface="Tahoma" charset="0"/>
                <a:cs typeface="Tahoma" charset="0"/>
              </a:rPr>
              <a:t>B</a:t>
            </a:r>
            <a:r>
              <a:rPr lang="it-IT" altLang="it-IT" sz="1800" dirty="0" err="1" smtClean="0">
                <a:solidFill>
                  <a:schemeClr val="bg1"/>
                </a:solidFill>
                <a:latin typeface="Comic Sans MS" charset="0"/>
                <a:ea typeface="Tahoma" charset="0"/>
                <a:cs typeface="Tahoma" charset="0"/>
              </a:rPr>
              <a:t>ecause</a:t>
            </a:r>
            <a:r>
              <a:rPr lang="it-IT" altLang="it-IT" sz="1800" dirty="0" smtClean="0">
                <a:solidFill>
                  <a:schemeClr val="bg1"/>
                </a:solidFill>
                <a:latin typeface="Comic Sans MS" charset="0"/>
                <a:ea typeface="Tahoma" charset="0"/>
                <a:cs typeface="Tahoma" charset="0"/>
              </a:rPr>
              <a:t> the </a:t>
            </a:r>
            <a:r>
              <a:rPr lang="it-IT" altLang="it-IT" sz="1800" dirty="0" err="1" smtClean="0">
                <a:solidFill>
                  <a:schemeClr val="bg1"/>
                </a:solidFill>
                <a:latin typeface="Comic Sans MS" charset="0"/>
                <a:ea typeface="Tahoma" charset="0"/>
                <a:cs typeface="Tahoma" charset="0"/>
              </a:rPr>
              <a:t>steering</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wheel</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connected</a:t>
            </a:r>
            <a:r>
              <a:rPr lang="it-IT" altLang="it-IT" sz="1800" dirty="0" smtClean="0">
                <a:solidFill>
                  <a:schemeClr val="bg1"/>
                </a:solidFill>
                <a:latin typeface="Comic Sans MS" charset="0"/>
                <a:ea typeface="Tahoma" charset="0"/>
                <a:cs typeface="Tahoma" charset="0"/>
              </a:rPr>
              <a:t> to the </a:t>
            </a:r>
            <a:r>
              <a:rPr lang="it-IT" altLang="it-IT" sz="1800" dirty="0" err="1" smtClean="0">
                <a:solidFill>
                  <a:schemeClr val="bg1"/>
                </a:solidFill>
                <a:latin typeface="Comic Sans MS" charset="0"/>
                <a:ea typeface="Tahoma" charset="0"/>
                <a:cs typeface="Tahoma" charset="0"/>
              </a:rPr>
              <a:t>motor</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permits</a:t>
            </a:r>
            <a:r>
              <a:rPr lang="it-IT" altLang="it-IT" sz="1800" dirty="0" smtClean="0">
                <a:solidFill>
                  <a:schemeClr val="bg1"/>
                </a:solidFill>
                <a:latin typeface="Comic Sans MS" charset="0"/>
                <a:ea typeface="Tahoma" charset="0"/>
                <a:cs typeface="Tahoma" charset="0"/>
              </a:rPr>
              <a:t> me to rotate </a:t>
            </a:r>
            <a:r>
              <a:rPr lang="it-IT" altLang="it-IT" sz="1800" dirty="0" err="1" smtClean="0">
                <a:solidFill>
                  <a:schemeClr val="bg1"/>
                </a:solidFill>
                <a:latin typeface="Comic Sans MS" charset="0"/>
                <a:ea typeface="Tahoma" charset="0"/>
                <a:cs typeface="Tahoma" charset="0"/>
              </a:rPr>
              <a:t>wheels</a:t>
            </a:r>
            <a:endParaRPr lang="it-IT" altLang="it-IT" sz="1800" dirty="0">
              <a:solidFill>
                <a:schemeClr val="bg1"/>
              </a:solidFill>
              <a:latin typeface="Comic Sans MS" charset="0"/>
              <a:ea typeface="Tahoma" charset="0"/>
              <a:cs typeface="Tahoma" charset="0"/>
            </a:endParaRPr>
          </a:p>
        </p:txBody>
      </p:sp>
      <p:sp>
        <p:nvSpPr>
          <p:cNvPr id="23" name="CasellaDiTesto 3"/>
          <p:cNvSpPr txBox="1">
            <a:spLocks noChangeArrowheads="1"/>
          </p:cNvSpPr>
          <p:nvPr/>
        </p:nvSpPr>
        <p:spPr bwMode="auto">
          <a:xfrm>
            <a:off x="395288" y="4727575"/>
            <a:ext cx="540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smtClean="0">
                <a:solidFill>
                  <a:schemeClr val="bg1"/>
                </a:solidFill>
                <a:latin typeface="Comic Sans MS" charset="0"/>
                <a:ea typeface="Tahoma" charset="0"/>
                <a:cs typeface="Tahoma" charset="0"/>
              </a:rPr>
              <a:t>“</a:t>
            </a:r>
            <a:r>
              <a:rPr lang="it-IT" altLang="it-IT" sz="1800" dirty="0" err="1" smtClean="0">
                <a:solidFill>
                  <a:schemeClr val="bg1"/>
                </a:solidFill>
                <a:latin typeface="Comic Sans MS" charset="0"/>
                <a:ea typeface="Tahoma" charset="0"/>
                <a:cs typeface="Tahoma" charset="0"/>
              </a:rPr>
              <a:t>Why</a:t>
            </a:r>
            <a:r>
              <a:rPr lang="it-IT" altLang="it-IT" sz="1800" dirty="0" smtClean="0">
                <a:solidFill>
                  <a:schemeClr val="bg1"/>
                </a:solidFill>
                <a:latin typeface="Comic Sans MS" charset="0"/>
                <a:ea typeface="Tahoma" charset="0"/>
                <a:cs typeface="Tahoma" charset="0"/>
              </a:rPr>
              <a:t> do </a:t>
            </a:r>
            <a:r>
              <a:rPr lang="it-IT" altLang="it-IT" sz="1800" dirty="0" err="1" smtClean="0">
                <a:solidFill>
                  <a:schemeClr val="bg1"/>
                </a:solidFill>
                <a:latin typeface="Comic Sans MS" charset="0"/>
                <a:ea typeface="Tahoma" charset="0"/>
                <a:cs typeface="Tahoma" charset="0"/>
              </a:rPr>
              <a:t>we</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have</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NDEs</a:t>
            </a:r>
            <a:r>
              <a:rPr lang="it-IT" altLang="it-IT" sz="1800" dirty="0" smtClean="0">
                <a:solidFill>
                  <a:schemeClr val="bg1"/>
                </a:solidFill>
                <a:latin typeface="Comic Sans MS" charset="0"/>
                <a:ea typeface="Tahoma" charset="0"/>
                <a:cs typeface="Tahoma" charset="0"/>
              </a:rPr>
              <a:t>?”</a:t>
            </a:r>
            <a:endParaRPr lang="it-IT" altLang="it-IT" sz="1800" dirty="0">
              <a:solidFill>
                <a:schemeClr val="bg1"/>
              </a:solidFill>
              <a:latin typeface="Comic Sans MS" charset="0"/>
              <a:ea typeface="Tahoma" charset="0"/>
              <a:cs typeface="Tahoma" charset="0"/>
            </a:endParaRPr>
          </a:p>
          <a:p>
            <a:pPr algn="just" eaLnBrk="1" hangingPunct="1">
              <a:spcBef>
                <a:spcPct val="0"/>
              </a:spcBef>
              <a:buFontTx/>
              <a:buNone/>
            </a:pPr>
            <a:r>
              <a:rPr lang="it-IT" altLang="it-IT" sz="1800" dirty="0" smtClean="0">
                <a:solidFill>
                  <a:schemeClr val="bg1"/>
                </a:solidFill>
                <a:latin typeface="Comic Sans MS" charset="0"/>
                <a:ea typeface="Tahoma" charset="0"/>
                <a:cs typeface="Tahoma" charset="0"/>
              </a:rPr>
              <a:t>“</a:t>
            </a:r>
            <a:r>
              <a:rPr lang="it-IT" altLang="it-IT" sz="1800" dirty="0" err="1" smtClean="0">
                <a:solidFill>
                  <a:schemeClr val="bg1"/>
                </a:solidFill>
                <a:latin typeface="Comic Sans MS" charset="0"/>
                <a:ea typeface="Tahoma" charset="0"/>
                <a:cs typeface="Tahoma" charset="0"/>
              </a:rPr>
              <a:t>Because</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we</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have</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temporal</a:t>
            </a:r>
            <a:r>
              <a:rPr lang="it-IT" altLang="it-IT" sz="1800" dirty="0" smtClean="0">
                <a:solidFill>
                  <a:schemeClr val="bg1"/>
                </a:solidFill>
                <a:latin typeface="Comic Sans MS" charset="0"/>
                <a:ea typeface="Tahoma" charset="0"/>
                <a:cs typeface="Tahoma" charset="0"/>
              </a:rPr>
              <a:t> </a:t>
            </a:r>
            <a:r>
              <a:rPr lang="it-IT" altLang="it-IT" sz="1800" dirty="0" err="1" smtClean="0">
                <a:solidFill>
                  <a:schemeClr val="bg1"/>
                </a:solidFill>
                <a:latin typeface="Comic Sans MS" charset="0"/>
                <a:ea typeface="Tahoma" charset="0"/>
                <a:cs typeface="Tahoma" charset="0"/>
              </a:rPr>
              <a:t>lobe</a:t>
            </a:r>
            <a:r>
              <a:rPr lang="it-IT" altLang="it-IT" sz="1800" dirty="0" smtClean="0">
                <a:solidFill>
                  <a:schemeClr val="bg1"/>
                </a:solidFill>
                <a:latin typeface="Comic Sans MS" charset="0"/>
                <a:ea typeface="Tahoma" charset="0"/>
                <a:cs typeface="Tahoma" charset="0"/>
              </a:rPr>
              <a:t>”</a:t>
            </a:r>
            <a:endParaRPr lang="it-IT" altLang="it-IT" sz="1800" dirty="0">
              <a:solidFill>
                <a:schemeClr val="bg1"/>
              </a:solidFill>
              <a:latin typeface="Comic Sans MS" charset="0"/>
              <a:ea typeface="Tahoma" charset="0"/>
              <a:cs typeface="Tahoma" charset="0"/>
            </a:endParaRPr>
          </a:p>
        </p:txBody>
      </p:sp>
      <p:pic>
        <p:nvPicPr>
          <p:cNvPr id="24" name="Picture 2"/>
          <p:cNvPicPr>
            <a:picLocks noChangeAspect="1" noChangeArrowheads="1"/>
          </p:cNvPicPr>
          <p:nvPr/>
        </p:nvPicPr>
        <p:blipFill>
          <a:blip r:embed="rId4" cstate="print"/>
          <a:srcRect/>
          <a:stretch>
            <a:fillRect/>
          </a:stretch>
        </p:blipFill>
        <p:spPr bwMode="auto">
          <a:xfrm>
            <a:off x="6300192" y="4248212"/>
            <a:ext cx="1886408" cy="1485044"/>
          </a:xfrm>
          <a:prstGeom prst="rect">
            <a:avLst/>
          </a:prstGeom>
          <a:ln>
            <a:noFill/>
          </a:ln>
          <a:effectLst>
            <a:softEdge rad="112500"/>
          </a:effectLst>
        </p:spPr>
      </p:pic>
      <p:sp>
        <p:nvSpPr>
          <p:cNvPr id="13" name="CasellaDiTesto 3"/>
          <p:cNvSpPr txBox="1">
            <a:spLocks noChangeArrowheads="1"/>
          </p:cNvSpPr>
          <p:nvPr/>
        </p:nvSpPr>
        <p:spPr bwMode="auto">
          <a:xfrm>
            <a:off x="395288" y="765175"/>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smtClean="0">
                <a:solidFill>
                  <a:srgbClr val="FFFF00"/>
                </a:solidFill>
                <a:latin typeface="Tahoma" charset="0"/>
                <a:ea typeface="Tahoma" charset="0"/>
                <a:cs typeface="Tahoma" charset="0"/>
              </a:rPr>
              <a:t>NEUROANATOMICAL CORRELATES</a:t>
            </a:r>
            <a:endParaRPr lang="it-IT" altLang="it-IT" sz="2800" dirty="0">
              <a:solidFill>
                <a:srgbClr val="FFFF00"/>
              </a:solidFill>
              <a:latin typeface="Tahoma" charset="0"/>
              <a:ea typeface="Tahoma" charset="0"/>
              <a:cs typeface="Tahoma" charset="0"/>
            </a:endParaRPr>
          </a:p>
        </p:txBody>
      </p:sp>
      <p:pic>
        <p:nvPicPr>
          <p:cNvPr id="14" name="Picture 12" descr="http://blog.utest.com/wp-content/uploads/sites/2/2014/05/V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46617"/>
            <a:ext cx="13668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3"/>
          <p:cNvSpPr txBox="1">
            <a:spLocks noChangeArrowheads="1"/>
          </p:cNvSpPr>
          <p:nvPr/>
        </p:nvSpPr>
        <p:spPr bwMode="auto">
          <a:xfrm>
            <a:off x="395288" y="765175"/>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smtClean="0">
                <a:solidFill>
                  <a:srgbClr val="FFFF00"/>
                </a:solidFill>
                <a:latin typeface="Tahoma" charset="0"/>
                <a:ea typeface="Tahoma" charset="0"/>
                <a:cs typeface="Tahoma" charset="0"/>
              </a:rPr>
              <a:t>NEUROANATOMICAL CORRELATES</a:t>
            </a:r>
            <a:endParaRPr lang="it-IT" altLang="it-IT" sz="2800" dirty="0">
              <a:solidFill>
                <a:srgbClr val="FFFF00"/>
              </a:solidFill>
              <a:latin typeface="Tahoma" charset="0"/>
              <a:ea typeface="Tahoma" charset="0"/>
              <a:cs typeface="Tahoma" charset="0"/>
            </a:endParaRPr>
          </a:p>
        </p:txBody>
      </p:sp>
      <p:pic>
        <p:nvPicPr>
          <p:cNvPr id="10" name="Picture 12" descr="http://blog.utest.com/wp-content/uploads/sites/2/2014/05/V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46617"/>
            <a:ext cx="13668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7"/>
          <p:cNvSpPr>
            <a:spLocks noChangeArrowheads="1"/>
          </p:cNvSpPr>
          <p:nvPr/>
        </p:nvSpPr>
        <p:spPr bwMode="auto">
          <a:xfrm>
            <a:off x="82776" y="4725144"/>
            <a:ext cx="13208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600" dirty="0" smtClean="0">
                <a:solidFill>
                  <a:srgbClr val="FFFF00"/>
                </a:solidFill>
                <a:latin typeface="Tahoma" charset="0"/>
                <a:ea typeface="Tahoma" charset="0"/>
                <a:cs typeface="Tahoma" charset="0"/>
              </a:rPr>
              <a:t>Limit of the </a:t>
            </a:r>
            <a:r>
              <a:rPr lang="it-IT" altLang="it-IT" sz="1600" dirty="0" err="1" smtClean="0">
                <a:solidFill>
                  <a:srgbClr val="FFFF00"/>
                </a:solidFill>
                <a:latin typeface="Tahoma" charset="0"/>
                <a:ea typeface="Tahoma" charset="0"/>
                <a:cs typeface="Tahoma" charset="0"/>
              </a:rPr>
              <a:t>study</a:t>
            </a:r>
            <a:endParaRPr lang="it-IT" altLang="it-IT" sz="1600" dirty="0">
              <a:solidFill>
                <a:schemeClr val="bg1"/>
              </a:solidFill>
              <a:latin typeface="Tahoma" charset="0"/>
              <a:ea typeface="Tahoma" charset="0"/>
              <a:cs typeface="Tahoma" charset="0"/>
            </a:endParaRPr>
          </a:p>
        </p:txBody>
      </p:sp>
      <p:sp>
        <p:nvSpPr>
          <p:cNvPr id="12" name="Rettangolo 8"/>
          <p:cNvSpPr>
            <a:spLocks noChangeArrowheads="1"/>
          </p:cNvSpPr>
          <p:nvPr/>
        </p:nvSpPr>
        <p:spPr bwMode="auto">
          <a:xfrm>
            <a:off x="1380181" y="4226874"/>
            <a:ext cx="2208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dirty="0" smtClean="0">
                <a:solidFill>
                  <a:schemeClr val="bg1"/>
                </a:solidFill>
                <a:latin typeface="Tahoma" charset="0"/>
                <a:ea typeface="Tahoma" charset="0"/>
                <a:cs typeface="Tahoma" charset="0"/>
              </a:rPr>
              <a:t>NDE </a:t>
            </a:r>
            <a:r>
              <a:rPr lang="it-IT" altLang="it-IT" sz="2000" dirty="0" err="1" smtClean="0">
                <a:solidFill>
                  <a:schemeClr val="bg1"/>
                </a:solidFill>
                <a:latin typeface="Tahoma" charset="0"/>
                <a:ea typeface="Tahoma" charset="0"/>
                <a:cs typeface="Tahoma" charset="0"/>
              </a:rPr>
              <a:t>group</a:t>
            </a:r>
            <a:endParaRPr lang="it-IT" altLang="it-IT" sz="2000" dirty="0">
              <a:solidFill>
                <a:schemeClr val="bg1"/>
              </a:solidFill>
              <a:latin typeface="Tahoma" charset="0"/>
              <a:ea typeface="Tahoma" charset="0"/>
              <a:cs typeface="Tahoma" charset="0"/>
            </a:endParaRPr>
          </a:p>
        </p:txBody>
      </p:sp>
      <p:sp>
        <p:nvSpPr>
          <p:cNvPr id="13" name="Rettangolo 20"/>
          <p:cNvSpPr>
            <a:spLocks noChangeArrowheads="1"/>
          </p:cNvSpPr>
          <p:nvPr/>
        </p:nvSpPr>
        <p:spPr bwMode="auto">
          <a:xfrm>
            <a:off x="1691680" y="5445224"/>
            <a:ext cx="22082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dirty="0" smtClean="0">
                <a:solidFill>
                  <a:schemeClr val="bg1"/>
                </a:solidFill>
                <a:latin typeface="Tahoma" charset="0"/>
                <a:ea typeface="Tahoma" charset="0"/>
                <a:cs typeface="Tahoma" charset="0"/>
              </a:rPr>
              <a:t>CONTROL </a:t>
            </a:r>
            <a:r>
              <a:rPr lang="it-IT" altLang="it-IT" sz="2000" dirty="0" err="1" smtClean="0">
                <a:solidFill>
                  <a:schemeClr val="bg1"/>
                </a:solidFill>
                <a:latin typeface="Tahoma" charset="0"/>
                <a:ea typeface="Tahoma" charset="0"/>
                <a:cs typeface="Tahoma" charset="0"/>
              </a:rPr>
              <a:t>group</a:t>
            </a:r>
            <a:endParaRPr lang="it-IT" altLang="it-IT" sz="2000" dirty="0">
              <a:solidFill>
                <a:schemeClr val="bg1"/>
              </a:solidFill>
              <a:latin typeface="Tahoma" charset="0"/>
              <a:ea typeface="Tahoma" charset="0"/>
              <a:cs typeface="Tahoma" charset="0"/>
            </a:endParaRPr>
          </a:p>
        </p:txBody>
      </p:sp>
      <p:sp>
        <p:nvSpPr>
          <p:cNvPr id="14" name="Parentesi graffa aperta 13"/>
          <p:cNvSpPr/>
          <p:nvPr/>
        </p:nvSpPr>
        <p:spPr>
          <a:xfrm>
            <a:off x="1356368" y="4212586"/>
            <a:ext cx="503238" cy="16287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8031" y="4593586"/>
            <a:ext cx="55816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15"/>
          <p:cNvSpPr/>
          <p:nvPr/>
        </p:nvSpPr>
        <p:spPr>
          <a:xfrm>
            <a:off x="4107506" y="4852349"/>
            <a:ext cx="2519362" cy="215900"/>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53514">
            <a:off x="851543" y="1640836"/>
            <a:ext cx="71024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3588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CasellaDiTesto 3"/>
          <p:cNvSpPr txBox="1">
            <a:spLocks noChangeArrowheads="1"/>
          </p:cNvSpPr>
          <p:nvPr/>
        </p:nvSpPr>
        <p:spPr bwMode="auto">
          <a:xfrm>
            <a:off x="865254" y="953092"/>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smtClean="0">
                <a:solidFill>
                  <a:srgbClr val="FFFF00"/>
                </a:solidFill>
                <a:latin typeface="Tahoma" charset="0"/>
                <a:ea typeface="Tahoma" charset="0"/>
                <a:cs typeface="Tahoma" charset="0"/>
              </a:rPr>
              <a:t>FLAT EEG and Sub-</a:t>
            </a:r>
            <a:r>
              <a:rPr lang="it-IT" altLang="it-IT" sz="2800" dirty="0" err="1" smtClean="0">
                <a:solidFill>
                  <a:srgbClr val="FFFF00"/>
                </a:solidFill>
                <a:latin typeface="Tahoma" charset="0"/>
                <a:ea typeface="Tahoma" charset="0"/>
                <a:cs typeface="Tahoma" charset="0"/>
              </a:rPr>
              <a:t>cortical</a:t>
            </a:r>
            <a:r>
              <a:rPr lang="it-IT" altLang="it-IT" sz="2800" dirty="0" smtClean="0">
                <a:solidFill>
                  <a:srgbClr val="FFFF00"/>
                </a:solidFill>
                <a:latin typeface="Tahoma" charset="0"/>
                <a:ea typeface="Tahoma" charset="0"/>
                <a:cs typeface="Tahoma" charset="0"/>
              </a:rPr>
              <a:t> </a:t>
            </a:r>
            <a:r>
              <a:rPr lang="it-IT" altLang="it-IT" sz="2800" dirty="0" err="1" smtClean="0">
                <a:solidFill>
                  <a:srgbClr val="FFFF00"/>
                </a:solidFill>
                <a:latin typeface="Tahoma" charset="0"/>
                <a:ea typeface="Tahoma" charset="0"/>
                <a:cs typeface="Tahoma" charset="0"/>
              </a:rPr>
              <a:t>activites</a:t>
            </a:r>
            <a:endParaRPr lang="it-IT" altLang="it-IT" sz="2800" dirty="0">
              <a:solidFill>
                <a:srgbClr val="FFFF00"/>
              </a:solidFill>
              <a:latin typeface="Tahoma" charset="0"/>
              <a:ea typeface="Tahoma" charset="0"/>
              <a:cs typeface="Tahoma" charset="0"/>
            </a:endParaRPr>
          </a:p>
        </p:txBody>
      </p:sp>
      <p:sp>
        <p:nvSpPr>
          <p:cNvPr id="211972" name="CasellaDiTesto 3"/>
          <p:cNvSpPr txBox="1">
            <a:spLocks noChangeArrowheads="1"/>
          </p:cNvSpPr>
          <p:nvPr/>
        </p:nvSpPr>
        <p:spPr bwMode="auto">
          <a:xfrm>
            <a:off x="381066" y="1988840"/>
            <a:ext cx="836739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latin typeface="Comic Sans MS" charset="0"/>
                <a:ea typeface="Tahoma" charset="0"/>
                <a:cs typeface="Tahoma" charset="0"/>
              </a:rPr>
              <a:t>OK, </a:t>
            </a:r>
            <a:r>
              <a:rPr lang="it-IT" altLang="it-IT" sz="2000" dirty="0" err="1" smtClean="0">
                <a:solidFill>
                  <a:schemeClr val="bg1"/>
                </a:solidFill>
                <a:latin typeface="Comic Sans MS" charset="0"/>
                <a:ea typeface="Tahoma" charset="0"/>
                <a:cs typeface="Tahoma" charset="0"/>
              </a:rPr>
              <a:t>subcortical</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areas</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may</a:t>
            </a:r>
            <a:r>
              <a:rPr lang="it-IT" altLang="it-IT" sz="2000" dirty="0" smtClean="0">
                <a:solidFill>
                  <a:schemeClr val="bg1"/>
                </a:solidFill>
                <a:latin typeface="Comic Sans MS" charset="0"/>
                <a:ea typeface="Tahoma" charset="0"/>
                <a:cs typeface="Tahoma" charset="0"/>
              </a:rPr>
              <a:t> be </a:t>
            </a:r>
            <a:r>
              <a:rPr lang="it-IT" altLang="it-IT" sz="2000" dirty="0" err="1" smtClean="0">
                <a:solidFill>
                  <a:schemeClr val="bg1"/>
                </a:solidFill>
                <a:latin typeface="Comic Sans MS" charset="0"/>
                <a:ea typeface="Tahoma" charset="0"/>
                <a:cs typeface="Tahoma" charset="0"/>
              </a:rPr>
              <a:t>active</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but</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all</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neuroscientists</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acknowledge</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that</a:t>
            </a:r>
            <a:r>
              <a:rPr lang="it-IT" altLang="it-IT" sz="2000" dirty="0" smtClean="0">
                <a:solidFill>
                  <a:schemeClr val="bg1"/>
                </a:solidFill>
                <a:latin typeface="Comic Sans MS" charset="0"/>
                <a:ea typeface="Tahoma" charset="0"/>
                <a:cs typeface="Tahoma" charset="0"/>
              </a:rPr>
              <a:t> the </a:t>
            </a:r>
            <a:r>
              <a:rPr lang="it-IT" altLang="it-IT" sz="2000" dirty="0" err="1" smtClean="0">
                <a:solidFill>
                  <a:schemeClr val="bg1"/>
                </a:solidFill>
                <a:latin typeface="Comic Sans MS" charset="0"/>
                <a:ea typeface="Tahoma" charset="0"/>
                <a:cs typeface="Tahoma" charset="0"/>
              </a:rPr>
              <a:t>events</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reported</a:t>
            </a:r>
            <a:r>
              <a:rPr lang="it-IT" altLang="it-IT" sz="2000" dirty="0" smtClean="0">
                <a:solidFill>
                  <a:schemeClr val="bg1"/>
                </a:solidFill>
                <a:latin typeface="Comic Sans MS" charset="0"/>
                <a:ea typeface="Tahoma" charset="0"/>
                <a:cs typeface="Tahoma" charset="0"/>
              </a:rPr>
              <a:t> in </a:t>
            </a:r>
            <a:r>
              <a:rPr lang="it-IT" altLang="it-IT" sz="2000" dirty="0" err="1" smtClean="0">
                <a:solidFill>
                  <a:schemeClr val="bg1"/>
                </a:solidFill>
                <a:latin typeface="Comic Sans MS" charset="0"/>
                <a:ea typeface="Tahoma" charset="0"/>
                <a:cs typeface="Tahoma" charset="0"/>
              </a:rPr>
              <a:t>NDEs</a:t>
            </a:r>
            <a:r>
              <a:rPr lang="it-IT" altLang="it-IT" sz="2000" dirty="0" smtClean="0">
                <a:solidFill>
                  <a:schemeClr val="bg1"/>
                </a:solidFill>
                <a:latin typeface="Comic Sans MS" charset="0"/>
                <a:ea typeface="Tahoma" charset="0"/>
                <a:cs typeface="Tahoma" charset="0"/>
              </a:rPr>
              <a:t> (human </a:t>
            </a:r>
            <a:r>
              <a:rPr lang="it-IT" altLang="it-IT" sz="2000" dirty="0" err="1" smtClean="0">
                <a:solidFill>
                  <a:schemeClr val="bg1"/>
                </a:solidFill>
                <a:latin typeface="Comic Sans MS" charset="0"/>
                <a:ea typeface="Tahoma" charset="0"/>
                <a:cs typeface="Tahoma" charset="0"/>
              </a:rPr>
              <a:t>silhouettes</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melodies</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heaven-like</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perception</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should</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typically</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require</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complex</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cortical</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activity</a:t>
            </a:r>
            <a:r>
              <a:rPr lang="it-IT" altLang="it-IT" sz="2000" dirty="0" smtClean="0">
                <a:solidFill>
                  <a:schemeClr val="bg1"/>
                </a:solidFill>
                <a:latin typeface="Comic Sans MS" charset="0"/>
                <a:ea typeface="Tahoma" charset="0"/>
                <a:cs typeface="Tahoma" charset="0"/>
              </a:rPr>
              <a:t> in </a:t>
            </a:r>
            <a:r>
              <a:rPr lang="it-IT" altLang="it-IT" sz="2000" dirty="0" err="1" smtClean="0">
                <a:solidFill>
                  <a:schemeClr val="bg1"/>
                </a:solidFill>
                <a:latin typeface="Comic Sans MS" charset="0"/>
                <a:ea typeface="Tahoma" charset="0"/>
                <a:cs typeface="Tahoma" charset="0"/>
              </a:rPr>
              <a:t>normal</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conditions</a:t>
            </a:r>
            <a:r>
              <a:rPr lang="it-IT" altLang="it-IT" sz="2000" dirty="0" smtClean="0">
                <a:solidFill>
                  <a:schemeClr val="bg1"/>
                </a:solidFill>
                <a:latin typeface="Comic Sans MS" charset="0"/>
                <a:ea typeface="Tahoma" charset="0"/>
                <a:cs typeface="Tahoma" charset="0"/>
              </a:rPr>
              <a:t> !!</a:t>
            </a:r>
            <a:endParaRPr lang="it-IT" altLang="it-IT" sz="2000" dirty="0">
              <a:solidFill>
                <a:schemeClr val="bg1"/>
              </a:solidFill>
              <a:latin typeface="Comic Sans MS" charset="0"/>
              <a:ea typeface="Tahoma" charset="0"/>
              <a:cs typeface="Tahoma" charset="0"/>
            </a:endParaRPr>
          </a:p>
        </p:txBody>
      </p:sp>
      <p:pic>
        <p:nvPicPr>
          <p:cNvPr id="211977" name="Picture 12" descr="http://blog.utest.com/wp-content/uploads/sites/2/2014/05/V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549275"/>
            <a:ext cx="13668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print"/>
          <a:srcRect/>
          <a:stretch>
            <a:fillRect/>
          </a:stretch>
        </p:blipFill>
        <p:spPr bwMode="auto">
          <a:xfrm>
            <a:off x="471029" y="3356992"/>
            <a:ext cx="3956955" cy="2952328"/>
          </a:xfrm>
          <a:prstGeom prst="rect">
            <a:avLst/>
          </a:prstGeom>
          <a:ln>
            <a:noFill/>
          </a:ln>
          <a:effectLst>
            <a:softEdge rad="112500"/>
          </a:effectLst>
        </p:spPr>
      </p:pic>
      <p:pic>
        <p:nvPicPr>
          <p:cNvPr id="15" name="Picture 3"/>
          <p:cNvPicPr>
            <a:picLocks noChangeAspect="1" noChangeArrowheads="1"/>
          </p:cNvPicPr>
          <p:nvPr/>
        </p:nvPicPr>
        <p:blipFill>
          <a:blip r:embed="rId5" cstate="print"/>
          <a:srcRect/>
          <a:stretch>
            <a:fillRect/>
          </a:stretch>
        </p:blipFill>
        <p:spPr bwMode="auto">
          <a:xfrm>
            <a:off x="5004048" y="3573016"/>
            <a:ext cx="3724275" cy="242887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5844" name="CasellaDiTesto 3"/>
          <p:cNvSpPr txBox="1">
            <a:spLocks noChangeArrowheads="1"/>
          </p:cNvSpPr>
          <p:nvPr/>
        </p:nvSpPr>
        <p:spPr bwMode="auto">
          <a:xfrm>
            <a:off x="1331640" y="1969676"/>
            <a:ext cx="79208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smtClean="0">
                <a:solidFill>
                  <a:schemeClr val="bg1"/>
                </a:solidFill>
                <a:latin typeface="Tahoma" charset="0"/>
                <a:ea typeface="Tahoma" charset="0"/>
                <a:cs typeface="Tahoma" charset="0"/>
              </a:rPr>
              <a:t>Increase</a:t>
            </a:r>
            <a:r>
              <a:rPr lang="it-IT" altLang="it-IT" sz="2800" b="1" dirty="0" smtClean="0">
                <a:solidFill>
                  <a:schemeClr val="bg1"/>
                </a:solidFill>
                <a:latin typeface="Tahoma" charset="0"/>
                <a:ea typeface="Tahoma" charset="0"/>
                <a:cs typeface="Tahoma" charset="0"/>
              </a:rPr>
              <a:t> </a:t>
            </a:r>
            <a:r>
              <a:rPr lang="it-IT" altLang="it-IT" sz="2800" b="1" dirty="0">
                <a:solidFill>
                  <a:schemeClr val="bg1"/>
                </a:solidFill>
                <a:latin typeface="Tahoma" charset="0"/>
                <a:ea typeface="Tahoma" charset="0"/>
                <a:cs typeface="Tahoma" charset="0"/>
              </a:rPr>
              <a:t>of mood with feelings of </a:t>
            </a:r>
            <a:r>
              <a:rPr lang="it-IT" altLang="it-IT" sz="2800" b="1" dirty="0" err="1">
                <a:solidFill>
                  <a:schemeClr val="bg1"/>
                </a:solidFill>
                <a:latin typeface="Tahoma" charset="0"/>
                <a:ea typeface="Tahoma" charset="0"/>
                <a:cs typeface="Tahoma" charset="0"/>
              </a:rPr>
              <a:t>euphoria</a:t>
            </a:r>
            <a:endParaRPr lang="it-IT" altLang="it-IT" sz="2800" b="1" dirty="0">
              <a:solidFill>
                <a:schemeClr val="bg1"/>
              </a:solidFill>
              <a:latin typeface="Tahoma" charset="0"/>
              <a:ea typeface="Tahoma" charset="0"/>
              <a:cs typeface="Tahoma" charset="0"/>
            </a:endParaRPr>
          </a:p>
        </p:txBody>
      </p:sp>
      <p:grpSp>
        <p:nvGrpSpPr>
          <p:cNvPr id="35845" name="Gruppo 26"/>
          <p:cNvGrpSpPr>
            <a:grpSpLocks/>
          </p:cNvGrpSpPr>
          <p:nvPr/>
        </p:nvGrpSpPr>
        <p:grpSpPr bwMode="auto">
          <a:xfrm>
            <a:off x="474663" y="1779588"/>
            <a:ext cx="857250" cy="857250"/>
            <a:chOff x="250825" y="657225"/>
            <a:chExt cx="857250" cy="857250"/>
          </a:xfrm>
        </p:grpSpPr>
        <p:sp>
          <p:nvSpPr>
            <p:cNvPr id="25" name="Ovale 24"/>
            <p:cNvSpPr/>
            <p:nvPr/>
          </p:nvSpPr>
          <p:spPr>
            <a:xfrm>
              <a:off x="250825" y="657225"/>
              <a:ext cx="857250" cy="8572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5849" name="CasellaDiTesto 5"/>
            <p:cNvSpPr txBox="1">
              <a:spLocks noChangeArrowheads="1"/>
            </p:cNvSpPr>
            <p:nvPr/>
          </p:nvSpPr>
          <p:spPr bwMode="auto">
            <a:xfrm>
              <a:off x="322263" y="800100"/>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b="1"/>
                <a:t>2</a:t>
              </a:r>
            </a:p>
          </p:txBody>
        </p:sp>
      </p:grpSp>
      <p:sp>
        <p:nvSpPr>
          <p:cNvPr id="35846" name="Rettangolo 27"/>
          <p:cNvSpPr>
            <a:spLocks noChangeArrowheads="1"/>
          </p:cNvSpPr>
          <p:nvPr/>
        </p:nvSpPr>
        <p:spPr bwMode="auto">
          <a:xfrm>
            <a:off x="4284663" y="3933825"/>
            <a:ext cx="4464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dirty="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But</a:t>
            </a:r>
            <a:r>
              <a:rPr lang="it-IT" altLang="it-IT" sz="1800" i="1" dirty="0" smtClean="0">
                <a:solidFill>
                  <a:schemeClr val="bg1"/>
                </a:solidFill>
                <a:latin typeface="Tahoma" charset="0"/>
                <a:ea typeface="Tahoma" charset="0"/>
                <a:cs typeface="Tahoma" charset="0"/>
              </a:rPr>
              <a:t> I </a:t>
            </a:r>
            <a:r>
              <a:rPr lang="it-IT" altLang="it-IT" sz="1800" i="1" dirty="0" err="1" smtClean="0">
                <a:solidFill>
                  <a:schemeClr val="bg1"/>
                </a:solidFill>
                <a:latin typeface="Tahoma" charset="0"/>
                <a:ea typeface="Tahoma" charset="0"/>
                <a:cs typeface="Tahoma" charset="0"/>
              </a:rPr>
              <a:t>was</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not</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sad</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nor</a:t>
            </a:r>
            <a:r>
              <a:rPr lang="it-IT" altLang="it-IT" sz="1800" i="1" dirty="0" smtClean="0">
                <a:solidFill>
                  <a:schemeClr val="bg1"/>
                </a:solidFill>
                <a:latin typeface="Tahoma" charset="0"/>
                <a:ea typeface="Tahoma" charset="0"/>
                <a:cs typeface="Tahoma" charset="0"/>
              </a:rPr>
              <a:t> I </a:t>
            </a:r>
            <a:r>
              <a:rPr lang="it-IT" altLang="it-IT" sz="1800" i="1" dirty="0" err="1" smtClean="0">
                <a:solidFill>
                  <a:schemeClr val="bg1"/>
                </a:solidFill>
                <a:latin typeface="Tahoma" charset="0"/>
                <a:ea typeface="Tahoma" charset="0"/>
                <a:cs typeface="Tahoma" charset="0"/>
              </a:rPr>
              <a:t>feel</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any</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pain</a:t>
            </a:r>
            <a:r>
              <a:rPr lang="it-IT" altLang="it-IT" sz="1800" i="1" dirty="0" smtClean="0">
                <a:solidFill>
                  <a:schemeClr val="bg1"/>
                </a:solidFill>
                <a:latin typeface="Tahoma" charset="0"/>
                <a:ea typeface="Tahoma" charset="0"/>
                <a:cs typeface="Tahoma" charset="0"/>
              </a:rPr>
              <a:t>..</a:t>
            </a:r>
            <a:endParaRPr lang="it-IT" altLang="it-IT" sz="1800" dirty="0">
              <a:solidFill>
                <a:schemeClr val="bg1"/>
              </a:solidFill>
              <a:latin typeface="Tahoma" charset="0"/>
              <a:ea typeface="Tahoma" charset="0"/>
              <a:cs typeface="Tahoma" charset="0"/>
            </a:endParaRPr>
          </a:p>
        </p:txBody>
      </p:sp>
      <p:pic>
        <p:nvPicPr>
          <p:cNvPr id="10" name="Picture 10"/>
          <p:cNvPicPr>
            <a:picLocks noChangeAspect="1" noChangeArrowheads="1"/>
          </p:cNvPicPr>
          <p:nvPr/>
        </p:nvPicPr>
        <p:blipFill>
          <a:blip r:embed="rId3" cstate="print"/>
          <a:srcRect/>
          <a:stretch>
            <a:fillRect/>
          </a:stretch>
        </p:blipFill>
        <p:spPr bwMode="auto">
          <a:xfrm>
            <a:off x="395536" y="3179018"/>
            <a:ext cx="3660444" cy="2410222"/>
          </a:xfrm>
          <a:prstGeom prst="rect">
            <a:avLst/>
          </a:prstGeom>
          <a:ln>
            <a:noFill/>
          </a:ln>
          <a:effectLst>
            <a:softEdge rad="112500"/>
          </a:effectLst>
        </p:spPr>
      </p:pic>
      <p:sp>
        <p:nvSpPr>
          <p:cNvPr id="11"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Near</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death</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experience</a:t>
            </a:r>
            <a:r>
              <a:rPr lang="it-IT" altLang="it-IT" sz="3600" dirty="0" smtClean="0">
                <a:solidFill>
                  <a:srgbClr val="FFFF00"/>
                </a:solidFill>
                <a:latin typeface="Tahoma" charset="0"/>
                <a:ea typeface="Tahoma" charset="0"/>
                <a:cs typeface="Tahoma" charset="0"/>
              </a:rPr>
              <a:t> (NDE</a:t>
            </a:r>
            <a:r>
              <a:rPr lang="it-IT" altLang="it-IT" sz="3600" dirty="0">
                <a:solidFill>
                  <a:srgbClr val="FFFF00"/>
                </a:solidFill>
                <a:latin typeface="Tahoma" charset="0"/>
                <a:ea typeface="Tahoma" charset="0"/>
                <a:cs typeface="Tahoma" charset="0"/>
              </a:rPr>
              <a:t>)</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CasellaDiTesto 3"/>
          <p:cNvSpPr txBox="1">
            <a:spLocks noChangeArrowheads="1"/>
          </p:cNvSpPr>
          <p:nvPr/>
        </p:nvSpPr>
        <p:spPr bwMode="auto">
          <a:xfrm>
            <a:off x="865254" y="953092"/>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smtClean="0">
                <a:solidFill>
                  <a:srgbClr val="FFFF00"/>
                </a:solidFill>
                <a:latin typeface="Tahoma" charset="0"/>
                <a:ea typeface="Tahoma" charset="0"/>
                <a:cs typeface="Tahoma" charset="0"/>
              </a:rPr>
              <a:t>FLAT EEG and Sub-</a:t>
            </a:r>
            <a:r>
              <a:rPr lang="it-IT" altLang="it-IT" sz="2800" dirty="0" err="1" smtClean="0">
                <a:solidFill>
                  <a:srgbClr val="FFFF00"/>
                </a:solidFill>
                <a:latin typeface="Tahoma" charset="0"/>
                <a:ea typeface="Tahoma" charset="0"/>
                <a:cs typeface="Tahoma" charset="0"/>
              </a:rPr>
              <a:t>cortical</a:t>
            </a:r>
            <a:r>
              <a:rPr lang="it-IT" altLang="it-IT" sz="2800" dirty="0" smtClean="0">
                <a:solidFill>
                  <a:srgbClr val="FFFF00"/>
                </a:solidFill>
                <a:latin typeface="Tahoma" charset="0"/>
                <a:ea typeface="Tahoma" charset="0"/>
                <a:cs typeface="Tahoma" charset="0"/>
              </a:rPr>
              <a:t> </a:t>
            </a:r>
            <a:r>
              <a:rPr lang="it-IT" altLang="it-IT" sz="2800" dirty="0" err="1" smtClean="0">
                <a:solidFill>
                  <a:srgbClr val="FFFF00"/>
                </a:solidFill>
                <a:latin typeface="Tahoma" charset="0"/>
                <a:ea typeface="Tahoma" charset="0"/>
                <a:cs typeface="Tahoma" charset="0"/>
              </a:rPr>
              <a:t>activites</a:t>
            </a:r>
            <a:endParaRPr lang="it-IT" altLang="it-IT" sz="2800" dirty="0">
              <a:solidFill>
                <a:srgbClr val="FFFF00"/>
              </a:solidFill>
              <a:latin typeface="Tahoma" charset="0"/>
              <a:ea typeface="Tahoma" charset="0"/>
              <a:cs typeface="Tahoma" charset="0"/>
            </a:endParaRPr>
          </a:p>
        </p:txBody>
      </p:sp>
      <p:sp>
        <p:nvSpPr>
          <p:cNvPr id="211972" name="CasellaDiTesto 3"/>
          <p:cNvSpPr txBox="1">
            <a:spLocks noChangeArrowheads="1"/>
          </p:cNvSpPr>
          <p:nvPr/>
        </p:nvSpPr>
        <p:spPr bwMode="auto">
          <a:xfrm>
            <a:off x="381066" y="1988840"/>
            <a:ext cx="83673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latin typeface="Comic Sans MS" charset="0"/>
                <a:ea typeface="Tahoma" charset="0"/>
                <a:cs typeface="Tahoma" charset="0"/>
              </a:rPr>
              <a:t>For </a:t>
            </a:r>
            <a:r>
              <a:rPr lang="it-IT" altLang="it-IT" sz="2000" dirty="0" err="1" smtClean="0">
                <a:solidFill>
                  <a:schemeClr val="bg1"/>
                </a:solidFill>
                <a:latin typeface="Comic Sans MS" charset="0"/>
                <a:ea typeface="Tahoma" charset="0"/>
                <a:cs typeface="Tahoma" charset="0"/>
              </a:rPr>
              <a:t>instance</a:t>
            </a:r>
            <a:r>
              <a:rPr lang="it-IT" altLang="it-IT" sz="2000" dirty="0" smtClean="0">
                <a:solidFill>
                  <a:schemeClr val="bg1"/>
                </a:solidFill>
                <a:latin typeface="Comic Sans MS" charset="0"/>
                <a:ea typeface="Tahoma" charset="0"/>
                <a:cs typeface="Tahoma" charset="0"/>
              </a:rPr>
              <a:t>,</a:t>
            </a:r>
          </a:p>
          <a:p>
            <a:pPr algn="just" eaLnBrk="1" hangingPunct="1">
              <a:spcBef>
                <a:spcPct val="0"/>
              </a:spcBef>
              <a:buFontTx/>
              <a:buNone/>
            </a:pPr>
            <a:r>
              <a:rPr lang="it-IT" altLang="it-IT" sz="2000" dirty="0" smtClean="0">
                <a:solidFill>
                  <a:schemeClr val="bg1"/>
                </a:solidFill>
                <a:latin typeface="Comic Sans MS" charset="0"/>
                <a:ea typeface="Tahoma" charset="0"/>
                <a:cs typeface="Tahoma" charset="0"/>
              </a:rPr>
              <a:t>REM state </a:t>
            </a:r>
            <a:r>
              <a:rPr lang="it-IT" altLang="it-IT" sz="2000" dirty="0" err="1" smtClean="0">
                <a:solidFill>
                  <a:schemeClr val="bg1"/>
                </a:solidFill>
                <a:latin typeface="Comic Sans MS" charset="0"/>
                <a:ea typeface="Tahoma" charset="0"/>
                <a:cs typeface="Tahoma" charset="0"/>
              </a:rPr>
              <a:t>starts</a:t>
            </a:r>
            <a:r>
              <a:rPr lang="it-IT" altLang="it-IT" sz="2000" dirty="0" smtClean="0">
                <a:solidFill>
                  <a:schemeClr val="bg1"/>
                </a:solidFill>
                <a:latin typeface="Comic Sans MS" charset="0"/>
                <a:ea typeface="Tahoma" charset="0"/>
                <a:cs typeface="Tahoma" charset="0"/>
              </a:rPr>
              <a:t> from the </a:t>
            </a:r>
            <a:r>
              <a:rPr lang="it-IT" altLang="it-IT" sz="2000" dirty="0" err="1" smtClean="0">
                <a:solidFill>
                  <a:schemeClr val="bg1"/>
                </a:solidFill>
                <a:latin typeface="Comic Sans MS" charset="0"/>
                <a:ea typeface="Tahoma" charset="0"/>
                <a:cs typeface="Tahoma" charset="0"/>
              </a:rPr>
              <a:t>pons</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but</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dreams</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also</a:t>
            </a:r>
            <a:r>
              <a:rPr lang="it-IT" altLang="it-IT" sz="2000" dirty="0" smtClean="0">
                <a:solidFill>
                  <a:schemeClr val="bg1"/>
                </a:solidFill>
                <a:latin typeface="Comic Sans MS" charset="0"/>
                <a:ea typeface="Tahoma" charset="0"/>
                <a:cs typeface="Tahoma" charset="0"/>
              </a:rPr>
              <a:t> involve </a:t>
            </a:r>
            <a:r>
              <a:rPr lang="it-IT" altLang="it-IT" sz="2000" dirty="0" err="1" smtClean="0">
                <a:solidFill>
                  <a:schemeClr val="bg1"/>
                </a:solidFill>
                <a:latin typeface="Comic Sans MS" charset="0"/>
                <a:ea typeface="Tahoma" charset="0"/>
                <a:cs typeface="Tahoma" charset="0"/>
              </a:rPr>
              <a:t>cortex</a:t>
            </a:r>
            <a:r>
              <a:rPr lang="it-IT" altLang="it-IT" sz="2000" dirty="0" smtClean="0">
                <a:solidFill>
                  <a:schemeClr val="bg1"/>
                </a:solidFill>
                <a:latin typeface="Comic Sans MS" charset="0"/>
                <a:ea typeface="Tahoma" charset="0"/>
                <a:cs typeface="Tahoma" charset="0"/>
              </a:rPr>
              <a:t>!!</a:t>
            </a:r>
            <a:endParaRPr lang="it-IT" altLang="it-IT" sz="2000" dirty="0">
              <a:solidFill>
                <a:schemeClr val="bg1"/>
              </a:solidFill>
              <a:latin typeface="Comic Sans MS" charset="0"/>
              <a:ea typeface="Tahoma" charset="0"/>
              <a:cs typeface="Tahoma" charset="0"/>
            </a:endParaRPr>
          </a:p>
        </p:txBody>
      </p:sp>
      <p:pic>
        <p:nvPicPr>
          <p:cNvPr id="211977" name="Picture 12" descr="http://blog.utest.com/wp-content/uploads/sites/2/2014/05/V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549275"/>
            <a:ext cx="13668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print"/>
          <a:srcRect/>
          <a:stretch>
            <a:fillRect/>
          </a:stretch>
        </p:blipFill>
        <p:spPr bwMode="auto">
          <a:xfrm>
            <a:off x="471029" y="3356992"/>
            <a:ext cx="3956955" cy="2952328"/>
          </a:xfrm>
          <a:prstGeom prst="rect">
            <a:avLst/>
          </a:prstGeom>
          <a:ln>
            <a:noFill/>
          </a:ln>
          <a:effectLst>
            <a:softEdge rad="112500"/>
          </a:effectLst>
        </p:spPr>
      </p:pic>
      <p:pic>
        <p:nvPicPr>
          <p:cNvPr id="7" name="Immagine 6"/>
          <p:cNvPicPr>
            <a:picLocks noChangeAspect="1"/>
          </p:cNvPicPr>
          <p:nvPr/>
        </p:nvPicPr>
        <p:blipFill>
          <a:blip r:embed="rId5"/>
          <a:stretch>
            <a:fillRect/>
          </a:stretch>
        </p:blipFill>
        <p:spPr>
          <a:xfrm>
            <a:off x="4315740" y="3429802"/>
            <a:ext cx="4828260" cy="2806708"/>
          </a:xfrm>
          <a:prstGeom prst="rect">
            <a:avLst/>
          </a:prstGeom>
          <a:ln>
            <a:noFill/>
          </a:ln>
          <a:effectLst>
            <a:softEdge rad="112500"/>
          </a:effectLst>
        </p:spPr>
      </p:pic>
    </p:spTree>
    <p:extLst>
      <p:ext uri="{BB962C8B-B14F-4D97-AF65-F5344CB8AC3E}">
        <p14:creationId xmlns:p14="http://schemas.microsoft.com/office/powerpoint/2010/main" val="164673668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CasellaDiTesto 3"/>
          <p:cNvSpPr txBox="1">
            <a:spLocks noChangeArrowheads="1"/>
          </p:cNvSpPr>
          <p:nvPr/>
        </p:nvSpPr>
        <p:spPr bwMode="auto">
          <a:xfrm>
            <a:off x="865254" y="953092"/>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smtClean="0">
                <a:solidFill>
                  <a:srgbClr val="FFFF00"/>
                </a:solidFill>
                <a:latin typeface="Tahoma" charset="0"/>
                <a:ea typeface="Tahoma" charset="0"/>
                <a:cs typeface="Tahoma" charset="0"/>
              </a:rPr>
              <a:t>FLAT EEG and Sub-</a:t>
            </a:r>
            <a:r>
              <a:rPr lang="it-IT" altLang="it-IT" sz="2800" dirty="0" err="1" smtClean="0">
                <a:solidFill>
                  <a:srgbClr val="FFFF00"/>
                </a:solidFill>
                <a:latin typeface="Tahoma" charset="0"/>
                <a:ea typeface="Tahoma" charset="0"/>
                <a:cs typeface="Tahoma" charset="0"/>
              </a:rPr>
              <a:t>cortical</a:t>
            </a:r>
            <a:r>
              <a:rPr lang="it-IT" altLang="it-IT" sz="2800" dirty="0" smtClean="0">
                <a:solidFill>
                  <a:srgbClr val="FFFF00"/>
                </a:solidFill>
                <a:latin typeface="Tahoma" charset="0"/>
                <a:ea typeface="Tahoma" charset="0"/>
                <a:cs typeface="Tahoma" charset="0"/>
              </a:rPr>
              <a:t> </a:t>
            </a:r>
            <a:r>
              <a:rPr lang="it-IT" altLang="it-IT" sz="2800" dirty="0" err="1" smtClean="0">
                <a:solidFill>
                  <a:srgbClr val="FFFF00"/>
                </a:solidFill>
                <a:latin typeface="Tahoma" charset="0"/>
                <a:ea typeface="Tahoma" charset="0"/>
                <a:cs typeface="Tahoma" charset="0"/>
              </a:rPr>
              <a:t>activites</a:t>
            </a:r>
            <a:endParaRPr lang="it-IT" altLang="it-IT" sz="2800" dirty="0">
              <a:solidFill>
                <a:srgbClr val="FFFF00"/>
              </a:solidFill>
              <a:latin typeface="Tahoma" charset="0"/>
              <a:ea typeface="Tahoma" charset="0"/>
              <a:cs typeface="Tahoma" charset="0"/>
            </a:endParaRPr>
          </a:p>
        </p:txBody>
      </p:sp>
      <p:sp>
        <p:nvSpPr>
          <p:cNvPr id="211972" name="CasellaDiTesto 3"/>
          <p:cNvSpPr txBox="1">
            <a:spLocks noChangeArrowheads="1"/>
          </p:cNvSpPr>
          <p:nvPr/>
        </p:nvSpPr>
        <p:spPr bwMode="auto">
          <a:xfrm>
            <a:off x="381066" y="1725776"/>
            <a:ext cx="541507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latin typeface="Comic Sans MS" charset="0"/>
                <a:ea typeface="Tahoma" charset="0"/>
                <a:cs typeface="Tahoma" charset="0"/>
              </a:rPr>
              <a:t>So:</a:t>
            </a:r>
          </a:p>
          <a:p>
            <a:pPr marL="457200" indent="-457200" algn="just" eaLnBrk="1" hangingPunct="1">
              <a:spcBef>
                <a:spcPct val="0"/>
              </a:spcBef>
              <a:buFontTx/>
              <a:buAutoNum type="arabicParenR"/>
            </a:pPr>
            <a:r>
              <a:rPr lang="it-IT" altLang="it-IT" sz="2000" dirty="0" err="1" smtClean="0">
                <a:solidFill>
                  <a:schemeClr val="bg1"/>
                </a:solidFill>
                <a:latin typeface="Comic Sans MS" charset="0"/>
                <a:ea typeface="Tahoma" charset="0"/>
                <a:cs typeface="Tahoma" charset="0"/>
              </a:rPr>
              <a:t>Monists</a:t>
            </a:r>
            <a:r>
              <a:rPr lang="it-IT" altLang="it-IT" sz="2000" dirty="0" smtClean="0">
                <a:solidFill>
                  <a:schemeClr val="bg1"/>
                </a:solidFill>
                <a:latin typeface="Comic Sans MS" charset="0"/>
                <a:ea typeface="Tahoma" charset="0"/>
                <a:cs typeface="Tahoma" charset="0"/>
              </a:rPr>
              <a:t> are right (and </a:t>
            </a:r>
            <a:r>
              <a:rPr lang="it-IT" altLang="it-IT" sz="2000" dirty="0" err="1" smtClean="0">
                <a:solidFill>
                  <a:schemeClr val="bg1"/>
                </a:solidFill>
                <a:latin typeface="Comic Sans MS" charset="0"/>
                <a:ea typeface="Tahoma" charset="0"/>
                <a:cs typeface="Tahoma" charset="0"/>
              </a:rPr>
              <a:t>hence</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most</a:t>
            </a:r>
            <a:r>
              <a:rPr lang="it-IT" altLang="it-IT" sz="2000" dirty="0" smtClean="0">
                <a:solidFill>
                  <a:schemeClr val="bg1"/>
                </a:solidFill>
                <a:latin typeface="Comic Sans MS" charset="0"/>
                <a:ea typeface="Tahoma" charset="0"/>
                <a:cs typeface="Tahoma" charset="0"/>
              </a:rPr>
              <a:t> of </a:t>
            </a:r>
            <a:r>
              <a:rPr lang="it-IT" altLang="it-IT" sz="2000" dirty="0" err="1" smtClean="0">
                <a:solidFill>
                  <a:schemeClr val="bg1"/>
                </a:solidFill>
                <a:latin typeface="Comic Sans MS" charset="0"/>
                <a:ea typeface="Tahoma" charset="0"/>
                <a:cs typeface="Tahoma" charset="0"/>
              </a:rPr>
              <a:t>textbooks</a:t>
            </a:r>
            <a:r>
              <a:rPr lang="it-IT" altLang="it-IT" sz="2000" dirty="0" smtClean="0">
                <a:solidFill>
                  <a:schemeClr val="bg1"/>
                </a:solidFill>
                <a:latin typeface="Comic Sans MS" charset="0"/>
                <a:ea typeface="Tahoma" charset="0"/>
                <a:cs typeface="Tahoma" charset="0"/>
              </a:rPr>
              <a:t> are </a:t>
            </a:r>
            <a:r>
              <a:rPr lang="it-IT" altLang="it-IT" sz="2000" dirty="0" err="1" smtClean="0">
                <a:solidFill>
                  <a:schemeClr val="bg1"/>
                </a:solidFill>
                <a:latin typeface="Comic Sans MS" charset="0"/>
                <a:ea typeface="Tahoma" charset="0"/>
                <a:cs typeface="Tahoma" charset="0"/>
              </a:rPr>
              <a:t>wrong</a:t>
            </a:r>
            <a:r>
              <a:rPr lang="it-IT" altLang="it-IT" sz="2000" dirty="0" smtClean="0">
                <a:solidFill>
                  <a:schemeClr val="bg1"/>
                </a:solidFill>
                <a:latin typeface="Comic Sans MS" charset="0"/>
                <a:ea typeface="Tahoma" charset="0"/>
                <a:cs typeface="Tahoma" charset="0"/>
              </a:rPr>
              <a:t>)</a:t>
            </a:r>
          </a:p>
          <a:p>
            <a:pPr marL="457200" indent="-457200" algn="just" eaLnBrk="1" hangingPunct="1">
              <a:spcBef>
                <a:spcPct val="0"/>
              </a:spcBef>
              <a:buFontTx/>
              <a:buAutoNum type="arabicParenR"/>
            </a:pPr>
            <a:endParaRPr lang="it-IT" altLang="it-IT" sz="2000" dirty="0" smtClean="0">
              <a:solidFill>
                <a:schemeClr val="bg1"/>
              </a:solidFill>
              <a:latin typeface="Comic Sans MS" charset="0"/>
              <a:ea typeface="Tahoma" charset="0"/>
              <a:cs typeface="Tahoma" charset="0"/>
            </a:endParaRPr>
          </a:p>
          <a:p>
            <a:pPr marL="457200" indent="-457200" algn="just" eaLnBrk="1" hangingPunct="1">
              <a:spcBef>
                <a:spcPct val="0"/>
              </a:spcBef>
              <a:buFontTx/>
              <a:buAutoNum type="arabicParenR"/>
            </a:pPr>
            <a:r>
              <a:rPr lang="it-IT" altLang="it-IT" sz="2000" dirty="0" err="1" smtClean="0">
                <a:solidFill>
                  <a:schemeClr val="bg1"/>
                </a:solidFill>
                <a:latin typeface="Comic Sans MS" charset="0"/>
                <a:ea typeface="Tahoma" charset="0"/>
                <a:cs typeface="Tahoma" charset="0"/>
              </a:rPr>
              <a:t>Monists</a:t>
            </a:r>
            <a:r>
              <a:rPr lang="it-IT" altLang="it-IT" sz="2000" dirty="0" smtClean="0">
                <a:solidFill>
                  <a:schemeClr val="bg1"/>
                </a:solidFill>
                <a:latin typeface="Comic Sans MS" charset="0"/>
                <a:ea typeface="Tahoma" charset="0"/>
                <a:cs typeface="Tahoma" charset="0"/>
              </a:rPr>
              <a:t> are </a:t>
            </a:r>
            <a:r>
              <a:rPr lang="it-IT" altLang="it-IT" sz="2000" dirty="0" err="1" smtClean="0">
                <a:solidFill>
                  <a:schemeClr val="bg1"/>
                </a:solidFill>
                <a:latin typeface="Comic Sans MS" charset="0"/>
                <a:ea typeface="Tahoma" charset="0"/>
                <a:cs typeface="Tahoma" charset="0"/>
              </a:rPr>
              <a:t>wrong</a:t>
            </a:r>
            <a:r>
              <a:rPr lang="it-IT" altLang="it-IT" sz="2000" dirty="0" smtClean="0">
                <a:solidFill>
                  <a:schemeClr val="bg1"/>
                </a:solidFill>
                <a:latin typeface="Comic Sans MS" charset="0"/>
                <a:ea typeface="Tahoma" charset="0"/>
                <a:cs typeface="Tahoma" charset="0"/>
              </a:rPr>
              <a:t> in </a:t>
            </a:r>
            <a:r>
              <a:rPr lang="it-IT" altLang="it-IT" sz="2000" dirty="0" err="1" smtClean="0">
                <a:solidFill>
                  <a:schemeClr val="bg1"/>
                </a:solidFill>
                <a:latin typeface="Comic Sans MS" charset="0"/>
                <a:ea typeface="Tahoma" charset="0"/>
                <a:cs typeface="Tahoma" charset="0"/>
              </a:rPr>
              <a:t>this</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issue</a:t>
            </a:r>
            <a:endParaRPr lang="it-IT" altLang="it-IT" sz="2000" dirty="0">
              <a:solidFill>
                <a:schemeClr val="bg1"/>
              </a:solidFill>
              <a:latin typeface="Comic Sans MS" charset="0"/>
              <a:ea typeface="Tahoma" charset="0"/>
              <a:cs typeface="Tahoma" charset="0"/>
            </a:endParaRPr>
          </a:p>
        </p:txBody>
      </p:sp>
      <p:pic>
        <p:nvPicPr>
          <p:cNvPr id="211977" name="Picture 12" descr="http://blog.utest.com/wp-content/uploads/sites/2/2014/05/V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549275"/>
            <a:ext cx="13668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print"/>
          <a:srcRect/>
          <a:stretch>
            <a:fillRect/>
          </a:stretch>
        </p:blipFill>
        <p:spPr bwMode="auto">
          <a:xfrm>
            <a:off x="471029" y="3356992"/>
            <a:ext cx="3956955" cy="2952328"/>
          </a:xfrm>
          <a:prstGeom prst="rect">
            <a:avLst/>
          </a:prstGeom>
          <a:ln>
            <a:noFill/>
          </a:ln>
          <a:effectLst>
            <a:softEdge rad="112500"/>
          </a:effectLst>
        </p:spPr>
      </p:pic>
      <p:pic>
        <p:nvPicPr>
          <p:cNvPr id="7" name="Immagine 6"/>
          <p:cNvPicPr>
            <a:picLocks noChangeAspect="1"/>
          </p:cNvPicPr>
          <p:nvPr/>
        </p:nvPicPr>
        <p:blipFill>
          <a:blip r:embed="rId5"/>
          <a:stretch>
            <a:fillRect/>
          </a:stretch>
        </p:blipFill>
        <p:spPr>
          <a:xfrm>
            <a:off x="4315740" y="3429802"/>
            <a:ext cx="4828260" cy="2806708"/>
          </a:xfrm>
          <a:prstGeom prst="rect">
            <a:avLst/>
          </a:prstGeom>
          <a:ln>
            <a:noFill/>
          </a:ln>
          <a:effectLst>
            <a:softEdge rad="112500"/>
          </a:effectLst>
        </p:spPr>
      </p:pic>
      <p:pic>
        <p:nvPicPr>
          <p:cNvPr id="8" name="Picture 9"/>
          <p:cNvPicPr>
            <a:picLocks noChangeAspect="1" noChangeArrowheads="1"/>
          </p:cNvPicPr>
          <p:nvPr/>
        </p:nvPicPr>
        <p:blipFill>
          <a:blip r:embed="rId6">
            <a:extLst>
              <a:ext uri="{28A0092B-C50C-407E-A947-70E740481C1C}">
                <a14:useLocalDpi xmlns:a14="http://schemas.microsoft.com/office/drawing/2010/main" val="0"/>
              </a:ext>
            </a:extLst>
          </a:blip>
          <a:srcRect l="1842" t="37790" r="83411" b="27785"/>
          <a:stretch>
            <a:fillRect/>
          </a:stretch>
        </p:blipFill>
        <p:spPr bwMode="auto">
          <a:xfrm rot="586133">
            <a:off x="5862268" y="1544529"/>
            <a:ext cx="635079" cy="83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7"/>
          <a:stretch>
            <a:fillRect/>
          </a:stretch>
        </p:blipFill>
        <p:spPr>
          <a:xfrm>
            <a:off x="7092280" y="1696967"/>
            <a:ext cx="1360554" cy="1360554"/>
          </a:xfrm>
          <a:prstGeom prst="rect">
            <a:avLst/>
          </a:prstGeom>
        </p:spPr>
      </p:pic>
      <p:cxnSp>
        <p:nvCxnSpPr>
          <p:cNvPr id="6" name="Connettore 2 5"/>
          <p:cNvCxnSpPr/>
          <p:nvPr/>
        </p:nvCxnSpPr>
        <p:spPr>
          <a:xfrm>
            <a:off x="6588224" y="1725776"/>
            <a:ext cx="864096" cy="15342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928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4"/>
                                        </p:tgtEl>
                                        <p:attrNameLst>
                                          <p:attrName>style.opacity</p:attrName>
                                        </p:attrNameLst>
                                      </p:cBhvr>
                                      <p:to>
                                        <p:strVal val="0.25"/>
                                      </p:to>
                                    </p:set>
                                    <p:animEffect filter="image" prLst="opacity: 0.25">
                                      <p:cBhvr rctx="IE">
                                        <p:cTn id="7" dur="indefinite"/>
                                        <p:tgtEl>
                                          <p:spTgt spid="14"/>
                                        </p:tgtEl>
                                      </p:cBhvr>
                                    </p:animEffect>
                                  </p:childTnLst>
                                </p:cTn>
                              </p:par>
                              <p:par>
                                <p:cTn id="8" presetID="9" presetClass="emph" presetSubtype="0" nodeType="withEffect">
                                  <p:stCondLst>
                                    <p:cond delay="0"/>
                                  </p:stCondLst>
                                  <p:childTnLst>
                                    <p:set>
                                      <p:cBhvr rctx="PPT">
                                        <p:cTn id="9" dur="indefinite"/>
                                        <p:tgtEl>
                                          <p:spTgt spid="7"/>
                                        </p:tgtEl>
                                        <p:attrNameLst>
                                          <p:attrName>style.opacity</p:attrName>
                                        </p:attrNameLst>
                                      </p:cBhvr>
                                      <p:to>
                                        <p:strVal val="0.25"/>
                                      </p:to>
                                    </p:set>
                                    <p:animEffect filter="image" prLst="opacity: 0.25">
                                      <p:cBhvr rctx="IE">
                                        <p:cTn id="10"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nvGrpSpPr>
          <p:cNvPr id="214022" name="Gruppo 13"/>
          <p:cNvGrpSpPr>
            <a:grpSpLocks/>
          </p:cNvGrpSpPr>
          <p:nvPr/>
        </p:nvGrpSpPr>
        <p:grpSpPr bwMode="auto">
          <a:xfrm>
            <a:off x="47625" y="2852936"/>
            <a:ext cx="9096375" cy="1343025"/>
            <a:chOff x="47625" y="1484784"/>
            <a:chExt cx="9096375" cy="1343025"/>
          </a:xfrm>
        </p:grpSpPr>
        <p:pic>
          <p:nvPicPr>
            <p:cNvPr id="2140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484784"/>
              <a:ext cx="90963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6" name="Picture 2" descr="http://arlingtonva.s3.amazonaws.com/wp-content/uploads/sites/25/2013/12/rat.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4368" y="1484785"/>
              <a:ext cx="1259632" cy="94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4023" name="CasellaDiTesto 3"/>
          <p:cNvSpPr txBox="1">
            <a:spLocks noChangeArrowheads="1"/>
          </p:cNvSpPr>
          <p:nvPr/>
        </p:nvSpPr>
        <p:spPr bwMode="auto">
          <a:xfrm>
            <a:off x="396304" y="4509120"/>
            <a:ext cx="8207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algn="just" eaLnBrk="1" hangingPunct="1">
              <a:spcBef>
                <a:spcPct val="0"/>
              </a:spcBef>
              <a:buFontTx/>
              <a:buAutoNum type="arabicParenR"/>
            </a:pPr>
            <a:r>
              <a:rPr lang="it-IT" altLang="it-IT" sz="1800" dirty="0" err="1" smtClean="0">
                <a:solidFill>
                  <a:schemeClr val="bg1"/>
                </a:solidFill>
                <a:latin typeface="Tahoma" charset="0"/>
                <a:ea typeface="Tahoma" charset="0"/>
                <a:cs typeface="Tahoma" charset="0"/>
              </a:rPr>
              <a:t>Never</a:t>
            </a:r>
            <a:r>
              <a:rPr lang="it-IT" altLang="it-IT" sz="1800" dirty="0" smtClean="0">
                <a:solidFill>
                  <a:schemeClr val="bg1"/>
                </a:solidFill>
                <a:latin typeface="Tahoma" charset="0"/>
                <a:ea typeface="Tahoma" charset="0"/>
                <a:cs typeface="Tahoma" charset="0"/>
              </a:rPr>
              <a:t> </a:t>
            </a:r>
            <a:r>
              <a:rPr lang="it-IT" altLang="it-IT" sz="1800" dirty="0" err="1" smtClean="0">
                <a:solidFill>
                  <a:schemeClr val="bg1"/>
                </a:solidFill>
                <a:latin typeface="Tahoma" charset="0"/>
                <a:ea typeface="Tahoma" charset="0"/>
                <a:cs typeface="Tahoma" charset="0"/>
              </a:rPr>
              <a:t>seen</a:t>
            </a:r>
            <a:r>
              <a:rPr lang="it-IT" altLang="it-IT" sz="1800" dirty="0" smtClean="0">
                <a:solidFill>
                  <a:schemeClr val="bg1"/>
                </a:solidFill>
                <a:latin typeface="Tahoma" charset="0"/>
                <a:ea typeface="Tahoma" charset="0"/>
                <a:cs typeface="Tahoma" charset="0"/>
              </a:rPr>
              <a:t> in </a:t>
            </a:r>
            <a:r>
              <a:rPr lang="it-IT" altLang="it-IT" sz="1800" dirty="0" err="1" smtClean="0">
                <a:solidFill>
                  <a:schemeClr val="bg1"/>
                </a:solidFill>
                <a:latin typeface="Tahoma" charset="0"/>
                <a:ea typeface="Tahoma" charset="0"/>
                <a:cs typeface="Tahoma" charset="0"/>
              </a:rPr>
              <a:t>humans</a:t>
            </a:r>
            <a:r>
              <a:rPr lang="it-IT" altLang="it-IT" sz="1800" dirty="0" smtClean="0">
                <a:solidFill>
                  <a:schemeClr val="bg1"/>
                </a:solidFill>
                <a:latin typeface="Tahoma" charset="0"/>
                <a:ea typeface="Tahoma" charset="0"/>
                <a:cs typeface="Tahoma" charset="0"/>
              </a:rPr>
              <a:t>.</a:t>
            </a:r>
          </a:p>
        </p:txBody>
      </p:sp>
      <p:sp>
        <p:nvSpPr>
          <p:cNvPr id="12" name="CasellaDiTesto 3"/>
          <p:cNvSpPr txBox="1">
            <a:spLocks noChangeArrowheads="1"/>
          </p:cNvSpPr>
          <p:nvPr/>
        </p:nvSpPr>
        <p:spPr bwMode="auto">
          <a:xfrm>
            <a:off x="865254" y="953092"/>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smtClean="0">
                <a:solidFill>
                  <a:srgbClr val="FFFF00"/>
                </a:solidFill>
                <a:latin typeface="Tahoma" charset="0"/>
                <a:ea typeface="Tahoma" charset="0"/>
                <a:cs typeface="Tahoma" charset="0"/>
              </a:rPr>
              <a:t>FLAT EEG and Sub-</a:t>
            </a:r>
            <a:r>
              <a:rPr lang="it-IT" altLang="it-IT" sz="2800" dirty="0" err="1" smtClean="0">
                <a:solidFill>
                  <a:srgbClr val="FFFF00"/>
                </a:solidFill>
                <a:latin typeface="Tahoma" charset="0"/>
                <a:ea typeface="Tahoma" charset="0"/>
                <a:cs typeface="Tahoma" charset="0"/>
              </a:rPr>
              <a:t>cortical</a:t>
            </a:r>
            <a:r>
              <a:rPr lang="it-IT" altLang="it-IT" sz="2800" dirty="0" smtClean="0">
                <a:solidFill>
                  <a:srgbClr val="FFFF00"/>
                </a:solidFill>
                <a:latin typeface="Tahoma" charset="0"/>
                <a:ea typeface="Tahoma" charset="0"/>
                <a:cs typeface="Tahoma" charset="0"/>
              </a:rPr>
              <a:t> </a:t>
            </a:r>
            <a:r>
              <a:rPr lang="it-IT" altLang="it-IT" sz="2800" dirty="0" err="1" smtClean="0">
                <a:solidFill>
                  <a:srgbClr val="FFFF00"/>
                </a:solidFill>
                <a:latin typeface="Tahoma" charset="0"/>
                <a:ea typeface="Tahoma" charset="0"/>
                <a:cs typeface="Tahoma" charset="0"/>
              </a:rPr>
              <a:t>activites</a:t>
            </a:r>
            <a:endParaRPr lang="it-IT" altLang="it-IT" sz="2800" dirty="0">
              <a:solidFill>
                <a:srgbClr val="FFFF00"/>
              </a:solidFill>
              <a:latin typeface="Tahoma" charset="0"/>
              <a:ea typeface="Tahoma" charset="0"/>
              <a:cs typeface="Tahoma" charset="0"/>
            </a:endParaRPr>
          </a:p>
        </p:txBody>
      </p:sp>
      <p:pic>
        <p:nvPicPr>
          <p:cNvPr id="13" name="Picture 12" descr="http://blog.utest.com/wp-content/uploads/sites/2/2014/05/V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549275"/>
            <a:ext cx="13668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6"/>
          <a:stretch>
            <a:fillRect/>
          </a:stretch>
        </p:blipFill>
        <p:spPr>
          <a:xfrm>
            <a:off x="4211960" y="4273099"/>
            <a:ext cx="1601155" cy="2512893"/>
          </a:xfrm>
          <a:prstGeom prst="rect">
            <a:avLst/>
          </a:prstGeom>
        </p:spPr>
      </p:pic>
      <p:sp>
        <p:nvSpPr>
          <p:cNvPr id="3" name="Rettangolo 2"/>
          <p:cNvSpPr/>
          <p:nvPr/>
        </p:nvSpPr>
        <p:spPr>
          <a:xfrm>
            <a:off x="350397" y="5374957"/>
            <a:ext cx="4572000" cy="923330"/>
          </a:xfrm>
          <a:prstGeom prst="rect">
            <a:avLst/>
          </a:prstGeom>
        </p:spPr>
        <p:txBody>
          <a:bodyPr>
            <a:spAutoFit/>
          </a:bodyPr>
          <a:lstStyle/>
          <a:p>
            <a:pPr marL="342900" indent="-342900" algn="just" eaLnBrk="1" hangingPunct="1">
              <a:buFontTx/>
              <a:buAutoNum type="arabicParenR"/>
            </a:pPr>
            <a:endParaRPr lang="it-IT" altLang="it-IT" dirty="0">
              <a:solidFill>
                <a:schemeClr val="bg1"/>
              </a:solidFill>
              <a:latin typeface="Tahoma" charset="0"/>
              <a:ea typeface="Tahoma" charset="0"/>
              <a:cs typeface="Tahoma" charset="0"/>
            </a:endParaRPr>
          </a:p>
          <a:p>
            <a:pPr algn="just" eaLnBrk="1" hangingPunct="1"/>
            <a:r>
              <a:rPr lang="it-IT" altLang="it-IT" dirty="0">
                <a:solidFill>
                  <a:schemeClr val="bg1"/>
                </a:solidFill>
                <a:latin typeface="Tahoma" charset="0"/>
                <a:ea typeface="Tahoma" charset="0"/>
                <a:cs typeface="Tahoma" charset="0"/>
              </a:rPr>
              <a:t>2) </a:t>
            </a:r>
            <a:r>
              <a:rPr lang="it-IT" altLang="it-IT" dirty="0" err="1">
                <a:solidFill>
                  <a:schemeClr val="bg1"/>
                </a:solidFill>
                <a:latin typeface="Tahoma" charset="0"/>
                <a:ea typeface="Tahoma" charset="0"/>
                <a:cs typeface="Tahoma" charset="0"/>
              </a:rPr>
              <a:t>Did</a:t>
            </a:r>
            <a:r>
              <a:rPr lang="it-IT" altLang="it-IT" dirty="0">
                <a:solidFill>
                  <a:schemeClr val="bg1"/>
                </a:solidFill>
                <a:latin typeface="Tahoma" charset="0"/>
                <a:ea typeface="Tahoma" charset="0"/>
                <a:cs typeface="Tahoma" charset="0"/>
              </a:rPr>
              <a:t> </a:t>
            </a:r>
            <a:r>
              <a:rPr lang="it-IT" altLang="it-IT" dirty="0" err="1">
                <a:solidFill>
                  <a:schemeClr val="bg1"/>
                </a:solidFill>
                <a:latin typeface="Tahoma" charset="0"/>
                <a:ea typeface="Tahoma" charset="0"/>
                <a:cs typeface="Tahoma" charset="0"/>
              </a:rPr>
              <a:t>rats</a:t>
            </a:r>
            <a:r>
              <a:rPr lang="it-IT" altLang="it-IT" dirty="0">
                <a:solidFill>
                  <a:schemeClr val="bg1"/>
                </a:solidFill>
                <a:latin typeface="Tahoma" charset="0"/>
                <a:ea typeface="Tahoma" charset="0"/>
                <a:cs typeface="Tahoma" charset="0"/>
              </a:rPr>
              <a:t> </a:t>
            </a:r>
            <a:r>
              <a:rPr lang="it-IT" altLang="it-IT" dirty="0" err="1">
                <a:solidFill>
                  <a:schemeClr val="bg1"/>
                </a:solidFill>
                <a:latin typeface="Tahoma" charset="0"/>
                <a:ea typeface="Tahoma" charset="0"/>
                <a:cs typeface="Tahoma" charset="0"/>
              </a:rPr>
              <a:t>have</a:t>
            </a:r>
            <a:r>
              <a:rPr lang="it-IT" altLang="it-IT" dirty="0">
                <a:solidFill>
                  <a:schemeClr val="bg1"/>
                </a:solidFill>
                <a:latin typeface="Tahoma" charset="0"/>
                <a:ea typeface="Tahoma" charset="0"/>
                <a:cs typeface="Tahoma" charset="0"/>
              </a:rPr>
              <a:t> </a:t>
            </a:r>
            <a:r>
              <a:rPr lang="it-IT" altLang="it-IT" dirty="0" err="1">
                <a:solidFill>
                  <a:schemeClr val="bg1"/>
                </a:solidFill>
                <a:latin typeface="Tahoma" charset="0"/>
                <a:ea typeface="Tahoma" charset="0"/>
                <a:cs typeface="Tahoma" charset="0"/>
              </a:rPr>
              <a:t>any</a:t>
            </a:r>
            <a:r>
              <a:rPr lang="it-IT" altLang="it-IT" dirty="0">
                <a:solidFill>
                  <a:schemeClr val="bg1"/>
                </a:solidFill>
                <a:latin typeface="Tahoma" charset="0"/>
                <a:ea typeface="Tahoma" charset="0"/>
                <a:cs typeface="Tahoma" charset="0"/>
              </a:rPr>
              <a:t> </a:t>
            </a:r>
            <a:r>
              <a:rPr lang="it-IT" altLang="it-IT" dirty="0" err="1">
                <a:solidFill>
                  <a:schemeClr val="bg1"/>
                </a:solidFill>
                <a:latin typeface="Tahoma" charset="0"/>
                <a:ea typeface="Tahoma" charset="0"/>
                <a:cs typeface="Tahoma" charset="0"/>
              </a:rPr>
              <a:t>form</a:t>
            </a:r>
            <a:r>
              <a:rPr lang="it-IT" altLang="it-IT" dirty="0">
                <a:solidFill>
                  <a:schemeClr val="bg1"/>
                </a:solidFill>
                <a:latin typeface="Tahoma" charset="0"/>
                <a:ea typeface="Tahoma" charset="0"/>
                <a:cs typeface="Tahoma" charset="0"/>
              </a:rPr>
              <a:t> of </a:t>
            </a:r>
            <a:r>
              <a:rPr lang="it-IT" altLang="it-IT" dirty="0" err="1">
                <a:solidFill>
                  <a:schemeClr val="bg1"/>
                </a:solidFill>
                <a:latin typeface="Tahoma" charset="0"/>
                <a:ea typeface="Tahoma" charset="0"/>
                <a:cs typeface="Tahoma" charset="0"/>
              </a:rPr>
              <a:t>NDEs</a:t>
            </a:r>
            <a:r>
              <a:rPr lang="it-IT" altLang="it-IT" dirty="0">
                <a:solidFill>
                  <a:schemeClr val="bg1"/>
                </a:solidFill>
                <a:latin typeface="Tahoma" charset="0"/>
                <a:ea typeface="Tahoma" charset="0"/>
                <a:cs typeface="Tahoma" charset="0"/>
              </a:rPr>
              <a:t> </a:t>
            </a:r>
            <a:r>
              <a:rPr lang="it-IT" altLang="it-IT" dirty="0" smtClean="0">
                <a:solidFill>
                  <a:schemeClr val="bg1"/>
                </a:solidFill>
                <a:latin typeface="Tahoma" charset="0"/>
                <a:ea typeface="Tahoma" charset="0"/>
                <a:cs typeface="Tahoma" charset="0"/>
              </a:rPr>
              <a:t>?</a:t>
            </a:r>
          </a:p>
          <a:p>
            <a:pPr algn="just" eaLnBrk="1" hangingPunct="1"/>
            <a:r>
              <a:rPr lang="it-IT" altLang="it-IT" i="1" dirty="0" smtClean="0">
                <a:solidFill>
                  <a:schemeClr val="bg1"/>
                </a:solidFill>
                <a:latin typeface="Tahoma" charset="0"/>
                <a:ea typeface="Tahoma" charset="0"/>
                <a:cs typeface="Tahoma" charset="0"/>
              </a:rPr>
              <a:t>(no </a:t>
            </a:r>
            <a:r>
              <a:rPr lang="it-IT" altLang="it-IT" i="1" dirty="0" err="1" smtClean="0">
                <a:solidFill>
                  <a:schemeClr val="bg1"/>
                </a:solidFill>
                <a:latin typeface="Tahoma" charset="0"/>
                <a:ea typeface="Tahoma" charset="0"/>
                <a:cs typeface="Tahoma" charset="0"/>
              </a:rPr>
              <a:t>animal</a:t>
            </a:r>
            <a:r>
              <a:rPr lang="it-IT" altLang="it-IT" i="1" dirty="0" smtClean="0">
                <a:solidFill>
                  <a:schemeClr val="bg1"/>
                </a:solidFill>
                <a:latin typeface="Tahoma" charset="0"/>
                <a:ea typeface="Tahoma" charset="0"/>
                <a:cs typeface="Tahoma" charset="0"/>
              </a:rPr>
              <a:t> </a:t>
            </a:r>
            <a:r>
              <a:rPr lang="it-IT" altLang="it-IT" i="1" dirty="0" err="1" smtClean="0">
                <a:solidFill>
                  <a:schemeClr val="bg1"/>
                </a:solidFill>
                <a:latin typeface="Tahoma" charset="0"/>
                <a:ea typeface="Tahoma" charset="0"/>
                <a:cs typeface="Tahoma" charset="0"/>
              </a:rPr>
              <a:t>models</a:t>
            </a:r>
            <a:r>
              <a:rPr lang="it-IT" altLang="it-IT" i="1" dirty="0" smtClean="0">
                <a:solidFill>
                  <a:schemeClr val="bg1"/>
                </a:solidFill>
                <a:latin typeface="Tahoma" charset="0"/>
                <a:ea typeface="Tahoma" charset="0"/>
                <a:cs typeface="Tahoma" charset="0"/>
              </a:rPr>
              <a:t> for </a:t>
            </a:r>
            <a:r>
              <a:rPr lang="it-IT" altLang="it-IT" i="1" dirty="0" err="1" smtClean="0">
                <a:solidFill>
                  <a:schemeClr val="bg1"/>
                </a:solidFill>
                <a:latin typeface="Tahoma" charset="0"/>
                <a:ea typeface="Tahoma" charset="0"/>
                <a:cs typeface="Tahoma" charset="0"/>
              </a:rPr>
              <a:t>it</a:t>
            </a:r>
            <a:r>
              <a:rPr lang="it-IT" altLang="it-IT" i="1" dirty="0" smtClean="0">
                <a:solidFill>
                  <a:schemeClr val="bg1"/>
                </a:solidFill>
                <a:latin typeface="Tahoma" charset="0"/>
                <a:ea typeface="Tahoma" charset="0"/>
                <a:cs typeface="Tahoma" charset="0"/>
              </a:rPr>
              <a:t>) </a:t>
            </a:r>
            <a:endParaRPr lang="it-IT" altLang="it-IT" i="1" dirty="0">
              <a:solidFill>
                <a:schemeClr val="bg1"/>
              </a:solidFill>
              <a:latin typeface="Tahoma" charset="0"/>
              <a:ea typeface="Tahoma" charset="0"/>
              <a:cs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04134">
            <a:off x="2162637" y="2389854"/>
            <a:ext cx="67818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23" name="Rettangolo 10"/>
          <p:cNvSpPr>
            <a:spLocks noChangeArrowheads="1"/>
          </p:cNvSpPr>
          <p:nvPr/>
        </p:nvSpPr>
        <p:spPr bwMode="auto">
          <a:xfrm>
            <a:off x="251520" y="5018236"/>
            <a:ext cx="85689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err="1" smtClean="0">
                <a:solidFill>
                  <a:schemeClr val="bg1"/>
                </a:solidFill>
                <a:latin typeface="+mj-lt"/>
              </a:rPr>
              <a:t>If</a:t>
            </a:r>
            <a:r>
              <a:rPr lang="it-IT" altLang="it-IT" sz="1800" dirty="0" smtClean="0">
                <a:solidFill>
                  <a:schemeClr val="bg1"/>
                </a:solidFill>
                <a:latin typeface="+mj-lt"/>
              </a:rPr>
              <a:t> </a:t>
            </a:r>
            <a:r>
              <a:rPr lang="it-IT" altLang="it-IT" sz="1800" dirty="0" err="1" smtClean="0">
                <a:solidFill>
                  <a:schemeClr val="bg1"/>
                </a:solidFill>
                <a:latin typeface="+mj-lt"/>
              </a:rPr>
              <a:t>it</a:t>
            </a:r>
            <a:r>
              <a:rPr lang="it-IT" altLang="it-IT" sz="1800" dirty="0">
                <a:solidFill>
                  <a:schemeClr val="bg1"/>
                </a:solidFill>
                <a:latin typeface="+mj-lt"/>
              </a:rPr>
              <a:t> </a:t>
            </a:r>
            <a:r>
              <a:rPr lang="it-IT" altLang="it-IT" sz="1800" dirty="0" err="1" smtClean="0">
                <a:solidFill>
                  <a:schemeClr val="bg1"/>
                </a:solidFill>
                <a:latin typeface="+mj-lt"/>
              </a:rPr>
              <a:t>is</a:t>
            </a:r>
            <a:r>
              <a:rPr lang="it-IT" altLang="it-IT" sz="1800" dirty="0" smtClean="0">
                <a:solidFill>
                  <a:schemeClr val="bg1"/>
                </a:solidFill>
                <a:latin typeface="+mj-lt"/>
              </a:rPr>
              <a:t> a </a:t>
            </a:r>
            <a:r>
              <a:rPr lang="en-US" altLang="it-IT" sz="1800" dirty="0">
                <a:solidFill>
                  <a:schemeClr val="bg1"/>
                </a:solidFill>
                <a:latin typeface="+mj-lt"/>
              </a:rPr>
              <a:t>purely physiological </a:t>
            </a:r>
            <a:r>
              <a:rPr lang="en-US" altLang="it-IT" sz="1800" dirty="0" smtClean="0">
                <a:solidFill>
                  <a:schemeClr val="bg1"/>
                </a:solidFill>
                <a:latin typeface="+mj-lt"/>
              </a:rPr>
              <a:t>explanation, why this experience is almost never correlated with specific types of damages?</a:t>
            </a:r>
          </a:p>
          <a:p>
            <a:pPr algn="just" eaLnBrk="1" hangingPunct="1">
              <a:spcBef>
                <a:spcPct val="0"/>
              </a:spcBef>
              <a:buFontTx/>
              <a:buNone/>
            </a:pPr>
            <a:endParaRPr lang="en-US" altLang="it-IT" sz="1800" dirty="0">
              <a:solidFill>
                <a:schemeClr val="bg1"/>
              </a:solidFill>
              <a:latin typeface="+mj-lt"/>
            </a:endParaRPr>
          </a:p>
          <a:p>
            <a:pPr algn="just" eaLnBrk="1" hangingPunct="1">
              <a:spcBef>
                <a:spcPct val="0"/>
              </a:spcBef>
              <a:buFontTx/>
              <a:buNone/>
            </a:pPr>
            <a:r>
              <a:rPr lang="en-US" altLang="it-IT" sz="1800" dirty="0" smtClean="0">
                <a:solidFill>
                  <a:schemeClr val="bg1"/>
                </a:solidFill>
                <a:latin typeface="+mj-lt"/>
              </a:rPr>
              <a:t>E.g., suppose it is due to temporal lobe, people with traumatic events in the temporal lobe should have a different frequency of events.</a:t>
            </a:r>
            <a:endParaRPr lang="it-IT" altLang="it-IT" sz="1800" dirty="0" smtClean="0">
              <a:solidFill>
                <a:schemeClr val="bg1"/>
              </a:solidFill>
              <a:latin typeface="+mj-lt"/>
            </a:endParaRPr>
          </a:p>
        </p:txBody>
      </p:sp>
      <p:pic>
        <p:nvPicPr>
          <p:cNvPr id="2" name="Immagine 1"/>
          <p:cNvPicPr>
            <a:picLocks noChangeAspect="1"/>
          </p:cNvPicPr>
          <p:nvPr/>
        </p:nvPicPr>
        <p:blipFill rotWithShape="1">
          <a:blip r:embed="rId4"/>
          <a:srcRect l="8263" r="34250"/>
          <a:stretch/>
        </p:blipFill>
        <p:spPr>
          <a:xfrm>
            <a:off x="13778" y="2386737"/>
            <a:ext cx="2088232" cy="2043308"/>
          </a:xfrm>
          <a:prstGeom prst="rect">
            <a:avLst/>
          </a:prstGeom>
        </p:spPr>
      </p:pic>
      <p:sp>
        <p:nvSpPr>
          <p:cNvPr id="15" name="CasellaDiTesto 3"/>
          <p:cNvSpPr txBox="1">
            <a:spLocks noChangeArrowheads="1"/>
          </p:cNvSpPr>
          <p:nvPr/>
        </p:nvSpPr>
        <p:spPr bwMode="auto">
          <a:xfrm>
            <a:off x="13778" y="4430045"/>
            <a:ext cx="2088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None/>
            </a:pPr>
            <a:r>
              <a:rPr lang="it-IT" altLang="it-IT" sz="1800" dirty="0" err="1" smtClean="0">
                <a:solidFill>
                  <a:schemeClr val="bg1"/>
                </a:solidFill>
                <a:latin typeface="Tahoma" charset="0"/>
                <a:ea typeface="Tahoma" charset="0"/>
                <a:cs typeface="Tahoma" charset="0"/>
              </a:rPr>
              <a:t>Pim</a:t>
            </a:r>
            <a:r>
              <a:rPr lang="it-IT" altLang="it-IT" sz="1800" dirty="0" smtClean="0">
                <a:solidFill>
                  <a:schemeClr val="bg1"/>
                </a:solidFill>
                <a:latin typeface="Tahoma" charset="0"/>
                <a:ea typeface="Tahoma" charset="0"/>
                <a:cs typeface="Tahoma" charset="0"/>
              </a:rPr>
              <a:t> van </a:t>
            </a:r>
            <a:r>
              <a:rPr lang="it-IT" altLang="it-IT" sz="1800" dirty="0" err="1" smtClean="0">
                <a:solidFill>
                  <a:schemeClr val="bg1"/>
                </a:solidFill>
                <a:latin typeface="Tahoma" charset="0"/>
                <a:ea typeface="Tahoma" charset="0"/>
                <a:cs typeface="Tahoma" charset="0"/>
              </a:rPr>
              <a:t>Lommel</a:t>
            </a:r>
            <a:endParaRPr lang="it-IT" altLang="it-IT" sz="1800" dirty="0" smtClean="0">
              <a:solidFill>
                <a:schemeClr val="bg1"/>
              </a:solidFill>
              <a:latin typeface="Tahoma" charset="0"/>
              <a:ea typeface="Tahoma" charset="0"/>
              <a:cs typeface="Tahoma" charset="0"/>
            </a:endParaRPr>
          </a:p>
        </p:txBody>
      </p:sp>
      <p:sp>
        <p:nvSpPr>
          <p:cNvPr id="18" name="CasellaDiTesto 3"/>
          <p:cNvSpPr txBox="1">
            <a:spLocks noChangeArrowheads="1"/>
          </p:cNvSpPr>
          <p:nvPr/>
        </p:nvSpPr>
        <p:spPr bwMode="auto">
          <a:xfrm>
            <a:off x="865254" y="953092"/>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smtClean="0">
                <a:solidFill>
                  <a:srgbClr val="FFFF00"/>
                </a:solidFill>
                <a:latin typeface="Tahoma" charset="0"/>
                <a:ea typeface="Tahoma" charset="0"/>
                <a:cs typeface="Tahoma" charset="0"/>
              </a:rPr>
              <a:t>FLAT EEG and Sub-</a:t>
            </a:r>
            <a:r>
              <a:rPr lang="it-IT" altLang="it-IT" sz="2800" dirty="0" err="1" smtClean="0">
                <a:solidFill>
                  <a:srgbClr val="FFFF00"/>
                </a:solidFill>
                <a:latin typeface="Tahoma" charset="0"/>
                <a:ea typeface="Tahoma" charset="0"/>
                <a:cs typeface="Tahoma" charset="0"/>
              </a:rPr>
              <a:t>cortical</a:t>
            </a:r>
            <a:r>
              <a:rPr lang="it-IT" altLang="it-IT" sz="2800" dirty="0" smtClean="0">
                <a:solidFill>
                  <a:srgbClr val="FFFF00"/>
                </a:solidFill>
                <a:latin typeface="Tahoma" charset="0"/>
                <a:ea typeface="Tahoma" charset="0"/>
                <a:cs typeface="Tahoma" charset="0"/>
              </a:rPr>
              <a:t> </a:t>
            </a:r>
            <a:r>
              <a:rPr lang="it-IT" altLang="it-IT" sz="2800" dirty="0" err="1" smtClean="0">
                <a:solidFill>
                  <a:srgbClr val="FFFF00"/>
                </a:solidFill>
                <a:latin typeface="Tahoma" charset="0"/>
                <a:ea typeface="Tahoma" charset="0"/>
                <a:cs typeface="Tahoma" charset="0"/>
              </a:rPr>
              <a:t>activites</a:t>
            </a:r>
            <a:endParaRPr lang="it-IT" altLang="it-IT" sz="2800" dirty="0">
              <a:solidFill>
                <a:srgbClr val="FFFF00"/>
              </a:solidFill>
              <a:latin typeface="Tahoma" charset="0"/>
              <a:ea typeface="Tahoma" charset="0"/>
              <a:cs typeface="Tahoma" charset="0"/>
            </a:endParaRPr>
          </a:p>
        </p:txBody>
      </p:sp>
      <p:pic>
        <p:nvPicPr>
          <p:cNvPr id="19" name="Picture 12" descr="http://blog.utest.com/wp-content/uploads/sites/2/2014/05/V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549275"/>
            <a:ext cx="13668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942083"/>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CasellaDiTesto 3"/>
          <p:cNvSpPr txBox="1">
            <a:spLocks noChangeArrowheads="1"/>
          </p:cNvSpPr>
          <p:nvPr/>
        </p:nvSpPr>
        <p:spPr bwMode="auto">
          <a:xfrm>
            <a:off x="395288" y="765175"/>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err="1" smtClean="0">
                <a:solidFill>
                  <a:srgbClr val="FFFF00"/>
                </a:solidFill>
                <a:latin typeface="Tahoma" charset="0"/>
                <a:ea typeface="Tahoma" charset="0"/>
                <a:cs typeface="Tahoma" charset="0"/>
              </a:rPr>
              <a:t>Expectation</a:t>
            </a:r>
            <a:r>
              <a:rPr lang="it-IT" altLang="it-IT" sz="2800" dirty="0" smtClean="0">
                <a:solidFill>
                  <a:srgbClr val="FFFF00"/>
                </a:solidFill>
                <a:latin typeface="Tahoma" charset="0"/>
                <a:ea typeface="Tahoma" charset="0"/>
                <a:cs typeface="Tahoma" charset="0"/>
              </a:rPr>
              <a:t> </a:t>
            </a:r>
            <a:r>
              <a:rPr lang="it-IT" altLang="it-IT" sz="2800" dirty="0" err="1" smtClean="0">
                <a:solidFill>
                  <a:srgbClr val="FFFF00"/>
                </a:solidFill>
                <a:latin typeface="Tahoma" charset="0"/>
                <a:ea typeface="Tahoma" charset="0"/>
                <a:cs typeface="Tahoma" charset="0"/>
              </a:rPr>
              <a:t>hypothesis</a:t>
            </a:r>
            <a:endParaRPr lang="it-IT" altLang="it-IT" sz="2800" dirty="0">
              <a:solidFill>
                <a:srgbClr val="FFFF00"/>
              </a:solidFill>
              <a:latin typeface="Tahoma" charset="0"/>
              <a:ea typeface="Tahoma" charset="0"/>
              <a:cs typeface="Tahoma" charset="0"/>
            </a:endParaRPr>
          </a:p>
        </p:txBody>
      </p:sp>
      <p:sp>
        <p:nvSpPr>
          <p:cNvPr id="224260" name="CasellaDiTesto 3"/>
          <p:cNvSpPr txBox="1">
            <a:spLocks noChangeArrowheads="1"/>
          </p:cNvSpPr>
          <p:nvPr/>
        </p:nvSpPr>
        <p:spPr bwMode="auto">
          <a:xfrm>
            <a:off x="179388" y="4613275"/>
            <a:ext cx="223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Expectation</a:t>
            </a:r>
            <a:endParaRPr lang="it-IT" altLang="it-IT" sz="2400" dirty="0">
              <a:solidFill>
                <a:schemeClr val="bg1"/>
              </a:solidFill>
              <a:latin typeface="Tahoma" charset="0"/>
              <a:ea typeface="Tahoma" charset="0"/>
              <a:cs typeface="Tahoma" charset="0"/>
            </a:endParaRPr>
          </a:p>
        </p:txBody>
      </p:sp>
      <p:sp>
        <p:nvSpPr>
          <p:cNvPr id="224261" name="CasellaDiTesto 3"/>
          <p:cNvSpPr txBox="1">
            <a:spLocks noChangeArrowheads="1"/>
          </p:cNvSpPr>
          <p:nvPr/>
        </p:nvSpPr>
        <p:spPr bwMode="auto">
          <a:xfrm>
            <a:off x="2987675" y="3635375"/>
            <a:ext cx="303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Religious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beliefs</a:t>
            </a:r>
            <a:endParaRPr lang="it-IT" altLang="it-IT" sz="2400" dirty="0">
              <a:solidFill>
                <a:schemeClr val="bg1"/>
              </a:solidFill>
              <a:latin typeface="Tahoma" charset="0"/>
              <a:ea typeface="Tahoma" charset="0"/>
              <a:cs typeface="Tahoma" charset="0"/>
            </a:endParaRPr>
          </a:p>
        </p:txBody>
      </p:sp>
      <p:sp>
        <p:nvSpPr>
          <p:cNvPr id="224262" name="CasellaDiTesto 3"/>
          <p:cNvSpPr txBox="1">
            <a:spLocks noChangeArrowheads="1"/>
          </p:cNvSpPr>
          <p:nvPr/>
        </p:nvSpPr>
        <p:spPr bwMode="auto">
          <a:xfrm>
            <a:off x="2987675" y="5364163"/>
            <a:ext cx="3313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latin typeface="Tahoma" charset="0"/>
                <a:ea typeface="Tahoma" charset="0"/>
                <a:cs typeface="Tahoma" charset="0"/>
              </a:rPr>
              <a:t>Patients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hopes</a:t>
            </a:r>
            <a:endParaRPr lang="it-IT" altLang="it-IT" sz="2400" dirty="0">
              <a:solidFill>
                <a:schemeClr val="bg1"/>
              </a:solidFill>
              <a:latin typeface="Tahoma" charset="0"/>
              <a:ea typeface="Tahoma" charset="0"/>
              <a:cs typeface="Tahoma" charset="0"/>
            </a:endParaRPr>
          </a:p>
        </p:txBody>
      </p:sp>
      <p:pic>
        <p:nvPicPr>
          <p:cNvPr id="36866" name="Picture 2"/>
          <p:cNvPicPr>
            <a:picLocks noChangeAspect="1" noChangeArrowheads="1"/>
          </p:cNvPicPr>
          <p:nvPr/>
        </p:nvPicPr>
        <p:blipFill>
          <a:blip r:embed="rId3" cstate="print"/>
          <a:srcRect/>
          <a:stretch>
            <a:fillRect/>
          </a:stretch>
        </p:blipFill>
        <p:spPr bwMode="auto">
          <a:xfrm>
            <a:off x="1763688" y="1700808"/>
            <a:ext cx="5657850" cy="1771650"/>
          </a:xfrm>
          <a:prstGeom prst="rect">
            <a:avLst/>
          </a:prstGeom>
          <a:ln>
            <a:noFill/>
          </a:ln>
          <a:effectLst>
            <a:softEdge rad="112500"/>
          </a:effectLst>
        </p:spPr>
      </p:pic>
      <p:cxnSp>
        <p:nvCxnSpPr>
          <p:cNvPr id="14" name="Connettore 2 13"/>
          <p:cNvCxnSpPr/>
          <p:nvPr/>
        </p:nvCxnSpPr>
        <p:spPr>
          <a:xfrm>
            <a:off x="1835150" y="4859338"/>
            <a:ext cx="1152525" cy="72072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V="1">
            <a:off x="1835150" y="3995738"/>
            <a:ext cx="1008063" cy="87312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24266" name="CasellaDiTesto 3"/>
          <p:cNvSpPr txBox="1">
            <a:spLocks noChangeArrowheads="1"/>
          </p:cNvSpPr>
          <p:nvPr/>
        </p:nvSpPr>
        <p:spPr bwMode="auto">
          <a:xfrm>
            <a:off x="2484438" y="1268413"/>
            <a:ext cx="424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dirty="0" smtClean="0">
                <a:solidFill>
                  <a:schemeClr val="bg1"/>
                </a:solidFill>
                <a:latin typeface="Comic Sans MS" charset="0"/>
                <a:ea typeface="Tahoma" charset="0"/>
                <a:cs typeface="Tahoma" charset="0"/>
              </a:rPr>
              <a:t>“</a:t>
            </a: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see</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what</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expect</a:t>
            </a:r>
            <a:r>
              <a:rPr lang="it-IT" altLang="it-IT" sz="2000" dirty="0" smtClean="0">
                <a:solidFill>
                  <a:schemeClr val="bg1"/>
                </a:solidFill>
                <a:latin typeface="Comic Sans MS" charset="0"/>
                <a:ea typeface="Tahoma" charset="0"/>
                <a:cs typeface="Tahoma" charset="0"/>
              </a:rPr>
              <a:t> to </a:t>
            </a:r>
            <a:r>
              <a:rPr lang="it-IT" altLang="it-IT" sz="2000" dirty="0" err="1" smtClean="0">
                <a:solidFill>
                  <a:schemeClr val="bg1"/>
                </a:solidFill>
                <a:latin typeface="Comic Sans MS" charset="0"/>
                <a:ea typeface="Tahoma" charset="0"/>
                <a:cs typeface="Tahoma" charset="0"/>
              </a:rPr>
              <a:t>see</a:t>
            </a:r>
            <a:r>
              <a:rPr lang="it-IT" altLang="it-IT" sz="2000" dirty="0" smtClean="0">
                <a:solidFill>
                  <a:schemeClr val="bg1"/>
                </a:solidFill>
                <a:latin typeface="Comic Sans MS" charset="0"/>
                <a:ea typeface="Tahoma" charset="0"/>
                <a:cs typeface="Tahoma" charset="0"/>
              </a:rPr>
              <a:t>..”</a:t>
            </a:r>
            <a:endParaRPr lang="it-IT" altLang="it-IT" sz="2000" dirty="0">
              <a:solidFill>
                <a:schemeClr val="bg1"/>
              </a:solidFill>
              <a:latin typeface="Comic Sans MS" charset="0"/>
              <a:ea typeface="Tahoma" charset="0"/>
              <a:cs typeface="Tahoma" charset="0"/>
            </a:endParaRPr>
          </a:p>
        </p:txBody>
      </p:sp>
      <p:sp>
        <p:nvSpPr>
          <p:cNvPr id="20" name="CasellaDiTesto 3"/>
          <p:cNvSpPr txBox="1">
            <a:spLocks noChangeArrowheads="1"/>
          </p:cNvSpPr>
          <p:nvPr/>
        </p:nvSpPr>
        <p:spPr bwMode="auto">
          <a:xfrm>
            <a:off x="2987675" y="4067175"/>
            <a:ext cx="59769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smtClean="0">
                <a:solidFill>
                  <a:schemeClr val="bg1"/>
                </a:solidFill>
                <a:latin typeface="Tahoma" charset="0"/>
                <a:ea typeface="Tahoma" charset="0"/>
                <a:cs typeface="Tahoma" charset="0"/>
              </a:rPr>
              <a:t>No </a:t>
            </a:r>
            <a:r>
              <a:rPr lang="it-IT" altLang="it-IT" sz="1800" dirty="0" err="1" smtClean="0">
                <a:solidFill>
                  <a:schemeClr val="bg1"/>
                </a:solidFill>
                <a:latin typeface="Tahoma" charset="0"/>
                <a:ea typeface="Tahoma" charset="0"/>
                <a:cs typeface="Tahoma" charset="0"/>
              </a:rPr>
              <a:t>correlation</a:t>
            </a:r>
            <a:r>
              <a:rPr lang="it-IT" altLang="it-IT" sz="1800" dirty="0" smtClean="0">
                <a:solidFill>
                  <a:schemeClr val="bg1"/>
                </a:solidFill>
                <a:latin typeface="Tahoma" charset="0"/>
                <a:ea typeface="Tahoma" charset="0"/>
                <a:cs typeface="Tahoma" charset="0"/>
              </a:rPr>
              <a:t> </a:t>
            </a:r>
            <a:r>
              <a:rPr lang="it-IT" altLang="it-IT" sz="1800" dirty="0" err="1" smtClean="0">
                <a:solidFill>
                  <a:schemeClr val="bg1"/>
                </a:solidFill>
                <a:latin typeface="Tahoma" charset="0"/>
                <a:ea typeface="Tahoma" charset="0"/>
                <a:cs typeface="Tahoma" charset="0"/>
              </a:rPr>
              <a:t>between</a:t>
            </a:r>
            <a:r>
              <a:rPr lang="it-IT" altLang="it-IT" sz="1800" dirty="0" smtClean="0">
                <a:solidFill>
                  <a:schemeClr val="bg1"/>
                </a:solidFill>
                <a:latin typeface="Tahoma" charset="0"/>
                <a:ea typeface="Tahoma" charset="0"/>
                <a:cs typeface="Tahoma" charset="0"/>
              </a:rPr>
              <a:t> </a:t>
            </a:r>
            <a:r>
              <a:rPr lang="it-IT" altLang="it-IT" sz="1800" dirty="0" err="1" smtClean="0">
                <a:solidFill>
                  <a:schemeClr val="bg1"/>
                </a:solidFill>
                <a:latin typeface="Tahoma" charset="0"/>
                <a:ea typeface="Tahoma" charset="0"/>
                <a:cs typeface="Tahoma" charset="0"/>
              </a:rPr>
              <a:t>religious</a:t>
            </a:r>
            <a:r>
              <a:rPr lang="it-IT" altLang="it-IT" sz="1800" dirty="0" smtClean="0">
                <a:solidFill>
                  <a:schemeClr val="bg1"/>
                </a:solidFill>
                <a:latin typeface="Tahoma" charset="0"/>
                <a:ea typeface="Tahoma" charset="0"/>
                <a:cs typeface="Tahoma" charset="0"/>
              </a:rPr>
              <a:t> </a:t>
            </a:r>
            <a:r>
              <a:rPr lang="it-IT" altLang="it-IT" sz="1800" dirty="0" err="1" smtClean="0">
                <a:solidFill>
                  <a:schemeClr val="bg1"/>
                </a:solidFill>
                <a:latin typeface="Tahoma" charset="0"/>
                <a:ea typeface="Tahoma" charset="0"/>
                <a:cs typeface="Tahoma" charset="0"/>
              </a:rPr>
              <a:t>beliefs</a:t>
            </a:r>
            <a:r>
              <a:rPr lang="it-IT" altLang="it-IT" sz="1800" dirty="0" smtClean="0">
                <a:solidFill>
                  <a:schemeClr val="bg1"/>
                </a:solidFill>
                <a:latin typeface="Tahoma" charset="0"/>
                <a:ea typeface="Tahoma" charset="0"/>
                <a:cs typeface="Tahoma" charset="0"/>
              </a:rPr>
              <a:t> and </a:t>
            </a:r>
            <a:r>
              <a:rPr lang="it-IT" altLang="it-IT" sz="1800" dirty="0" err="1" smtClean="0">
                <a:solidFill>
                  <a:schemeClr val="bg1"/>
                </a:solidFill>
                <a:latin typeface="Tahoma" charset="0"/>
                <a:ea typeface="Tahoma" charset="0"/>
                <a:cs typeface="Tahoma" charset="0"/>
              </a:rPr>
              <a:t>frequency</a:t>
            </a:r>
            <a:r>
              <a:rPr lang="it-IT" altLang="it-IT" sz="1800" dirty="0" smtClean="0">
                <a:solidFill>
                  <a:schemeClr val="bg1"/>
                </a:solidFill>
                <a:latin typeface="Tahoma" charset="0"/>
                <a:ea typeface="Tahoma" charset="0"/>
                <a:cs typeface="Tahoma" charset="0"/>
              </a:rPr>
              <a:t> of </a:t>
            </a:r>
            <a:r>
              <a:rPr lang="it-IT" altLang="it-IT" sz="1800" dirty="0" err="1" smtClean="0">
                <a:solidFill>
                  <a:schemeClr val="bg1"/>
                </a:solidFill>
                <a:latin typeface="Tahoma" charset="0"/>
                <a:ea typeface="Tahoma" charset="0"/>
                <a:cs typeface="Tahoma" charset="0"/>
              </a:rPr>
              <a:t>NDEs</a:t>
            </a:r>
            <a:r>
              <a:rPr lang="it-IT" altLang="it-IT" sz="1800" dirty="0" smtClean="0">
                <a:solidFill>
                  <a:schemeClr val="bg1"/>
                </a:solidFill>
                <a:latin typeface="Tahoma" charset="0"/>
                <a:ea typeface="Tahoma" charset="0"/>
                <a:cs typeface="Tahoma" charset="0"/>
              </a:rPr>
              <a:t> (Belanti </a:t>
            </a:r>
            <a:r>
              <a:rPr lang="it-IT" altLang="it-IT" sz="1800" dirty="0">
                <a:solidFill>
                  <a:schemeClr val="bg1"/>
                </a:solidFill>
                <a:latin typeface="Tahoma" charset="0"/>
                <a:ea typeface="Tahoma" charset="0"/>
                <a:cs typeface="Tahoma" charset="0"/>
              </a:rPr>
              <a:t>et al, 2008)</a:t>
            </a:r>
          </a:p>
        </p:txBody>
      </p:sp>
      <p:sp>
        <p:nvSpPr>
          <p:cNvPr id="21" name="CasellaDiTesto 3"/>
          <p:cNvSpPr txBox="1">
            <a:spLocks noChangeArrowheads="1"/>
          </p:cNvSpPr>
          <p:nvPr/>
        </p:nvSpPr>
        <p:spPr bwMode="auto">
          <a:xfrm>
            <a:off x="2987675" y="5795963"/>
            <a:ext cx="6142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err="1" smtClean="0">
                <a:solidFill>
                  <a:schemeClr val="bg1"/>
                </a:solidFill>
                <a:latin typeface="Tahoma" charset="0"/>
                <a:ea typeface="Tahoma" charset="0"/>
                <a:cs typeface="Tahoma" charset="0"/>
              </a:rPr>
              <a:t>Many</a:t>
            </a:r>
            <a:r>
              <a:rPr lang="it-IT" altLang="it-IT" sz="1800" dirty="0" smtClean="0">
                <a:solidFill>
                  <a:schemeClr val="bg1"/>
                </a:solidFill>
                <a:latin typeface="Tahoma" charset="0"/>
                <a:ea typeface="Tahoma" charset="0"/>
                <a:cs typeface="Tahoma" charset="0"/>
              </a:rPr>
              <a:t> </a:t>
            </a:r>
            <a:r>
              <a:rPr lang="it-IT" altLang="it-IT" sz="1800" dirty="0" err="1" smtClean="0">
                <a:solidFill>
                  <a:schemeClr val="bg1"/>
                </a:solidFill>
                <a:latin typeface="Tahoma" charset="0"/>
                <a:ea typeface="Tahoma" charset="0"/>
                <a:cs typeface="Tahoma" charset="0"/>
              </a:rPr>
              <a:t>figures</a:t>
            </a:r>
            <a:r>
              <a:rPr lang="it-IT" altLang="it-IT" sz="1800" dirty="0" smtClean="0">
                <a:solidFill>
                  <a:schemeClr val="bg1"/>
                </a:solidFill>
                <a:latin typeface="Tahoma" charset="0"/>
                <a:ea typeface="Tahoma" charset="0"/>
                <a:cs typeface="Tahoma" charset="0"/>
              </a:rPr>
              <a:t> are </a:t>
            </a:r>
            <a:r>
              <a:rPr lang="it-IT" altLang="it-IT" sz="1800" dirty="0" err="1" smtClean="0">
                <a:solidFill>
                  <a:schemeClr val="bg1"/>
                </a:solidFill>
                <a:latin typeface="Tahoma" charset="0"/>
                <a:ea typeface="Tahoma" charset="0"/>
                <a:cs typeface="Tahoma" charset="0"/>
              </a:rPr>
              <a:t>unknown</a:t>
            </a:r>
            <a:r>
              <a:rPr lang="it-IT" altLang="it-IT" sz="1800" dirty="0" smtClean="0">
                <a:solidFill>
                  <a:schemeClr val="bg1"/>
                </a:solidFill>
                <a:latin typeface="Tahoma" charset="0"/>
                <a:ea typeface="Tahoma" charset="0"/>
                <a:cs typeface="Tahoma" charset="0"/>
              </a:rPr>
              <a:t> (</a:t>
            </a:r>
            <a:r>
              <a:rPr lang="it-IT" altLang="it-IT" sz="1800" dirty="0" err="1" smtClean="0">
                <a:solidFill>
                  <a:schemeClr val="bg1"/>
                </a:solidFill>
                <a:latin typeface="Tahoma" charset="0"/>
                <a:ea typeface="Tahoma" charset="0"/>
                <a:cs typeface="Tahoma" charset="0"/>
              </a:rPr>
              <a:t>Greyson</a:t>
            </a:r>
            <a:r>
              <a:rPr lang="it-IT" altLang="it-IT" sz="1800" dirty="0">
                <a:solidFill>
                  <a:schemeClr val="bg1"/>
                </a:solidFill>
                <a:latin typeface="Tahoma" charset="0"/>
                <a:ea typeface="Tahoma" charset="0"/>
                <a:cs typeface="Tahoma" charset="0"/>
              </a:rPr>
              <a:t>, 2010)</a:t>
            </a:r>
          </a:p>
        </p:txBody>
      </p:sp>
      <p:sp>
        <p:nvSpPr>
          <p:cNvPr id="22" name="CasellaDiTesto 3"/>
          <p:cNvSpPr txBox="1">
            <a:spLocks noChangeArrowheads="1"/>
          </p:cNvSpPr>
          <p:nvPr/>
        </p:nvSpPr>
        <p:spPr bwMode="auto">
          <a:xfrm>
            <a:off x="2987675" y="6165850"/>
            <a:ext cx="615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err="1" smtClean="0">
                <a:solidFill>
                  <a:schemeClr val="bg1"/>
                </a:solidFill>
                <a:latin typeface="Tahoma" charset="0"/>
                <a:ea typeface="Tahoma" charset="0"/>
                <a:cs typeface="Tahoma" charset="0"/>
              </a:rPr>
              <a:t>Why</a:t>
            </a:r>
            <a:r>
              <a:rPr lang="it-IT" altLang="it-IT" sz="1800" dirty="0" smtClean="0">
                <a:solidFill>
                  <a:schemeClr val="bg1"/>
                </a:solidFill>
                <a:latin typeface="Tahoma" charset="0"/>
                <a:ea typeface="Tahoma" charset="0"/>
                <a:cs typeface="Tahoma" charset="0"/>
              </a:rPr>
              <a:t> </a:t>
            </a:r>
            <a:r>
              <a:rPr lang="it-IT" altLang="it-IT" sz="1800" dirty="0" err="1" smtClean="0">
                <a:solidFill>
                  <a:schemeClr val="bg1"/>
                </a:solidFill>
                <a:latin typeface="Tahoma" charset="0"/>
                <a:ea typeface="Tahoma" charset="0"/>
                <a:cs typeface="Tahoma" charset="0"/>
              </a:rPr>
              <a:t>never</a:t>
            </a:r>
            <a:r>
              <a:rPr lang="it-IT" altLang="it-IT" sz="1800" dirty="0" smtClean="0">
                <a:solidFill>
                  <a:schemeClr val="bg1"/>
                </a:solidFill>
                <a:latin typeface="Tahoma" charset="0"/>
                <a:ea typeface="Tahoma" charset="0"/>
                <a:cs typeface="Tahoma" charset="0"/>
              </a:rPr>
              <a:t> </a:t>
            </a:r>
            <a:r>
              <a:rPr lang="it-IT" altLang="it-IT" sz="1800" dirty="0" err="1" smtClean="0">
                <a:solidFill>
                  <a:schemeClr val="bg1"/>
                </a:solidFill>
                <a:latin typeface="Tahoma" charset="0"/>
                <a:ea typeface="Tahoma" charset="0"/>
                <a:cs typeface="Tahoma" charset="0"/>
              </a:rPr>
              <a:t>pets</a:t>
            </a:r>
            <a:r>
              <a:rPr lang="it-IT" altLang="it-IT" sz="1800" dirty="0" smtClean="0">
                <a:solidFill>
                  <a:schemeClr val="bg1"/>
                </a:solidFill>
                <a:latin typeface="Tahoma" charset="0"/>
                <a:ea typeface="Tahoma" charset="0"/>
                <a:cs typeface="Tahoma" charset="0"/>
              </a:rPr>
              <a:t> ? </a:t>
            </a:r>
            <a:r>
              <a:rPr lang="it-IT" altLang="it-IT" sz="1800" dirty="0">
                <a:solidFill>
                  <a:schemeClr val="bg1"/>
                </a:solidFill>
                <a:latin typeface="Tahoma" charset="0"/>
                <a:ea typeface="Tahoma" charset="0"/>
                <a:cs typeface="Tahoma" charset="0"/>
              </a:rPr>
              <a:t>(Kelly, 2001)</a:t>
            </a:r>
          </a:p>
        </p:txBody>
      </p:sp>
      <p:pic>
        <p:nvPicPr>
          <p:cNvPr id="224270" name="Picture 12" descr="http://blog.utest.com/wp-content/uploads/sites/2/2014/05/V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76250"/>
            <a:ext cx="13668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11" name="Rettangolo 10"/>
          <p:cNvSpPr>
            <a:spLocks noChangeArrowheads="1"/>
          </p:cNvSpPr>
          <p:nvPr/>
        </p:nvSpPr>
        <p:spPr bwMode="auto">
          <a:xfrm>
            <a:off x="2051050" y="4206875"/>
            <a:ext cx="68056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endParaRPr lang="it-IT" altLang="it-IT" sz="2000" b="1" dirty="0">
              <a:solidFill>
                <a:srgbClr val="FFFFFF"/>
              </a:solidFill>
              <a:latin typeface="Tahoma" charset="0"/>
              <a:ea typeface="Tahoma" charset="0"/>
              <a:cs typeface="Tahoma" charset="0"/>
            </a:endParaRPr>
          </a:p>
          <a:p>
            <a:pPr algn="just" eaLnBrk="1" hangingPunct="1">
              <a:spcBef>
                <a:spcPct val="0"/>
              </a:spcBef>
              <a:buFontTx/>
              <a:buNone/>
            </a:pPr>
            <a:endParaRPr lang="it-IT" altLang="it-IT" sz="2000" b="1" dirty="0">
              <a:solidFill>
                <a:srgbClr val="FFFFFF"/>
              </a:solidFill>
              <a:latin typeface="Tahoma" charset="0"/>
              <a:ea typeface="Tahoma" charset="0"/>
              <a:cs typeface="Tahoma" charset="0"/>
            </a:endParaRPr>
          </a:p>
          <a:p>
            <a:pPr algn="just" eaLnBrk="1" hangingPunct="1">
              <a:spcBef>
                <a:spcPct val="0"/>
              </a:spcBef>
              <a:buFontTx/>
              <a:buNone/>
            </a:pPr>
            <a:r>
              <a:rPr lang="it-IT" altLang="it-IT" sz="2000" dirty="0" err="1" smtClean="0">
                <a:solidFill>
                  <a:srgbClr val="FFFFFF"/>
                </a:solidFill>
                <a:latin typeface="Tahoma" charset="0"/>
                <a:ea typeface="Tahoma" charset="0"/>
                <a:cs typeface="Tahoma" charset="0"/>
              </a:rPr>
              <a:t>Only</a:t>
            </a:r>
            <a:r>
              <a:rPr lang="it-IT" altLang="it-IT" sz="2000" dirty="0" smtClean="0">
                <a:solidFill>
                  <a:srgbClr val="FFFFFF"/>
                </a:solidFill>
                <a:latin typeface="Tahoma" charset="0"/>
                <a:ea typeface="Tahoma" charset="0"/>
                <a:cs typeface="Tahoma" charset="0"/>
              </a:rPr>
              <a:t> in 2 out of 300 </a:t>
            </a:r>
            <a:r>
              <a:rPr lang="it-IT" altLang="it-IT" sz="2000" dirty="0" err="1" smtClean="0">
                <a:solidFill>
                  <a:srgbClr val="FFFFFF"/>
                </a:solidFill>
                <a:latin typeface="Tahoma" charset="0"/>
                <a:ea typeface="Tahoma" charset="0"/>
                <a:cs typeface="Tahoma" charset="0"/>
              </a:rPr>
              <a:t>cases</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patients</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claimed</a:t>
            </a:r>
            <a:r>
              <a:rPr lang="it-IT" altLang="it-IT" sz="2000" dirty="0" smtClean="0">
                <a:solidFill>
                  <a:srgbClr val="FFFFFF"/>
                </a:solidFill>
                <a:latin typeface="Tahoma" charset="0"/>
                <a:ea typeface="Tahoma" charset="0"/>
                <a:cs typeface="Tahoma" charset="0"/>
              </a:rPr>
              <a:t> to </a:t>
            </a:r>
            <a:r>
              <a:rPr lang="it-IT" altLang="it-IT" sz="2000" dirty="0" err="1" smtClean="0">
                <a:solidFill>
                  <a:srgbClr val="FFFFFF"/>
                </a:solidFill>
                <a:latin typeface="Tahoma" charset="0"/>
                <a:ea typeface="Tahoma" charset="0"/>
                <a:cs typeface="Tahoma" charset="0"/>
              </a:rPr>
              <a:t>have</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seen</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their</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beloved</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pets</a:t>
            </a:r>
            <a:r>
              <a:rPr lang="it-IT" altLang="it-IT" sz="2000" dirty="0" smtClean="0">
                <a:solidFill>
                  <a:srgbClr val="FFFFFF"/>
                </a:solidFill>
                <a:latin typeface="Tahoma" charset="0"/>
                <a:ea typeface="Tahoma" charset="0"/>
                <a:cs typeface="Tahoma" charset="0"/>
              </a:rPr>
              <a:t> </a:t>
            </a:r>
            <a:r>
              <a:rPr lang="it-IT" altLang="it-IT" sz="1600" dirty="0" smtClean="0">
                <a:solidFill>
                  <a:srgbClr val="FFFFFF"/>
                </a:solidFill>
                <a:latin typeface="Tahoma" charset="0"/>
                <a:ea typeface="Tahoma" charset="0"/>
                <a:cs typeface="Tahoma" charset="0"/>
              </a:rPr>
              <a:t>(</a:t>
            </a:r>
            <a:r>
              <a:rPr lang="it-IT" altLang="it-IT" sz="1600" dirty="0">
                <a:solidFill>
                  <a:srgbClr val="FFFFFF"/>
                </a:solidFill>
                <a:latin typeface="Tahoma" charset="0"/>
                <a:ea typeface="Tahoma" charset="0"/>
                <a:cs typeface="Tahoma" charset="0"/>
              </a:rPr>
              <a:t>Kelly, 2001)</a:t>
            </a:r>
            <a:endParaRPr lang="it-IT" altLang="it-IT" sz="1600" dirty="0"/>
          </a:p>
        </p:txBody>
      </p:sp>
      <p:pic>
        <p:nvPicPr>
          <p:cNvPr id="2" name="Picture 3"/>
          <p:cNvPicPr>
            <a:picLocks noChangeAspect="1" noChangeArrowheads="1"/>
          </p:cNvPicPr>
          <p:nvPr/>
        </p:nvPicPr>
        <p:blipFill>
          <a:blip r:embed="rId3" cstate="print"/>
          <a:srcRect l="33116" t="14231" r="28593" b="14761"/>
          <a:stretch>
            <a:fillRect/>
          </a:stretch>
        </p:blipFill>
        <p:spPr bwMode="auto">
          <a:xfrm>
            <a:off x="179512" y="4149080"/>
            <a:ext cx="1872208" cy="2376264"/>
          </a:xfrm>
          <a:prstGeom prst="rect">
            <a:avLst/>
          </a:prstGeom>
          <a:ln>
            <a:noFill/>
          </a:ln>
          <a:effectLst>
            <a:softEdge rad="112500"/>
          </a:effectLst>
        </p:spPr>
      </p:pic>
      <p:pic>
        <p:nvPicPr>
          <p:cNvPr id="13" name="Picture 2"/>
          <p:cNvPicPr>
            <a:picLocks noChangeAspect="1" noChangeArrowheads="1"/>
          </p:cNvPicPr>
          <p:nvPr/>
        </p:nvPicPr>
        <p:blipFill>
          <a:blip r:embed="rId4" cstate="print"/>
          <a:srcRect/>
          <a:stretch>
            <a:fillRect/>
          </a:stretch>
        </p:blipFill>
        <p:spPr bwMode="auto">
          <a:xfrm>
            <a:off x="1763688" y="1700808"/>
            <a:ext cx="5657850" cy="1771650"/>
          </a:xfrm>
          <a:prstGeom prst="rect">
            <a:avLst/>
          </a:prstGeom>
          <a:ln>
            <a:noFill/>
          </a:ln>
          <a:effectLst>
            <a:softEdge rad="112500"/>
          </a:effectLst>
        </p:spPr>
      </p:pic>
      <p:sp>
        <p:nvSpPr>
          <p:cNvPr id="14" name="CasellaDiTesto 13"/>
          <p:cNvSpPr txBox="1">
            <a:spLocks noChangeArrowheads="1"/>
          </p:cNvSpPr>
          <p:nvPr/>
        </p:nvSpPr>
        <p:spPr bwMode="auto">
          <a:xfrm>
            <a:off x="2484438" y="1268413"/>
            <a:ext cx="424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dirty="0" smtClean="0">
                <a:solidFill>
                  <a:schemeClr val="bg1"/>
                </a:solidFill>
                <a:latin typeface="Comic Sans MS" charset="0"/>
                <a:ea typeface="Tahoma" charset="0"/>
                <a:cs typeface="Tahoma" charset="0"/>
              </a:rPr>
              <a:t>“</a:t>
            </a: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see</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what</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expect</a:t>
            </a:r>
            <a:r>
              <a:rPr lang="it-IT" altLang="it-IT" sz="2000" dirty="0" smtClean="0">
                <a:solidFill>
                  <a:schemeClr val="bg1"/>
                </a:solidFill>
                <a:latin typeface="Comic Sans MS" charset="0"/>
                <a:ea typeface="Tahoma" charset="0"/>
                <a:cs typeface="Tahoma" charset="0"/>
              </a:rPr>
              <a:t> to </a:t>
            </a:r>
            <a:r>
              <a:rPr lang="it-IT" altLang="it-IT" sz="2000" dirty="0" err="1" smtClean="0">
                <a:solidFill>
                  <a:schemeClr val="bg1"/>
                </a:solidFill>
                <a:latin typeface="Comic Sans MS" charset="0"/>
                <a:ea typeface="Tahoma" charset="0"/>
                <a:cs typeface="Tahoma" charset="0"/>
              </a:rPr>
              <a:t>see</a:t>
            </a:r>
            <a:r>
              <a:rPr lang="it-IT" altLang="it-IT" sz="2000" dirty="0" smtClean="0">
                <a:solidFill>
                  <a:schemeClr val="bg1"/>
                </a:solidFill>
                <a:latin typeface="Comic Sans MS" charset="0"/>
                <a:ea typeface="Tahoma" charset="0"/>
                <a:cs typeface="Tahoma" charset="0"/>
              </a:rPr>
              <a:t>..”</a:t>
            </a:r>
            <a:endParaRPr lang="it-IT" altLang="it-IT" sz="2000" dirty="0">
              <a:solidFill>
                <a:schemeClr val="bg1"/>
              </a:solidFill>
              <a:latin typeface="Comic Sans MS" charset="0"/>
              <a:ea typeface="Tahoma" charset="0"/>
              <a:cs typeface="Tahoma" charset="0"/>
            </a:endParaRPr>
          </a:p>
        </p:txBody>
      </p:sp>
      <p:pic>
        <p:nvPicPr>
          <p:cNvPr id="15" name="Picture 12" descr="http://blog.utest.com/wp-content/uploads/sites/2/2014/05/V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476250"/>
            <a:ext cx="13668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3"/>
          <p:cNvSpPr txBox="1">
            <a:spLocks noChangeArrowheads="1"/>
          </p:cNvSpPr>
          <p:nvPr/>
        </p:nvSpPr>
        <p:spPr bwMode="auto">
          <a:xfrm>
            <a:off x="395288" y="765175"/>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err="1" smtClean="0">
                <a:solidFill>
                  <a:srgbClr val="FFFF00"/>
                </a:solidFill>
                <a:latin typeface="Tahoma" charset="0"/>
                <a:ea typeface="Tahoma" charset="0"/>
                <a:cs typeface="Tahoma" charset="0"/>
              </a:rPr>
              <a:t>Expectation</a:t>
            </a:r>
            <a:r>
              <a:rPr lang="it-IT" altLang="it-IT" sz="2800" dirty="0" smtClean="0">
                <a:solidFill>
                  <a:srgbClr val="FFFF00"/>
                </a:solidFill>
                <a:latin typeface="Tahoma" charset="0"/>
                <a:ea typeface="Tahoma" charset="0"/>
                <a:cs typeface="Tahoma" charset="0"/>
              </a:rPr>
              <a:t> </a:t>
            </a:r>
            <a:r>
              <a:rPr lang="it-IT" altLang="it-IT" sz="2800" smtClean="0">
                <a:solidFill>
                  <a:srgbClr val="FFFF00"/>
                </a:solidFill>
                <a:latin typeface="Tahoma" charset="0"/>
                <a:ea typeface="Tahoma" charset="0"/>
                <a:cs typeface="Tahoma" charset="0"/>
              </a:rPr>
              <a:t>hypothesis</a:t>
            </a:r>
            <a:endParaRPr lang="it-IT" altLang="it-IT" sz="2800" dirty="0">
              <a:solidFill>
                <a:srgbClr val="FFFF00"/>
              </a:solidFill>
              <a:latin typeface="Tahoma" charset="0"/>
              <a:ea typeface="Tahoma" charset="0"/>
              <a:cs typeface="Tahoma"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8" name="Rettangolo 10"/>
          <p:cNvSpPr>
            <a:spLocks noChangeArrowheads="1"/>
          </p:cNvSpPr>
          <p:nvPr/>
        </p:nvSpPr>
        <p:spPr bwMode="auto">
          <a:xfrm>
            <a:off x="3419475" y="4546029"/>
            <a:ext cx="54371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rgbClr val="FFFFFF"/>
                </a:solidFill>
                <a:latin typeface="Tahoma" charset="0"/>
                <a:ea typeface="Tahoma" charset="0"/>
                <a:cs typeface="Tahoma" charset="0"/>
              </a:rPr>
              <a:t>During</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medical</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surgery</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patients</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have</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closed</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eyes</a:t>
            </a:r>
            <a:r>
              <a:rPr lang="it-IT" altLang="it-IT" sz="2000" dirty="0" smtClean="0">
                <a:solidFill>
                  <a:srgbClr val="FFFFFF"/>
                </a:solidFill>
                <a:latin typeface="Tahoma" charset="0"/>
                <a:ea typeface="Tahoma" charset="0"/>
                <a:cs typeface="Tahoma" charset="0"/>
              </a:rPr>
              <a:t>, so </a:t>
            </a:r>
            <a:r>
              <a:rPr lang="it-IT" altLang="it-IT" sz="2000" dirty="0" err="1" smtClean="0">
                <a:solidFill>
                  <a:srgbClr val="FFFFFF"/>
                </a:solidFill>
                <a:latin typeface="Tahoma" charset="0"/>
                <a:ea typeface="Tahoma" charset="0"/>
                <a:cs typeface="Tahoma" charset="0"/>
              </a:rPr>
              <a:t>which</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visual</a:t>
            </a:r>
            <a:r>
              <a:rPr lang="it-IT" altLang="it-IT" sz="2000" dirty="0" smtClean="0">
                <a:solidFill>
                  <a:srgbClr val="FFFFFF"/>
                </a:solidFill>
                <a:latin typeface="Tahoma" charset="0"/>
                <a:ea typeface="Tahoma" charset="0"/>
                <a:cs typeface="Tahoma" charset="0"/>
              </a:rPr>
              <a:t> information </a:t>
            </a:r>
            <a:r>
              <a:rPr lang="it-IT" altLang="it-IT" sz="2000" dirty="0" err="1" smtClean="0">
                <a:solidFill>
                  <a:srgbClr val="FFFFFF"/>
                </a:solidFill>
                <a:latin typeface="Tahoma" charset="0"/>
                <a:ea typeface="Tahoma" charset="0"/>
                <a:cs typeface="Tahoma" charset="0"/>
              </a:rPr>
              <a:t>is</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interpreted</a:t>
            </a:r>
            <a:r>
              <a:rPr lang="it-IT" altLang="it-IT" sz="2000" dirty="0" smtClean="0">
                <a:solidFill>
                  <a:srgbClr val="FFFFFF"/>
                </a:solidFill>
                <a:latin typeface="Tahoma" charset="0"/>
                <a:ea typeface="Tahoma" charset="0"/>
                <a:cs typeface="Tahoma" charset="0"/>
              </a:rPr>
              <a:t> by the brain ?</a:t>
            </a:r>
            <a:endParaRPr lang="it-IT" altLang="it-IT" sz="1600" dirty="0"/>
          </a:p>
        </p:txBody>
      </p:sp>
      <p:pic>
        <p:nvPicPr>
          <p:cNvPr id="63496" name="Picture 8"/>
          <p:cNvPicPr>
            <a:picLocks noChangeAspect="1" noChangeArrowheads="1"/>
          </p:cNvPicPr>
          <p:nvPr/>
        </p:nvPicPr>
        <p:blipFill>
          <a:blip r:embed="rId3" cstate="print"/>
          <a:srcRect/>
          <a:stretch>
            <a:fillRect/>
          </a:stretch>
        </p:blipFill>
        <p:spPr bwMode="auto">
          <a:xfrm>
            <a:off x="251521" y="4165029"/>
            <a:ext cx="3224498" cy="2144291"/>
          </a:xfrm>
          <a:prstGeom prst="rect">
            <a:avLst/>
          </a:prstGeom>
          <a:ln>
            <a:noFill/>
          </a:ln>
          <a:effectLst>
            <a:softEdge rad="112500"/>
          </a:effectLst>
        </p:spPr>
      </p:pic>
      <p:pic>
        <p:nvPicPr>
          <p:cNvPr id="11" name="Picture 2"/>
          <p:cNvPicPr>
            <a:picLocks noChangeAspect="1" noChangeArrowheads="1"/>
          </p:cNvPicPr>
          <p:nvPr/>
        </p:nvPicPr>
        <p:blipFill>
          <a:blip r:embed="rId4" cstate="print"/>
          <a:srcRect/>
          <a:stretch>
            <a:fillRect/>
          </a:stretch>
        </p:blipFill>
        <p:spPr bwMode="auto">
          <a:xfrm>
            <a:off x="1763688" y="1700808"/>
            <a:ext cx="5657850" cy="1771650"/>
          </a:xfrm>
          <a:prstGeom prst="rect">
            <a:avLst/>
          </a:prstGeom>
          <a:ln>
            <a:noFill/>
          </a:ln>
          <a:effectLst>
            <a:softEdge rad="112500"/>
          </a:effectLst>
        </p:spPr>
      </p:pic>
      <p:sp>
        <p:nvSpPr>
          <p:cNvPr id="12" name="CasellaDiTesto 11"/>
          <p:cNvSpPr txBox="1">
            <a:spLocks noChangeArrowheads="1"/>
          </p:cNvSpPr>
          <p:nvPr/>
        </p:nvSpPr>
        <p:spPr bwMode="auto">
          <a:xfrm>
            <a:off x="2484438" y="1268413"/>
            <a:ext cx="424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dirty="0" smtClean="0">
                <a:solidFill>
                  <a:schemeClr val="bg1"/>
                </a:solidFill>
                <a:latin typeface="Comic Sans MS" charset="0"/>
                <a:ea typeface="Tahoma" charset="0"/>
                <a:cs typeface="Tahoma" charset="0"/>
              </a:rPr>
              <a:t>“</a:t>
            </a: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see</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what</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expect</a:t>
            </a:r>
            <a:r>
              <a:rPr lang="it-IT" altLang="it-IT" sz="2000" dirty="0" smtClean="0">
                <a:solidFill>
                  <a:schemeClr val="bg1"/>
                </a:solidFill>
                <a:latin typeface="Comic Sans MS" charset="0"/>
                <a:ea typeface="Tahoma" charset="0"/>
                <a:cs typeface="Tahoma" charset="0"/>
              </a:rPr>
              <a:t> to </a:t>
            </a:r>
            <a:r>
              <a:rPr lang="it-IT" altLang="it-IT" sz="2000" dirty="0" err="1" smtClean="0">
                <a:solidFill>
                  <a:schemeClr val="bg1"/>
                </a:solidFill>
                <a:latin typeface="Comic Sans MS" charset="0"/>
                <a:ea typeface="Tahoma" charset="0"/>
                <a:cs typeface="Tahoma" charset="0"/>
              </a:rPr>
              <a:t>see</a:t>
            </a:r>
            <a:r>
              <a:rPr lang="it-IT" altLang="it-IT" sz="2000" dirty="0" smtClean="0">
                <a:solidFill>
                  <a:schemeClr val="bg1"/>
                </a:solidFill>
                <a:latin typeface="Comic Sans MS" charset="0"/>
                <a:ea typeface="Tahoma" charset="0"/>
                <a:cs typeface="Tahoma" charset="0"/>
              </a:rPr>
              <a:t>..”</a:t>
            </a:r>
            <a:endParaRPr lang="it-IT" altLang="it-IT" sz="2000" dirty="0">
              <a:solidFill>
                <a:schemeClr val="bg1"/>
              </a:solidFill>
              <a:latin typeface="Comic Sans MS" charset="0"/>
              <a:ea typeface="Tahoma" charset="0"/>
              <a:cs typeface="Tahoma" charset="0"/>
            </a:endParaRPr>
          </a:p>
        </p:txBody>
      </p:sp>
      <p:pic>
        <p:nvPicPr>
          <p:cNvPr id="13" name="Picture 12" descr="http://blog.utest.com/wp-content/uploads/sites/2/2014/05/V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476250"/>
            <a:ext cx="13668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3"/>
          <p:cNvSpPr txBox="1">
            <a:spLocks noChangeArrowheads="1"/>
          </p:cNvSpPr>
          <p:nvPr/>
        </p:nvSpPr>
        <p:spPr bwMode="auto">
          <a:xfrm>
            <a:off x="395288" y="765175"/>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err="1" smtClean="0">
                <a:solidFill>
                  <a:srgbClr val="FFFF00"/>
                </a:solidFill>
                <a:latin typeface="Tahoma" charset="0"/>
                <a:ea typeface="Tahoma" charset="0"/>
                <a:cs typeface="Tahoma" charset="0"/>
              </a:rPr>
              <a:t>Expectation</a:t>
            </a:r>
            <a:r>
              <a:rPr lang="it-IT" altLang="it-IT" sz="2800" dirty="0" smtClean="0">
                <a:solidFill>
                  <a:srgbClr val="FFFF00"/>
                </a:solidFill>
                <a:latin typeface="Tahoma" charset="0"/>
                <a:ea typeface="Tahoma" charset="0"/>
                <a:cs typeface="Tahoma" charset="0"/>
              </a:rPr>
              <a:t> </a:t>
            </a:r>
            <a:r>
              <a:rPr lang="it-IT" altLang="it-IT" sz="2800" smtClean="0">
                <a:solidFill>
                  <a:srgbClr val="FFFF00"/>
                </a:solidFill>
                <a:latin typeface="Tahoma" charset="0"/>
                <a:ea typeface="Tahoma" charset="0"/>
                <a:cs typeface="Tahoma" charset="0"/>
              </a:rPr>
              <a:t>hypothesis</a:t>
            </a:r>
            <a:endParaRPr lang="it-IT" altLang="it-IT" sz="2800" dirty="0">
              <a:solidFill>
                <a:srgbClr val="FFFF00"/>
              </a:solidFill>
              <a:latin typeface="Tahoma" charset="0"/>
              <a:ea typeface="Tahoma" charset="0"/>
              <a:cs typeface="Tahoma"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4" name="Rettangolo 10"/>
          <p:cNvSpPr>
            <a:spLocks noChangeArrowheads="1"/>
          </p:cNvSpPr>
          <p:nvPr/>
        </p:nvSpPr>
        <p:spPr bwMode="auto">
          <a:xfrm>
            <a:off x="3276600" y="4410075"/>
            <a:ext cx="55800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a:solidFill>
                  <a:srgbClr val="FFFFFF"/>
                </a:solidFill>
                <a:latin typeface="Tahoma" charset="0"/>
                <a:ea typeface="Tahoma" charset="0"/>
                <a:cs typeface="Tahoma" charset="0"/>
              </a:rPr>
              <a:t>Morse et al (1986) </a:t>
            </a:r>
            <a:r>
              <a:rPr lang="it-IT" altLang="it-IT" sz="2000" dirty="0" err="1" smtClean="0">
                <a:solidFill>
                  <a:srgbClr val="FFFFFF"/>
                </a:solidFill>
                <a:latin typeface="Tahoma" charset="0"/>
                <a:ea typeface="Tahoma" charset="0"/>
                <a:cs typeface="Tahoma" charset="0"/>
              </a:rPr>
              <a:t>reported</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NDEs</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also</a:t>
            </a:r>
            <a:r>
              <a:rPr lang="it-IT" altLang="it-IT" sz="2000" dirty="0" smtClean="0">
                <a:solidFill>
                  <a:srgbClr val="FFFFFF"/>
                </a:solidFill>
                <a:latin typeface="Tahoma" charset="0"/>
                <a:ea typeface="Tahoma" charset="0"/>
                <a:cs typeface="Tahoma" charset="0"/>
              </a:rPr>
              <a:t> in </a:t>
            </a:r>
            <a:r>
              <a:rPr lang="it-IT" altLang="it-IT" sz="2000" dirty="0" err="1" smtClean="0">
                <a:solidFill>
                  <a:srgbClr val="FFFFFF"/>
                </a:solidFill>
                <a:latin typeface="Tahoma" charset="0"/>
                <a:ea typeface="Tahoma" charset="0"/>
                <a:cs typeface="Tahoma" charset="0"/>
              </a:rPr>
              <a:t>young</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children</a:t>
            </a:r>
            <a:r>
              <a:rPr lang="it-IT" altLang="it-IT" sz="2000" dirty="0" smtClean="0">
                <a:solidFill>
                  <a:srgbClr val="FFFFFF"/>
                </a:solidFill>
                <a:latin typeface="Tahoma" charset="0"/>
                <a:ea typeface="Tahoma" charset="0"/>
                <a:cs typeface="Tahoma" charset="0"/>
              </a:rPr>
              <a:t> (3-16 </a:t>
            </a:r>
            <a:r>
              <a:rPr lang="it-IT" altLang="it-IT" sz="2000" dirty="0" err="1" smtClean="0">
                <a:solidFill>
                  <a:srgbClr val="FFFFFF"/>
                </a:solidFill>
                <a:latin typeface="Tahoma" charset="0"/>
                <a:ea typeface="Tahoma" charset="0"/>
                <a:cs typeface="Tahoma" charset="0"/>
              </a:rPr>
              <a:t>years</a:t>
            </a:r>
            <a:r>
              <a:rPr lang="it-IT" altLang="it-IT" sz="2000" dirty="0" smtClean="0">
                <a:solidFill>
                  <a:srgbClr val="FFFFFF"/>
                </a:solidFill>
                <a:latin typeface="Tahoma" charset="0"/>
                <a:ea typeface="Tahoma" charset="0"/>
                <a:cs typeface="Tahoma" charset="0"/>
              </a:rPr>
              <a:t>), a </a:t>
            </a:r>
            <a:r>
              <a:rPr lang="it-IT" altLang="it-IT" sz="2000" dirty="0" err="1" smtClean="0">
                <a:solidFill>
                  <a:srgbClr val="FFFFFF"/>
                </a:solidFill>
                <a:latin typeface="Tahoma" charset="0"/>
                <a:ea typeface="Tahoma" charset="0"/>
                <a:cs typeface="Tahoma" charset="0"/>
              </a:rPr>
              <a:t>period</a:t>
            </a:r>
            <a:r>
              <a:rPr lang="it-IT" altLang="it-IT" sz="2000" dirty="0" smtClean="0">
                <a:solidFill>
                  <a:srgbClr val="FFFFFF"/>
                </a:solidFill>
                <a:latin typeface="Tahoma" charset="0"/>
                <a:ea typeface="Tahoma" charset="0"/>
                <a:cs typeface="Tahoma" charset="0"/>
              </a:rPr>
              <a:t> in </a:t>
            </a:r>
            <a:r>
              <a:rPr lang="it-IT" altLang="it-IT" sz="2000" dirty="0" err="1" smtClean="0">
                <a:solidFill>
                  <a:srgbClr val="FFFFFF"/>
                </a:solidFill>
                <a:latin typeface="Tahoma" charset="0"/>
                <a:ea typeface="Tahoma" charset="0"/>
                <a:cs typeface="Tahoma" charset="0"/>
              </a:rPr>
              <a:t>which</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it</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is</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difficult</a:t>
            </a:r>
            <a:r>
              <a:rPr lang="it-IT" altLang="it-IT" sz="2000" dirty="0" smtClean="0">
                <a:solidFill>
                  <a:srgbClr val="FFFFFF"/>
                </a:solidFill>
                <a:latin typeface="Tahoma" charset="0"/>
                <a:ea typeface="Tahoma" charset="0"/>
                <a:cs typeface="Tahoma" charset="0"/>
              </a:rPr>
              <a:t> to </a:t>
            </a:r>
            <a:r>
              <a:rPr lang="it-IT" altLang="it-IT" sz="2000" dirty="0" err="1" smtClean="0">
                <a:solidFill>
                  <a:srgbClr val="FFFFFF"/>
                </a:solidFill>
                <a:latin typeface="Tahoma" charset="0"/>
                <a:ea typeface="Tahoma" charset="0"/>
                <a:cs typeface="Tahoma" charset="0"/>
              </a:rPr>
              <a:t>have</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expectation</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about</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death</a:t>
            </a:r>
            <a:r>
              <a:rPr lang="it-IT" altLang="it-IT" sz="2000" dirty="0" smtClean="0">
                <a:solidFill>
                  <a:srgbClr val="FFFFFF"/>
                </a:solidFill>
                <a:latin typeface="Tahoma" charset="0"/>
                <a:ea typeface="Tahoma" charset="0"/>
                <a:cs typeface="Tahoma" charset="0"/>
              </a:rPr>
              <a:t>.</a:t>
            </a:r>
            <a:endParaRPr lang="it-IT" altLang="it-IT" sz="1600" dirty="0"/>
          </a:p>
        </p:txBody>
      </p:sp>
      <p:pic>
        <p:nvPicPr>
          <p:cNvPr id="309250" name="Picture 2" descr="http://www.quicosenza.it/news/wp-content/uploads/2015/03/d91220fb0db408be386120a5561c6a40-640x400.jpg"/>
          <p:cNvPicPr>
            <a:picLocks noChangeAspect="1" noChangeArrowheads="1"/>
          </p:cNvPicPr>
          <p:nvPr/>
        </p:nvPicPr>
        <p:blipFill>
          <a:blip r:embed="rId3" cstate="print"/>
          <a:srcRect r="13464"/>
          <a:stretch>
            <a:fillRect/>
          </a:stretch>
        </p:blipFill>
        <p:spPr bwMode="auto">
          <a:xfrm>
            <a:off x="179512" y="4000624"/>
            <a:ext cx="3096344" cy="2235597"/>
          </a:xfrm>
          <a:prstGeom prst="rect">
            <a:avLst/>
          </a:prstGeom>
          <a:ln>
            <a:noFill/>
          </a:ln>
          <a:effectLst>
            <a:softEdge rad="112500"/>
          </a:effectLst>
        </p:spPr>
      </p:pic>
      <p:pic>
        <p:nvPicPr>
          <p:cNvPr id="11" name="Picture 2"/>
          <p:cNvPicPr>
            <a:picLocks noChangeAspect="1" noChangeArrowheads="1"/>
          </p:cNvPicPr>
          <p:nvPr/>
        </p:nvPicPr>
        <p:blipFill>
          <a:blip r:embed="rId4" cstate="print"/>
          <a:srcRect/>
          <a:stretch>
            <a:fillRect/>
          </a:stretch>
        </p:blipFill>
        <p:spPr bwMode="auto">
          <a:xfrm>
            <a:off x="1763688" y="1700808"/>
            <a:ext cx="5657850" cy="1771650"/>
          </a:xfrm>
          <a:prstGeom prst="rect">
            <a:avLst/>
          </a:prstGeom>
          <a:ln>
            <a:noFill/>
          </a:ln>
          <a:effectLst>
            <a:softEdge rad="112500"/>
          </a:effectLst>
        </p:spPr>
      </p:pic>
      <p:sp>
        <p:nvSpPr>
          <p:cNvPr id="12" name="CasellaDiTesto 11"/>
          <p:cNvSpPr txBox="1">
            <a:spLocks noChangeArrowheads="1"/>
          </p:cNvSpPr>
          <p:nvPr/>
        </p:nvSpPr>
        <p:spPr bwMode="auto">
          <a:xfrm>
            <a:off x="2484438" y="1268413"/>
            <a:ext cx="424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dirty="0" smtClean="0">
                <a:solidFill>
                  <a:schemeClr val="bg1"/>
                </a:solidFill>
                <a:latin typeface="Comic Sans MS" charset="0"/>
                <a:ea typeface="Tahoma" charset="0"/>
                <a:cs typeface="Tahoma" charset="0"/>
              </a:rPr>
              <a:t>“</a:t>
            </a: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see</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what</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expect</a:t>
            </a:r>
            <a:r>
              <a:rPr lang="it-IT" altLang="it-IT" sz="2000" dirty="0" smtClean="0">
                <a:solidFill>
                  <a:schemeClr val="bg1"/>
                </a:solidFill>
                <a:latin typeface="Comic Sans MS" charset="0"/>
                <a:ea typeface="Tahoma" charset="0"/>
                <a:cs typeface="Tahoma" charset="0"/>
              </a:rPr>
              <a:t> to </a:t>
            </a:r>
            <a:r>
              <a:rPr lang="it-IT" altLang="it-IT" sz="2000" dirty="0" err="1" smtClean="0">
                <a:solidFill>
                  <a:schemeClr val="bg1"/>
                </a:solidFill>
                <a:latin typeface="Comic Sans MS" charset="0"/>
                <a:ea typeface="Tahoma" charset="0"/>
                <a:cs typeface="Tahoma" charset="0"/>
              </a:rPr>
              <a:t>see</a:t>
            </a:r>
            <a:r>
              <a:rPr lang="it-IT" altLang="it-IT" sz="2000" dirty="0" smtClean="0">
                <a:solidFill>
                  <a:schemeClr val="bg1"/>
                </a:solidFill>
                <a:latin typeface="Comic Sans MS" charset="0"/>
                <a:ea typeface="Tahoma" charset="0"/>
                <a:cs typeface="Tahoma" charset="0"/>
              </a:rPr>
              <a:t>..”</a:t>
            </a:r>
            <a:endParaRPr lang="it-IT" altLang="it-IT" sz="2000" dirty="0">
              <a:solidFill>
                <a:schemeClr val="bg1"/>
              </a:solidFill>
              <a:latin typeface="Comic Sans MS" charset="0"/>
              <a:ea typeface="Tahoma" charset="0"/>
              <a:cs typeface="Tahoma" charset="0"/>
            </a:endParaRPr>
          </a:p>
        </p:txBody>
      </p:sp>
      <p:pic>
        <p:nvPicPr>
          <p:cNvPr id="13" name="Picture 12" descr="http://blog.utest.com/wp-content/uploads/sites/2/2014/05/V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476250"/>
            <a:ext cx="13668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3"/>
          <p:cNvSpPr txBox="1">
            <a:spLocks noChangeArrowheads="1"/>
          </p:cNvSpPr>
          <p:nvPr/>
        </p:nvSpPr>
        <p:spPr bwMode="auto">
          <a:xfrm>
            <a:off x="395288" y="765175"/>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err="1" smtClean="0">
                <a:solidFill>
                  <a:srgbClr val="FFFF00"/>
                </a:solidFill>
                <a:latin typeface="Tahoma" charset="0"/>
                <a:ea typeface="Tahoma" charset="0"/>
                <a:cs typeface="Tahoma" charset="0"/>
              </a:rPr>
              <a:t>Expectation</a:t>
            </a:r>
            <a:r>
              <a:rPr lang="it-IT" altLang="it-IT" sz="2800" dirty="0" smtClean="0">
                <a:solidFill>
                  <a:srgbClr val="FFFF00"/>
                </a:solidFill>
                <a:latin typeface="Tahoma" charset="0"/>
                <a:ea typeface="Tahoma" charset="0"/>
                <a:cs typeface="Tahoma" charset="0"/>
              </a:rPr>
              <a:t> </a:t>
            </a:r>
            <a:r>
              <a:rPr lang="it-IT" altLang="it-IT" sz="2800" smtClean="0">
                <a:solidFill>
                  <a:srgbClr val="FFFF00"/>
                </a:solidFill>
                <a:latin typeface="Tahoma" charset="0"/>
                <a:ea typeface="Tahoma" charset="0"/>
                <a:cs typeface="Tahoma" charset="0"/>
              </a:rPr>
              <a:t>hypothesis</a:t>
            </a:r>
            <a:endParaRPr lang="it-IT" altLang="it-IT" sz="2800" dirty="0">
              <a:solidFill>
                <a:srgbClr val="FFFF00"/>
              </a:solidFill>
              <a:latin typeface="Tahoma" charset="0"/>
              <a:ea typeface="Tahoma" charset="0"/>
              <a:cs typeface="Tahoma"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4" name="Rettangolo 10"/>
          <p:cNvSpPr>
            <a:spLocks noChangeArrowheads="1"/>
          </p:cNvSpPr>
          <p:nvPr/>
        </p:nvSpPr>
        <p:spPr bwMode="auto">
          <a:xfrm>
            <a:off x="2709590" y="1899014"/>
            <a:ext cx="61828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rgbClr val="FFFFFF"/>
                </a:solidFill>
                <a:latin typeface="Tahoma" charset="0"/>
                <a:ea typeface="Tahoma" charset="0"/>
                <a:cs typeface="Tahoma" charset="0"/>
              </a:rPr>
              <a:t>We</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have</a:t>
            </a:r>
            <a:r>
              <a:rPr lang="it-IT" altLang="it-IT" sz="2000" dirty="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recently</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reviewed</a:t>
            </a:r>
            <a:r>
              <a:rPr lang="it-IT" altLang="it-IT" sz="2000" dirty="0" smtClean="0">
                <a:solidFill>
                  <a:srgbClr val="FFFFFF"/>
                </a:solidFill>
                <a:latin typeface="Tahoma" charset="0"/>
                <a:ea typeface="Tahoma" charset="0"/>
                <a:cs typeface="Tahoma" charset="0"/>
              </a:rPr>
              <a:t> the </a:t>
            </a:r>
            <a:r>
              <a:rPr lang="it-IT" altLang="it-IT" sz="2000" dirty="0" err="1" smtClean="0">
                <a:solidFill>
                  <a:srgbClr val="FFFFFF"/>
                </a:solidFill>
                <a:latin typeface="Tahoma" charset="0"/>
                <a:ea typeface="Tahoma" charset="0"/>
                <a:cs typeface="Tahoma" charset="0"/>
              </a:rPr>
              <a:t>literature</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about</a:t>
            </a:r>
            <a:r>
              <a:rPr lang="it-IT" altLang="it-IT" sz="2000" dirty="0" smtClean="0">
                <a:solidFill>
                  <a:srgbClr val="FFFFFF"/>
                </a:solidFill>
                <a:latin typeface="Tahoma" charset="0"/>
                <a:ea typeface="Tahoma" charset="0"/>
                <a:cs typeface="Tahoma" charset="0"/>
              </a:rPr>
              <a:t>:</a:t>
            </a:r>
          </a:p>
          <a:p>
            <a:pPr algn="just" eaLnBrk="1" hangingPunct="1">
              <a:spcBef>
                <a:spcPct val="0"/>
              </a:spcBef>
              <a:buFontTx/>
              <a:buNone/>
            </a:pPr>
            <a:endParaRPr lang="it-IT" altLang="it-IT" sz="2000" dirty="0">
              <a:solidFill>
                <a:srgbClr val="FFFFFF"/>
              </a:solidFill>
              <a:latin typeface="Tahoma" charset="0"/>
              <a:ea typeface="Tahoma" charset="0"/>
              <a:cs typeface="Tahoma" charset="0"/>
            </a:endParaRPr>
          </a:p>
          <a:p>
            <a:pPr algn="just" eaLnBrk="1" hangingPunct="1">
              <a:spcBef>
                <a:spcPct val="0"/>
              </a:spcBef>
              <a:buFontTx/>
              <a:buNone/>
            </a:pPr>
            <a:r>
              <a:rPr lang="it-IT" altLang="it-IT" sz="2000" dirty="0" smtClean="0">
                <a:solidFill>
                  <a:srgbClr val="FFFFFF"/>
                </a:solidFill>
                <a:latin typeface="Tahoma" charset="0"/>
                <a:ea typeface="Tahoma" charset="0"/>
                <a:cs typeface="Tahoma" charset="0"/>
              </a:rPr>
              <a:t> </a:t>
            </a:r>
            <a:endParaRPr lang="it-IT" altLang="it-IT" sz="1600" dirty="0"/>
          </a:p>
        </p:txBody>
      </p:sp>
      <p:pic>
        <p:nvPicPr>
          <p:cNvPr id="309250" name="Picture 2" descr="http://www.quicosenza.it/news/wp-content/uploads/2015/03/d91220fb0db408be386120a5561c6a40-640x400.jpg"/>
          <p:cNvPicPr>
            <a:picLocks noChangeAspect="1" noChangeArrowheads="1"/>
          </p:cNvPicPr>
          <p:nvPr/>
        </p:nvPicPr>
        <p:blipFill>
          <a:blip r:embed="rId3" cstate="print"/>
          <a:srcRect r="13464"/>
          <a:stretch>
            <a:fillRect/>
          </a:stretch>
        </p:blipFill>
        <p:spPr bwMode="auto">
          <a:xfrm>
            <a:off x="192801" y="1571988"/>
            <a:ext cx="2493517" cy="1800349"/>
          </a:xfrm>
          <a:prstGeom prst="rect">
            <a:avLst/>
          </a:prstGeom>
          <a:ln>
            <a:noFill/>
          </a:ln>
          <a:effectLst>
            <a:softEdge rad="112500"/>
          </a:effectLst>
        </p:spPr>
      </p:pic>
      <p:sp>
        <p:nvSpPr>
          <p:cNvPr id="12" name="CasellaDiTesto 11"/>
          <p:cNvSpPr txBox="1">
            <a:spLocks noChangeArrowheads="1"/>
          </p:cNvSpPr>
          <p:nvPr/>
        </p:nvSpPr>
        <p:spPr bwMode="auto">
          <a:xfrm>
            <a:off x="2484438" y="1268413"/>
            <a:ext cx="424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dirty="0" smtClean="0">
                <a:solidFill>
                  <a:schemeClr val="bg1"/>
                </a:solidFill>
                <a:latin typeface="Comic Sans MS" charset="0"/>
                <a:ea typeface="Tahoma" charset="0"/>
                <a:cs typeface="Tahoma" charset="0"/>
              </a:rPr>
              <a:t>“</a:t>
            </a: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see</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what</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expect</a:t>
            </a:r>
            <a:r>
              <a:rPr lang="it-IT" altLang="it-IT" sz="2000" dirty="0" smtClean="0">
                <a:solidFill>
                  <a:schemeClr val="bg1"/>
                </a:solidFill>
                <a:latin typeface="Comic Sans MS" charset="0"/>
                <a:ea typeface="Tahoma" charset="0"/>
                <a:cs typeface="Tahoma" charset="0"/>
              </a:rPr>
              <a:t> to </a:t>
            </a:r>
            <a:r>
              <a:rPr lang="it-IT" altLang="it-IT" sz="2000" dirty="0" err="1" smtClean="0">
                <a:solidFill>
                  <a:schemeClr val="bg1"/>
                </a:solidFill>
                <a:latin typeface="Comic Sans MS" charset="0"/>
                <a:ea typeface="Tahoma" charset="0"/>
                <a:cs typeface="Tahoma" charset="0"/>
              </a:rPr>
              <a:t>see</a:t>
            </a:r>
            <a:r>
              <a:rPr lang="it-IT" altLang="it-IT" sz="2000" dirty="0" smtClean="0">
                <a:solidFill>
                  <a:schemeClr val="bg1"/>
                </a:solidFill>
                <a:latin typeface="Comic Sans MS" charset="0"/>
                <a:ea typeface="Tahoma" charset="0"/>
                <a:cs typeface="Tahoma" charset="0"/>
              </a:rPr>
              <a:t>..”</a:t>
            </a:r>
            <a:endParaRPr lang="it-IT" altLang="it-IT" sz="2000" dirty="0">
              <a:solidFill>
                <a:schemeClr val="bg1"/>
              </a:solidFill>
              <a:latin typeface="Comic Sans MS" charset="0"/>
              <a:ea typeface="Tahoma" charset="0"/>
              <a:cs typeface="Tahoma" charset="0"/>
            </a:endParaRPr>
          </a:p>
        </p:txBody>
      </p:sp>
      <p:pic>
        <p:nvPicPr>
          <p:cNvPr id="13" name="Picture 12" descr="http://blog.utest.com/wp-content/uploads/sites/2/2014/05/V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76250"/>
            <a:ext cx="13668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po 7"/>
          <p:cNvGrpSpPr/>
          <p:nvPr/>
        </p:nvGrpSpPr>
        <p:grpSpPr>
          <a:xfrm>
            <a:off x="2720435" y="2677386"/>
            <a:ext cx="6071944" cy="3967302"/>
            <a:chOff x="2720435" y="2677386"/>
            <a:chExt cx="6071944" cy="3967302"/>
          </a:xfrm>
        </p:grpSpPr>
        <p:pic>
          <p:nvPicPr>
            <p:cNvPr id="3" name="Immagine 2"/>
            <p:cNvPicPr>
              <a:picLocks noChangeAspect="1"/>
            </p:cNvPicPr>
            <p:nvPr/>
          </p:nvPicPr>
          <p:blipFill>
            <a:blip r:embed="rId5"/>
            <a:stretch>
              <a:fillRect/>
            </a:stretch>
          </p:blipFill>
          <p:spPr>
            <a:xfrm>
              <a:off x="3987158" y="3412070"/>
              <a:ext cx="4212952" cy="3232618"/>
            </a:xfrm>
            <a:prstGeom prst="rect">
              <a:avLst/>
            </a:prstGeom>
          </p:spPr>
        </p:pic>
        <p:cxnSp>
          <p:nvCxnSpPr>
            <p:cNvPr id="6" name="Connettore 1 5"/>
            <p:cNvCxnSpPr/>
            <p:nvPr/>
          </p:nvCxnSpPr>
          <p:spPr>
            <a:xfrm>
              <a:off x="4239322" y="6236327"/>
              <a:ext cx="2592636" cy="8850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V="1">
              <a:off x="4252274" y="6193014"/>
              <a:ext cx="2579684" cy="13182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2720435" y="2677386"/>
              <a:ext cx="6071944" cy="646331"/>
            </a:xfrm>
            <a:prstGeom prst="rect">
              <a:avLst/>
            </a:prstGeom>
          </p:spPr>
          <p:txBody>
            <a:bodyPr wrap="square">
              <a:spAutoFit/>
            </a:bodyPr>
            <a:lstStyle/>
            <a:p>
              <a:pPr algn="just" eaLnBrk="1" hangingPunct="1"/>
              <a:r>
                <a:rPr lang="it-IT" altLang="it-IT" dirty="0">
                  <a:solidFill>
                    <a:srgbClr val="FFFFFF"/>
                  </a:solidFill>
                  <a:latin typeface="Tahoma" charset="0"/>
                  <a:ea typeface="Tahoma" charset="0"/>
                  <a:cs typeface="Tahoma" charset="0"/>
                </a:rPr>
                <a:t>9 out of 10 </a:t>
              </a:r>
              <a:r>
                <a:rPr lang="it-IT" altLang="it-IT" dirty="0" err="1" smtClean="0">
                  <a:solidFill>
                    <a:srgbClr val="FFFFFF"/>
                  </a:solidFill>
                  <a:latin typeface="Tahoma" charset="0"/>
                  <a:ea typeface="Tahoma" charset="0"/>
                  <a:cs typeface="Tahoma" charset="0"/>
                </a:rPr>
                <a:t>features</a:t>
              </a:r>
              <a:r>
                <a:rPr lang="it-IT" altLang="it-IT" dirty="0" smtClean="0">
                  <a:solidFill>
                    <a:srgbClr val="FFFFFF"/>
                  </a:solidFill>
                  <a:latin typeface="Tahoma" charset="0"/>
                  <a:ea typeface="Tahoma" charset="0"/>
                  <a:cs typeface="Tahoma" charset="0"/>
                </a:rPr>
                <a:t> </a:t>
              </a:r>
              <a:r>
                <a:rPr lang="it-IT" altLang="it-IT" dirty="0">
                  <a:solidFill>
                    <a:srgbClr val="FFFFFF"/>
                  </a:solidFill>
                  <a:latin typeface="Tahoma" charset="0"/>
                  <a:ea typeface="Tahoma" charset="0"/>
                  <a:cs typeface="Tahoma" charset="0"/>
                </a:rPr>
                <a:t>of </a:t>
              </a:r>
              <a:r>
                <a:rPr lang="it-IT" altLang="it-IT" dirty="0" err="1">
                  <a:solidFill>
                    <a:srgbClr val="FFFFFF"/>
                  </a:solidFill>
                  <a:latin typeface="Tahoma" charset="0"/>
                  <a:ea typeface="Tahoma" charset="0"/>
                  <a:cs typeface="Tahoma" charset="0"/>
                </a:rPr>
                <a:t>NDEs</a:t>
              </a:r>
              <a:r>
                <a:rPr lang="it-IT" altLang="it-IT" dirty="0">
                  <a:solidFill>
                    <a:srgbClr val="FFFFFF"/>
                  </a:solidFill>
                  <a:latin typeface="Tahoma" charset="0"/>
                  <a:ea typeface="Tahoma" charset="0"/>
                  <a:cs typeface="Tahoma" charset="0"/>
                </a:rPr>
                <a:t> in </a:t>
              </a:r>
              <a:r>
                <a:rPr lang="it-IT" altLang="it-IT" dirty="0" err="1">
                  <a:solidFill>
                    <a:srgbClr val="FFFFFF"/>
                  </a:solidFill>
                  <a:latin typeface="Tahoma" charset="0"/>
                  <a:ea typeface="Tahoma" charset="0"/>
                  <a:cs typeface="Tahoma" charset="0"/>
                </a:rPr>
                <a:t>children</a:t>
              </a:r>
              <a:r>
                <a:rPr lang="it-IT" altLang="it-IT" dirty="0">
                  <a:solidFill>
                    <a:srgbClr val="FFFFFF"/>
                  </a:solidFill>
                  <a:latin typeface="Tahoma" charset="0"/>
                  <a:ea typeface="Tahoma" charset="0"/>
                  <a:cs typeface="Tahoma" charset="0"/>
                </a:rPr>
                <a:t> are </a:t>
              </a:r>
              <a:r>
                <a:rPr lang="it-IT" altLang="it-IT" dirty="0" err="1">
                  <a:solidFill>
                    <a:srgbClr val="FFFFFF"/>
                  </a:solidFill>
                  <a:latin typeface="Tahoma" charset="0"/>
                  <a:ea typeface="Tahoma" charset="0"/>
                  <a:cs typeface="Tahoma" charset="0"/>
                </a:rPr>
                <a:t>identical</a:t>
              </a:r>
              <a:r>
                <a:rPr lang="it-IT" altLang="it-IT" dirty="0">
                  <a:solidFill>
                    <a:srgbClr val="FFFFFF"/>
                  </a:solidFill>
                  <a:latin typeface="Tahoma" charset="0"/>
                  <a:ea typeface="Tahoma" charset="0"/>
                  <a:cs typeface="Tahoma" charset="0"/>
                </a:rPr>
                <a:t> to </a:t>
              </a:r>
              <a:r>
                <a:rPr lang="it-IT" altLang="it-IT" dirty="0" err="1">
                  <a:solidFill>
                    <a:srgbClr val="FFFFFF"/>
                  </a:solidFill>
                  <a:latin typeface="Tahoma" charset="0"/>
                  <a:ea typeface="Tahoma" charset="0"/>
                  <a:cs typeface="Tahoma" charset="0"/>
                </a:rPr>
                <a:t>those</a:t>
              </a:r>
              <a:r>
                <a:rPr lang="it-IT" altLang="it-IT" dirty="0">
                  <a:solidFill>
                    <a:srgbClr val="FFFFFF"/>
                  </a:solidFill>
                  <a:latin typeface="Tahoma" charset="0"/>
                  <a:ea typeface="Tahoma" charset="0"/>
                  <a:cs typeface="Tahoma" charset="0"/>
                </a:rPr>
                <a:t> of </a:t>
              </a:r>
              <a:r>
                <a:rPr lang="it-IT" altLang="it-IT" dirty="0" err="1">
                  <a:solidFill>
                    <a:srgbClr val="FFFFFF"/>
                  </a:solidFill>
                  <a:latin typeface="Tahoma" charset="0"/>
                  <a:ea typeface="Tahoma" charset="0"/>
                  <a:cs typeface="Tahoma" charset="0"/>
                </a:rPr>
                <a:t>adults</a:t>
              </a:r>
              <a:r>
                <a:rPr lang="it-IT" altLang="it-IT" dirty="0">
                  <a:solidFill>
                    <a:srgbClr val="FFFFFF"/>
                  </a:solidFill>
                  <a:latin typeface="Tahoma" charset="0"/>
                  <a:ea typeface="Tahoma" charset="0"/>
                  <a:cs typeface="Tahoma" charset="0"/>
                </a:rPr>
                <a:t>!</a:t>
              </a:r>
              <a:endParaRPr lang="it-IT" altLang="it-IT" sz="1400" dirty="0"/>
            </a:p>
          </p:txBody>
        </p:sp>
      </p:grpSp>
      <p:sp>
        <p:nvSpPr>
          <p:cNvPr id="15" name="CasellaDiTesto 3"/>
          <p:cNvSpPr txBox="1">
            <a:spLocks noChangeArrowheads="1"/>
          </p:cNvSpPr>
          <p:nvPr/>
        </p:nvSpPr>
        <p:spPr bwMode="auto">
          <a:xfrm>
            <a:off x="395288" y="765175"/>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err="1" smtClean="0">
                <a:solidFill>
                  <a:srgbClr val="FFFF00"/>
                </a:solidFill>
                <a:latin typeface="Tahoma" charset="0"/>
                <a:ea typeface="Tahoma" charset="0"/>
                <a:cs typeface="Tahoma" charset="0"/>
              </a:rPr>
              <a:t>Expectation</a:t>
            </a:r>
            <a:r>
              <a:rPr lang="it-IT" altLang="it-IT" sz="2800" dirty="0" smtClean="0">
                <a:solidFill>
                  <a:srgbClr val="FFFF00"/>
                </a:solidFill>
                <a:latin typeface="Tahoma" charset="0"/>
                <a:ea typeface="Tahoma" charset="0"/>
                <a:cs typeface="Tahoma" charset="0"/>
              </a:rPr>
              <a:t> </a:t>
            </a:r>
            <a:r>
              <a:rPr lang="it-IT" altLang="it-IT" sz="2800" smtClean="0">
                <a:solidFill>
                  <a:srgbClr val="FFFF00"/>
                </a:solidFill>
                <a:latin typeface="Tahoma" charset="0"/>
                <a:ea typeface="Tahoma" charset="0"/>
                <a:cs typeface="Tahoma" charset="0"/>
              </a:rPr>
              <a:t>hypothesis</a:t>
            </a:r>
            <a:endParaRPr lang="it-IT" altLang="it-IT" sz="2800" dirty="0">
              <a:solidFill>
                <a:srgbClr val="FFFF00"/>
              </a:solidFill>
              <a:latin typeface="Tahoma" charset="0"/>
              <a:ea typeface="Tahoma" charset="0"/>
              <a:cs typeface="Tahoma" charset="0"/>
            </a:endParaRPr>
          </a:p>
        </p:txBody>
      </p:sp>
    </p:spTree>
    <p:extLst>
      <p:ext uri="{BB962C8B-B14F-4D97-AF65-F5344CB8AC3E}">
        <p14:creationId xmlns:p14="http://schemas.microsoft.com/office/powerpoint/2010/main" val="1983301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CasellaDiTesto 3"/>
          <p:cNvSpPr txBox="1">
            <a:spLocks noChangeArrowheads="1"/>
          </p:cNvSpPr>
          <p:nvPr/>
        </p:nvSpPr>
        <p:spPr bwMode="auto">
          <a:xfrm>
            <a:off x="395288" y="765175"/>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err="1" smtClean="0">
                <a:solidFill>
                  <a:srgbClr val="FFFF00"/>
                </a:solidFill>
                <a:latin typeface="Tahoma" charset="0"/>
                <a:ea typeface="Tahoma" charset="0"/>
                <a:cs typeface="Tahoma" charset="0"/>
              </a:rPr>
              <a:t>Expectation</a:t>
            </a:r>
            <a:r>
              <a:rPr lang="it-IT" altLang="it-IT" sz="2800" dirty="0" smtClean="0">
                <a:solidFill>
                  <a:srgbClr val="FFFF00"/>
                </a:solidFill>
                <a:latin typeface="Tahoma" charset="0"/>
                <a:ea typeface="Tahoma" charset="0"/>
                <a:cs typeface="Tahoma" charset="0"/>
              </a:rPr>
              <a:t> </a:t>
            </a:r>
            <a:r>
              <a:rPr lang="it-IT" altLang="it-IT" sz="2800" dirty="0" err="1" smtClean="0">
                <a:solidFill>
                  <a:srgbClr val="FFFF00"/>
                </a:solidFill>
                <a:latin typeface="Tahoma" charset="0"/>
                <a:ea typeface="Tahoma" charset="0"/>
                <a:cs typeface="Tahoma" charset="0"/>
              </a:rPr>
              <a:t>hypothesis</a:t>
            </a:r>
            <a:endParaRPr lang="it-IT" altLang="it-IT" sz="2800" dirty="0">
              <a:solidFill>
                <a:srgbClr val="FFFF00"/>
              </a:solidFill>
              <a:latin typeface="Tahoma" charset="0"/>
              <a:ea typeface="Tahoma" charset="0"/>
              <a:cs typeface="Tahoma" charset="0"/>
            </a:endParaRPr>
          </a:p>
        </p:txBody>
      </p:sp>
      <p:sp>
        <p:nvSpPr>
          <p:cNvPr id="224266" name="CasellaDiTesto 3"/>
          <p:cNvSpPr txBox="1">
            <a:spLocks noChangeArrowheads="1"/>
          </p:cNvSpPr>
          <p:nvPr/>
        </p:nvSpPr>
        <p:spPr bwMode="auto">
          <a:xfrm>
            <a:off x="2484438" y="1268413"/>
            <a:ext cx="424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dirty="0" smtClean="0">
                <a:solidFill>
                  <a:schemeClr val="bg1"/>
                </a:solidFill>
                <a:latin typeface="Comic Sans MS" charset="0"/>
                <a:ea typeface="Tahoma" charset="0"/>
                <a:cs typeface="Tahoma" charset="0"/>
              </a:rPr>
              <a:t>“</a:t>
            </a: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see</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what</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you</a:t>
            </a:r>
            <a:r>
              <a:rPr lang="it-IT" altLang="it-IT" sz="2000" dirty="0" smtClean="0">
                <a:solidFill>
                  <a:schemeClr val="bg1"/>
                </a:solidFill>
                <a:latin typeface="Comic Sans MS" charset="0"/>
                <a:ea typeface="Tahoma" charset="0"/>
                <a:cs typeface="Tahoma" charset="0"/>
              </a:rPr>
              <a:t> </a:t>
            </a:r>
            <a:r>
              <a:rPr lang="it-IT" altLang="it-IT" sz="2000" dirty="0" err="1" smtClean="0">
                <a:solidFill>
                  <a:schemeClr val="bg1"/>
                </a:solidFill>
                <a:latin typeface="Comic Sans MS" charset="0"/>
                <a:ea typeface="Tahoma" charset="0"/>
                <a:cs typeface="Tahoma" charset="0"/>
              </a:rPr>
              <a:t>expect</a:t>
            </a:r>
            <a:r>
              <a:rPr lang="it-IT" altLang="it-IT" sz="2000" dirty="0" smtClean="0">
                <a:solidFill>
                  <a:schemeClr val="bg1"/>
                </a:solidFill>
                <a:latin typeface="Comic Sans MS" charset="0"/>
                <a:ea typeface="Tahoma" charset="0"/>
                <a:cs typeface="Tahoma" charset="0"/>
              </a:rPr>
              <a:t> to </a:t>
            </a:r>
            <a:r>
              <a:rPr lang="it-IT" altLang="it-IT" sz="2000" dirty="0" err="1" smtClean="0">
                <a:solidFill>
                  <a:schemeClr val="bg1"/>
                </a:solidFill>
                <a:latin typeface="Comic Sans MS" charset="0"/>
                <a:ea typeface="Tahoma" charset="0"/>
                <a:cs typeface="Tahoma" charset="0"/>
              </a:rPr>
              <a:t>see</a:t>
            </a:r>
            <a:r>
              <a:rPr lang="it-IT" altLang="it-IT" sz="2000" dirty="0" smtClean="0">
                <a:solidFill>
                  <a:schemeClr val="bg1"/>
                </a:solidFill>
                <a:latin typeface="Comic Sans MS" charset="0"/>
                <a:ea typeface="Tahoma" charset="0"/>
                <a:cs typeface="Tahoma" charset="0"/>
              </a:rPr>
              <a:t>..”</a:t>
            </a:r>
            <a:endParaRPr lang="it-IT" altLang="it-IT" sz="2000" dirty="0">
              <a:solidFill>
                <a:schemeClr val="bg1"/>
              </a:solidFill>
              <a:latin typeface="Comic Sans MS" charset="0"/>
              <a:ea typeface="Tahoma" charset="0"/>
              <a:cs typeface="Tahoma" charset="0"/>
            </a:endParaRPr>
          </a:p>
        </p:txBody>
      </p:sp>
      <p:pic>
        <p:nvPicPr>
          <p:cNvPr id="224270" name="Picture 12" descr="http://blog.utest.com/wp-content/uploads/sites/2/2014/05/V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76250"/>
            <a:ext cx="13668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4"/>
          <a:stretch>
            <a:fillRect/>
          </a:stretch>
        </p:blipFill>
        <p:spPr>
          <a:xfrm>
            <a:off x="0" y="1741018"/>
            <a:ext cx="9144000" cy="2624086"/>
          </a:xfrm>
          <a:prstGeom prst="rect">
            <a:avLst/>
          </a:prstGeom>
        </p:spPr>
      </p:pic>
      <p:pic>
        <p:nvPicPr>
          <p:cNvPr id="3" name="Immagine 2"/>
          <p:cNvPicPr>
            <a:picLocks noChangeAspect="1"/>
          </p:cNvPicPr>
          <p:nvPr/>
        </p:nvPicPr>
        <p:blipFill>
          <a:blip r:embed="rId5"/>
          <a:stretch>
            <a:fillRect/>
          </a:stretch>
        </p:blipFill>
        <p:spPr>
          <a:xfrm>
            <a:off x="0" y="4518155"/>
            <a:ext cx="9324528" cy="2225492"/>
          </a:xfrm>
          <a:prstGeom prst="rect">
            <a:avLst/>
          </a:prstGeom>
        </p:spPr>
      </p:pic>
      <p:sp>
        <p:nvSpPr>
          <p:cNvPr id="4" name="Figura a mano libera 3"/>
          <p:cNvSpPr/>
          <p:nvPr/>
        </p:nvSpPr>
        <p:spPr>
          <a:xfrm>
            <a:off x="2937" y="4581128"/>
            <a:ext cx="8881195" cy="1345696"/>
          </a:xfrm>
          <a:custGeom>
            <a:avLst/>
            <a:gdLst>
              <a:gd name="connsiteX0" fmla="*/ 6348047 w 8071339"/>
              <a:gd name="connsiteY0" fmla="*/ 17585 h 1213338"/>
              <a:gd name="connsiteX1" fmla="*/ 8071339 w 8071339"/>
              <a:gd name="connsiteY1" fmla="*/ 17585 h 1213338"/>
              <a:gd name="connsiteX2" fmla="*/ 8018585 w 8071339"/>
              <a:gd name="connsiteY2" fmla="*/ 738554 h 1213338"/>
              <a:gd name="connsiteX3" fmla="*/ 5152293 w 8071339"/>
              <a:gd name="connsiteY3" fmla="*/ 773723 h 1213338"/>
              <a:gd name="connsiteX4" fmla="*/ 5222631 w 8071339"/>
              <a:gd name="connsiteY4" fmla="*/ 1213338 h 1213338"/>
              <a:gd name="connsiteX5" fmla="*/ 0 w 8071339"/>
              <a:gd name="connsiteY5" fmla="*/ 1195754 h 1213338"/>
              <a:gd name="connsiteX6" fmla="*/ 35170 w 8071339"/>
              <a:gd name="connsiteY6" fmla="*/ 386862 h 1213338"/>
              <a:gd name="connsiteX7" fmla="*/ 4730262 w 8071339"/>
              <a:gd name="connsiteY7" fmla="*/ 386862 h 1213338"/>
              <a:gd name="connsiteX8" fmla="*/ 4730262 w 8071339"/>
              <a:gd name="connsiteY8" fmla="*/ 0 h 1213338"/>
              <a:gd name="connsiteX9" fmla="*/ 6506308 w 8071339"/>
              <a:gd name="connsiteY9" fmla="*/ 17585 h 1213338"/>
              <a:gd name="connsiteX10" fmla="*/ 6506308 w 8071339"/>
              <a:gd name="connsiteY10" fmla="*/ 17585 h 1213338"/>
              <a:gd name="connsiteX0" fmla="*/ 7015505 w 8738797"/>
              <a:gd name="connsiteY0" fmla="*/ 17585 h 1213338"/>
              <a:gd name="connsiteX1" fmla="*/ 8738797 w 8738797"/>
              <a:gd name="connsiteY1" fmla="*/ 17585 h 1213338"/>
              <a:gd name="connsiteX2" fmla="*/ 8686043 w 8738797"/>
              <a:gd name="connsiteY2" fmla="*/ 738554 h 1213338"/>
              <a:gd name="connsiteX3" fmla="*/ 5819751 w 8738797"/>
              <a:gd name="connsiteY3" fmla="*/ 773723 h 1213338"/>
              <a:gd name="connsiteX4" fmla="*/ 5890089 w 8738797"/>
              <a:gd name="connsiteY4" fmla="*/ 1213338 h 1213338"/>
              <a:gd name="connsiteX5" fmla="*/ 667458 w 8738797"/>
              <a:gd name="connsiteY5" fmla="*/ 1195754 h 1213338"/>
              <a:gd name="connsiteX6" fmla="*/ 0 w 8738797"/>
              <a:gd name="connsiteY6" fmla="*/ 418572 h 1213338"/>
              <a:gd name="connsiteX7" fmla="*/ 5397720 w 8738797"/>
              <a:gd name="connsiteY7" fmla="*/ 386862 h 1213338"/>
              <a:gd name="connsiteX8" fmla="*/ 5397720 w 8738797"/>
              <a:gd name="connsiteY8" fmla="*/ 0 h 1213338"/>
              <a:gd name="connsiteX9" fmla="*/ 7173766 w 8738797"/>
              <a:gd name="connsiteY9" fmla="*/ 17585 h 1213338"/>
              <a:gd name="connsiteX10" fmla="*/ 7173766 w 8738797"/>
              <a:gd name="connsiteY10" fmla="*/ 17585 h 1213338"/>
              <a:gd name="connsiteX0" fmla="*/ 7015505 w 8738797"/>
              <a:gd name="connsiteY0" fmla="*/ 17585 h 1213338"/>
              <a:gd name="connsiteX1" fmla="*/ 8738797 w 8738797"/>
              <a:gd name="connsiteY1" fmla="*/ 17585 h 1213338"/>
              <a:gd name="connsiteX2" fmla="*/ 8686043 w 8738797"/>
              <a:gd name="connsiteY2" fmla="*/ 738554 h 1213338"/>
              <a:gd name="connsiteX3" fmla="*/ 5819751 w 8738797"/>
              <a:gd name="connsiteY3" fmla="*/ 773723 h 1213338"/>
              <a:gd name="connsiteX4" fmla="*/ 5890089 w 8738797"/>
              <a:gd name="connsiteY4" fmla="*/ 1213338 h 1213338"/>
              <a:gd name="connsiteX5" fmla="*/ 163007 w 8738797"/>
              <a:gd name="connsiteY5" fmla="*/ 1179900 h 1213338"/>
              <a:gd name="connsiteX6" fmla="*/ 0 w 8738797"/>
              <a:gd name="connsiteY6" fmla="*/ 418572 h 1213338"/>
              <a:gd name="connsiteX7" fmla="*/ 5397720 w 8738797"/>
              <a:gd name="connsiteY7" fmla="*/ 386862 h 1213338"/>
              <a:gd name="connsiteX8" fmla="*/ 5397720 w 8738797"/>
              <a:gd name="connsiteY8" fmla="*/ 0 h 1213338"/>
              <a:gd name="connsiteX9" fmla="*/ 7173766 w 8738797"/>
              <a:gd name="connsiteY9" fmla="*/ 17585 h 1213338"/>
              <a:gd name="connsiteX10" fmla="*/ 7173766 w 8738797"/>
              <a:gd name="connsiteY10" fmla="*/ 17585 h 1213338"/>
              <a:gd name="connsiteX0" fmla="*/ 7015505 w 9099119"/>
              <a:gd name="connsiteY0" fmla="*/ 17585 h 1213338"/>
              <a:gd name="connsiteX1" fmla="*/ 9099119 w 9099119"/>
              <a:gd name="connsiteY1" fmla="*/ 17585 h 1213338"/>
              <a:gd name="connsiteX2" fmla="*/ 8686043 w 9099119"/>
              <a:gd name="connsiteY2" fmla="*/ 738554 h 1213338"/>
              <a:gd name="connsiteX3" fmla="*/ 5819751 w 9099119"/>
              <a:gd name="connsiteY3" fmla="*/ 773723 h 1213338"/>
              <a:gd name="connsiteX4" fmla="*/ 5890089 w 9099119"/>
              <a:gd name="connsiteY4" fmla="*/ 1213338 h 1213338"/>
              <a:gd name="connsiteX5" fmla="*/ 163007 w 9099119"/>
              <a:gd name="connsiteY5" fmla="*/ 1179900 h 1213338"/>
              <a:gd name="connsiteX6" fmla="*/ 0 w 9099119"/>
              <a:gd name="connsiteY6" fmla="*/ 418572 h 1213338"/>
              <a:gd name="connsiteX7" fmla="*/ 5397720 w 9099119"/>
              <a:gd name="connsiteY7" fmla="*/ 386862 h 1213338"/>
              <a:gd name="connsiteX8" fmla="*/ 5397720 w 9099119"/>
              <a:gd name="connsiteY8" fmla="*/ 0 h 1213338"/>
              <a:gd name="connsiteX9" fmla="*/ 7173766 w 9099119"/>
              <a:gd name="connsiteY9" fmla="*/ 17585 h 1213338"/>
              <a:gd name="connsiteX10" fmla="*/ 7173766 w 9099119"/>
              <a:gd name="connsiteY10" fmla="*/ 17585 h 1213338"/>
              <a:gd name="connsiteX0" fmla="*/ 7015505 w 9099119"/>
              <a:gd name="connsiteY0" fmla="*/ 17585 h 1213338"/>
              <a:gd name="connsiteX1" fmla="*/ 9099119 w 9099119"/>
              <a:gd name="connsiteY1" fmla="*/ 17585 h 1213338"/>
              <a:gd name="connsiteX2" fmla="*/ 9046365 w 9099119"/>
              <a:gd name="connsiteY2" fmla="*/ 738554 h 1213338"/>
              <a:gd name="connsiteX3" fmla="*/ 5819751 w 9099119"/>
              <a:gd name="connsiteY3" fmla="*/ 773723 h 1213338"/>
              <a:gd name="connsiteX4" fmla="*/ 5890089 w 9099119"/>
              <a:gd name="connsiteY4" fmla="*/ 1213338 h 1213338"/>
              <a:gd name="connsiteX5" fmla="*/ 163007 w 9099119"/>
              <a:gd name="connsiteY5" fmla="*/ 1179900 h 1213338"/>
              <a:gd name="connsiteX6" fmla="*/ 0 w 9099119"/>
              <a:gd name="connsiteY6" fmla="*/ 418572 h 1213338"/>
              <a:gd name="connsiteX7" fmla="*/ 5397720 w 9099119"/>
              <a:gd name="connsiteY7" fmla="*/ 386862 h 1213338"/>
              <a:gd name="connsiteX8" fmla="*/ 5397720 w 9099119"/>
              <a:gd name="connsiteY8" fmla="*/ 0 h 1213338"/>
              <a:gd name="connsiteX9" fmla="*/ 7173766 w 9099119"/>
              <a:gd name="connsiteY9" fmla="*/ 17585 h 1213338"/>
              <a:gd name="connsiteX10" fmla="*/ 7173766 w 9099119"/>
              <a:gd name="connsiteY10" fmla="*/ 17585 h 121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99119" h="1213338">
                <a:moveTo>
                  <a:pt x="7015505" y="17585"/>
                </a:moveTo>
                <a:lnTo>
                  <a:pt x="9099119" y="17585"/>
                </a:lnTo>
                <a:lnTo>
                  <a:pt x="9046365" y="738554"/>
                </a:lnTo>
                <a:lnTo>
                  <a:pt x="5819751" y="773723"/>
                </a:lnTo>
                <a:lnTo>
                  <a:pt x="5890089" y="1213338"/>
                </a:lnTo>
                <a:lnTo>
                  <a:pt x="163007" y="1179900"/>
                </a:lnTo>
                <a:lnTo>
                  <a:pt x="0" y="418572"/>
                </a:lnTo>
                <a:lnTo>
                  <a:pt x="5397720" y="386862"/>
                </a:lnTo>
                <a:lnTo>
                  <a:pt x="5397720" y="0"/>
                </a:lnTo>
                <a:lnTo>
                  <a:pt x="7173766" y="17585"/>
                </a:lnTo>
                <a:lnTo>
                  <a:pt x="7173766" y="17585"/>
                </a:lnTo>
              </a:path>
            </a:pathLst>
          </a:cu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9337042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7892" name="CasellaDiTesto 3"/>
          <p:cNvSpPr txBox="1">
            <a:spLocks noChangeArrowheads="1"/>
          </p:cNvSpPr>
          <p:nvPr/>
        </p:nvSpPr>
        <p:spPr bwMode="auto">
          <a:xfrm>
            <a:off x="1646238" y="1916113"/>
            <a:ext cx="684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chemeClr val="bg1"/>
                </a:solidFill>
                <a:latin typeface="Tahoma" charset="0"/>
                <a:ea typeface="Tahoma" charset="0"/>
                <a:cs typeface="Tahoma" charset="0"/>
              </a:rPr>
              <a:t>Out-of-body experience</a:t>
            </a:r>
          </a:p>
        </p:txBody>
      </p:sp>
      <p:grpSp>
        <p:nvGrpSpPr>
          <p:cNvPr id="37893" name="Gruppo 26"/>
          <p:cNvGrpSpPr>
            <a:grpSpLocks/>
          </p:cNvGrpSpPr>
          <p:nvPr/>
        </p:nvGrpSpPr>
        <p:grpSpPr bwMode="auto">
          <a:xfrm>
            <a:off x="474663" y="1779588"/>
            <a:ext cx="857250" cy="857250"/>
            <a:chOff x="250825" y="657225"/>
            <a:chExt cx="857250" cy="857250"/>
          </a:xfrm>
        </p:grpSpPr>
        <p:sp>
          <p:nvSpPr>
            <p:cNvPr id="25" name="Ovale 24"/>
            <p:cNvSpPr/>
            <p:nvPr/>
          </p:nvSpPr>
          <p:spPr>
            <a:xfrm>
              <a:off x="250825" y="657225"/>
              <a:ext cx="857250" cy="8572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7897" name="CasellaDiTesto 5"/>
            <p:cNvSpPr txBox="1">
              <a:spLocks noChangeArrowheads="1"/>
            </p:cNvSpPr>
            <p:nvPr/>
          </p:nvSpPr>
          <p:spPr bwMode="auto">
            <a:xfrm>
              <a:off x="322263" y="800100"/>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b="1"/>
                <a:t>3</a:t>
              </a:r>
            </a:p>
          </p:txBody>
        </p:sp>
      </p:grpSp>
      <p:sp>
        <p:nvSpPr>
          <p:cNvPr id="37894" name="Rettangolo 27"/>
          <p:cNvSpPr>
            <a:spLocks noChangeArrowheads="1"/>
          </p:cNvSpPr>
          <p:nvPr/>
        </p:nvSpPr>
        <p:spPr bwMode="auto">
          <a:xfrm>
            <a:off x="4284663" y="3933825"/>
            <a:ext cx="446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dirty="0">
                <a:solidFill>
                  <a:schemeClr val="bg1"/>
                </a:solidFill>
                <a:latin typeface="Tahoma" charset="0"/>
                <a:ea typeface="Tahoma" charset="0"/>
                <a:cs typeface="Tahoma" charset="0"/>
              </a:rPr>
              <a:t>.. </a:t>
            </a:r>
            <a:r>
              <a:rPr lang="it-IT" altLang="it-IT" sz="1800" i="1" dirty="0" smtClean="0">
                <a:solidFill>
                  <a:schemeClr val="bg1"/>
                </a:solidFill>
                <a:latin typeface="Tahoma" charset="0"/>
                <a:ea typeface="Tahoma" charset="0"/>
                <a:cs typeface="Tahoma" charset="0"/>
              </a:rPr>
              <a:t>I </a:t>
            </a:r>
            <a:r>
              <a:rPr lang="it-IT" altLang="it-IT" sz="1800" i="1" dirty="0" err="1" smtClean="0">
                <a:solidFill>
                  <a:schemeClr val="bg1"/>
                </a:solidFill>
                <a:latin typeface="Tahoma" charset="0"/>
                <a:ea typeface="Tahoma" charset="0"/>
                <a:cs typeface="Tahoma" charset="0"/>
              </a:rPr>
              <a:t>was</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able</a:t>
            </a:r>
            <a:r>
              <a:rPr lang="it-IT" altLang="it-IT" sz="1800" i="1" dirty="0" smtClean="0">
                <a:solidFill>
                  <a:schemeClr val="bg1"/>
                </a:solidFill>
                <a:latin typeface="Tahoma" charset="0"/>
                <a:ea typeface="Tahoma" charset="0"/>
                <a:cs typeface="Tahoma" charset="0"/>
              </a:rPr>
              <a:t> to </a:t>
            </a:r>
            <a:r>
              <a:rPr lang="it-IT" altLang="it-IT" sz="1800" i="1" dirty="0" err="1" smtClean="0">
                <a:solidFill>
                  <a:schemeClr val="bg1"/>
                </a:solidFill>
                <a:latin typeface="Tahoma" charset="0"/>
                <a:ea typeface="Tahoma" charset="0"/>
                <a:cs typeface="Tahoma" charset="0"/>
              </a:rPr>
              <a:t>see</a:t>
            </a:r>
            <a:r>
              <a:rPr lang="it-IT" altLang="it-IT" sz="1800" i="1" dirty="0" smtClean="0">
                <a:solidFill>
                  <a:schemeClr val="bg1"/>
                </a:solidFill>
                <a:latin typeface="Tahoma" charset="0"/>
                <a:ea typeface="Tahoma" charset="0"/>
                <a:cs typeface="Tahoma" charset="0"/>
              </a:rPr>
              <a:t> the room from a </a:t>
            </a:r>
            <a:r>
              <a:rPr lang="it-IT" altLang="it-IT" sz="1800" i="1" dirty="0" err="1" smtClean="0">
                <a:solidFill>
                  <a:schemeClr val="bg1"/>
                </a:solidFill>
                <a:latin typeface="Tahoma" charset="0"/>
                <a:ea typeface="Tahoma" charset="0"/>
                <a:cs typeface="Tahoma" charset="0"/>
              </a:rPr>
              <a:t>different</a:t>
            </a:r>
            <a:r>
              <a:rPr lang="it-IT" altLang="it-IT" sz="1800" i="1" dirty="0" smtClean="0">
                <a:solidFill>
                  <a:schemeClr val="bg1"/>
                </a:solidFill>
                <a:latin typeface="Tahoma" charset="0"/>
                <a:ea typeface="Tahoma" charset="0"/>
                <a:cs typeface="Tahoma" charset="0"/>
              </a:rPr>
              <a:t> </a:t>
            </a:r>
            <a:r>
              <a:rPr lang="it-IT" altLang="it-IT" sz="1800" i="1" dirty="0" err="1" smtClean="0">
                <a:solidFill>
                  <a:schemeClr val="bg1"/>
                </a:solidFill>
                <a:latin typeface="Tahoma" charset="0"/>
                <a:ea typeface="Tahoma" charset="0"/>
                <a:cs typeface="Tahoma" charset="0"/>
              </a:rPr>
              <a:t>perspective</a:t>
            </a:r>
            <a:r>
              <a:rPr lang="it-IT" altLang="it-IT" sz="1800" i="1" dirty="0" smtClean="0">
                <a:solidFill>
                  <a:schemeClr val="bg1"/>
                </a:solidFill>
                <a:latin typeface="Tahoma" charset="0"/>
                <a:ea typeface="Tahoma" charset="0"/>
                <a:cs typeface="Tahoma" charset="0"/>
              </a:rPr>
              <a:t>..”</a:t>
            </a:r>
            <a:endParaRPr lang="it-IT" altLang="it-IT" sz="1800" dirty="0">
              <a:solidFill>
                <a:schemeClr val="bg1"/>
              </a:solidFill>
              <a:latin typeface="Tahoma" charset="0"/>
              <a:ea typeface="Tahoma" charset="0"/>
              <a:cs typeface="Tahoma" charset="0"/>
            </a:endParaRPr>
          </a:p>
        </p:txBody>
      </p:sp>
      <p:pic>
        <p:nvPicPr>
          <p:cNvPr id="10" name="Picture 2"/>
          <p:cNvPicPr>
            <a:picLocks noChangeAspect="1" noChangeArrowheads="1"/>
          </p:cNvPicPr>
          <p:nvPr/>
        </p:nvPicPr>
        <p:blipFill>
          <a:blip r:embed="rId3" cstate="print"/>
          <a:srcRect r="10378"/>
          <a:stretch>
            <a:fillRect/>
          </a:stretch>
        </p:blipFill>
        <p:spPr bwMode="auto">
          <a:xfrm>
            <a:off x="432048" y="3261828"/>
            <a:ext cx="3707904" cy="2687452"/>
          </a:xfrm>
          <a:prstGeom prst="rect">
            <a:avLst/>
          </a:prstGeom>
          <a:ln>
            <a:noFill/>
          </a:ln>
          <a:effectLst>
            <a:softEdge rad="112500"/>
          </a:effectLst>
        </p:spPr>
      </p:pic>
      <p:sp>
        <p:nvSpPr>
          <p:cNvPr id="11" name="CasellaDiTesto 10"/>
          <p:cNvSpPr txBox="1">
            <a:spLocks noChangeArrowheads="1"/>
          </p:cNvSpPr>
          <p:nvPr/>
        </p:nvSpPr>
        <p:spPr bwMode="auto">
          <a:xfrm>
            <a:off x="758825" y="692150"/>
            <a:ext cx="7558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dirty="0" err="1" smtClean="0">
                <a:solidFill>
                  <a:srgbClr val="FFFF00"/>
                </a:solidFill>
                <a:latin typeface="Tahoma" charset="0"/>
                <a:ea typeface="Tahoma" charset="0"/>
                <a:cs typeface="Tahoma" charset="0"/>
              </a:rPr>
              <a:t>Near</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death</a:t>
            </a:r>
            <a:r>
              <a:rPr lang="it-IT" altLang="it-IT" sz="3600" dirty="0" smtClean="0">
                <a:solidFill>
                  <a:srgbClr val="FFFF00"/>
                </a:solidFill>
                <a:latin typeface="Tahoma" charset="0"/>
                <a:ea typeface="Tahoma" charset="0"/>
                <a:cs typeface="Tahoma" charset="0"/>
              </a:rPr>
              <a:t> </a:t>
            </a:r>
            <a:r>
              <a:rPr lang="it-IT" altLang="it-IT" sz="3600" dirty="0" err="1" smtClean="0">
                <a:solidFill>
                  <a:srgbClr val="FFFF00"/>
                </a:solidFill>
                <a:latin typeface="Tahoma" charset="0"/>
                <a:ea typeface="Tahoma" charset="0"/>
                <a:cs typeface="Tahoma" charset="0"/>
              </a:rPr>
              <a:t>experience</a:t>
            </a:r>
            <a:r>
              <a:rPr lang="it-IT" altLang="it-IT" sz="3600" dirty="0" smtClean="0">
                <a:solidFill>
                  <a:srgbClr val="FFFF00"/>
                </a:solidFill>
                <a:latin typeface="Tahoma" charset="0"/>
                <a:ea typeface="Tahoma" charset="0"/>
                <a:cs typeface="Tahoma" charset="0"/>
              </a:rPr>
              <a:t> (NDE</a:t>
            </a:r>
            <a:r>
              <a:rPr lang="it-IT" altLang="it-IT" sz="3600" dirty="0">
                <a:solidFill>
                  <a:srgbClr val="FFFF00"/>
                </a:solidFill>
                <a:latin typeface="Tahoma" charset="0"/>
                <a:ea typeface="Tahoma" charset="0"/>
                <a:cs typeface="Tahoma" charset="0"/>
              </a:rPr>
              <a:t>)</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CasellaDiTesto 3"/>
          <p:cNvSpPr txBox="1">
            <a:spLocks noChangeArrowheads="1"/>
          </p:cNvSpPr>
          <p:nvPr/>
        </p:nvSpPr>
        <p:spPr bwMode="auto">
          <a:xfrm>
            <a:off x="468313" y="3019425"/>
            <a:ext cx="813593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200" dirty="0" smtClean="0">
                <a:solidFill>
                  <a:schemeClr val="bg1"/>
                </a:solidFill>
                <a:latin typeface="Tahoma" charset="0"/>
                <a:ea typeface="Tahoma" charset="0"/>
                <a:cs typeface="Tahoma" charset="0"/>
              </a:rPr>
              <a:t>Cases of Out-of-Body </a:t>
            </a:r>
            <a:r>
              <a:rPr lang="it-IT" altLang="it-IT" sz="2200" dirty="0" err="1" smtClean="0">
                <a:solidFill>
                  <a:schemeClr val="bg1"/>
                </a:solidFill>
                <a:latin typeface="Tahoma" charset="0"/>
                <a:ea typeface="Tahoma" charset="0"/>
                <a:cs typeface="Tahoma" charset="0"/>
              </a:rPr>
              <a:t>experiences</a:t>
            </a:r>
            <a:r>
              <a:rPr lang="it-IT" altLang="it-IT" sz="2200" dirty="0" smtClean="0">
                <a:solidFill>
                  <a:schemeClr val="bg1"/>
                </a:solidFill>
                <a:latin typeface="Tahoma" charset="0"/>
                <a:ea typeface="Tahoma" charset="0"/>
                <a:cs typeface="Tahoma" charset="0"/>
              </a:rPr>
              <a:t> in </a:t>
            </a:r>
            <a:r>
              <a:rPr lang="it-IT" altLang="it-IT" sz="2200" dirty="0" err="1" smtClean="0">
                <a:solidFill>
                  <a:schemeClr val="bg1"/>
                </a:solidFill>
                <a:latin typeface="Tahoma" charset="0"/>
                <a:ea typeface="Tahoma" charset="0"/>
                <a:cs typeface="Tahoma" charset="0"/>
              </a:rPr>
              <a:t>which</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participants</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reported</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what</a:t>
            </a:r>
            <a:r>
              <a:rPr lang="it-IT" altLang="it-IT" sz="2200" dirty="0" smtClean="0">
                <a:solidFill>
                  <a:schemeClr val="bg1"/>
                </a:solidFill>
                <a:latin typeface="Tahoma" charset="0"/>
                <a:ea typeface="Tahoma" charset="0"/>
                <a:cs typeface="Tahoma" charset="0"/>
              </a:rPr>
              <a:t> </a:t>
            </a:r>
            <a:r>
              <a:rPr lang="it-IT" altLang="it-IT" sz="2200" dirty="0" err="1" smtClean="0">
                <a:solidFill>
                  <a:schemeClr val="bg1"/>
                </a:solidFill>
                <a:latin typeface="Tahoma" charset="0"/>
                <a:ea typeface="Tahoma" charset="0"/>
                <a:cs typeface="Tahoma" charset="0"/>
              </a:rPr>
              <a:t>happened</a:t>
            </a:r>
            <a:r>
              <a:rPr lang="it-IT" altLang="it-IT" sz="2200" dirty="0" smtClean="0">
                <a:solidFill>
                  <a:schemeClr val="bg1"/>
                </a:solidFill>
                <a:latin typeface="Tahoma" charset="0"/>
                <a:ea typeface="Tahoma" charset="0"/>
                <a:cs typeface="Tahoma" charset="0"/>
              </a:rPr>
              <a:t> in the room! </a:t>
            </a:r>
          </a:p>
          <a:p>
            <a:pPr algn="just" eaLnBrk="1" hangingPunct="1">
              <a:spcBef>
                <a:spcPct val="0"/>
              </a:spcBef>
              <a:buFontTx/>
              <a:buNone/>
            </a:pPr>
            <a:r>
              <a:rPr lang="it-IT" altLang="it-IT" sz="2200" i="1" dirty="0" smtClean="0">
                <a:solidFill>
                  <a:schemeClr val="bg1"/>
                </a:solidFill>
                <a:latin typeface="Tahoma" charset="0"/>
                <a:ea typeface="Tahoma" charset="0"/>
                <a:cs typeface="Tahoma" charset="0"/>
              </a:rPr>
              <a:t>(</a:t>
            </a:r>
            <a:r>
              <a:rPr lang="it-IT" altLang="it-IT" sz="2200" i="1" dirty="0" err="1" smtClean="0">
                <a:solidFill>
                  <a:schemeClr val="bg1"/>
                </a:solidFill>
                <a:latin typeface="Tahoma" charset="0"/>
                <a:ea typeface="Tahoma" charset="0"/>
                <a:cs typeface="Tahoma" charset="0"/>
              </a:rPr>
              <a:t>corrobored</a:t>
            </a:r>
            <a:r>
              <a:rPr lang="it-IT" altLang="it-IT" sz="2200" i="1" dirty="0" smtClean="0">
                <a:solidFill>
                  <a:schemeClr val="bg1"/>
                </a:solidFill>
                <a:latin typeface="Tahoma" charset="0"/>
                <a:ea typeface="Tahoma" charset="0"/>
                <a:cs typeface="Tahoma" charset="0"/>
              </a:rPr>
              <a:t> out-of-body </a:t>
            </a:r>
            <a:r>
              <a:rPr lang="it-IT" altLang="it-IT" sz="2200" i="1" dirty="0" err="1" smtClean="0">
                <a:solidFill>
                  <a:schemeClr val="bg1"/>
                </a:solidFill>
                <a:latin typeface="Tahoma" charset="0"/>
                <a:ea typeface="Tahoma" charset="0"/>
                <a:cs typeface="Tahoma" charset="0"/>
              </a:rPr>
              <a:t>experiences</a:t>
            </a:r>
            <a:r>
              <a:rPr lang="it-IT" altLang="it-IT" sz="2200" i="1" dirty="0" smtClean="0">
                <a:solidFill>
                  <a:schemeClr val="bg1"/>
                </a:solidFill>
                <a:latin typeface="Tahoma" charset="0"/>
                <a:ea typeface="Tahoma" charset="0"/>
                <a:cs typeface="Tahoma" charset="0"/>
              </a:rPr>
              <a:t>)</a:t>
            </a:r>
            <a:endParaRPr lang="it-IT" altLang="it-IT" sz="2200" i="1" dirty="0">
              <a:solidFill>
                <a:schemeClr val="bg1"/>
              </a:solidFill>
              <a:latin typeface="Tahoma" charset="0"/>
              <a:ea typeface="Tahoma" charset="0"/>
              <a:cs typeface="Tahoma" charset="0"/>
            </a:endParaRPr>
          </a:p>
        </p:txBody>
      </p:sp>
      <p:sp>
        <p:nvSpPr>
          <p:cNvPr id="234500" name="CasellaDiTesto 8"/>
          <p:cNvSpPr txBox="1">
            <a:spLocks noChangeArrowheads="1"/>
          </p:cNvSpPr>
          <p:nvPr/>
        </p:nvSpPr>
        <p:spPr bwMode="auto">
          <a:xfrm>
            <a:off x="1115616" y="1341438"/>
            <a:ext cx="6696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b="1" smtClean="0">
                <a:solidFill>
                  <a:srgbClr val="FFFF00"/>
                </a:solidFill>
                <a:latin typeface="Tahoma" charset="0"/>
                <a:ea typeface="Tahoma" charset="0"/>
                <a:cs typeface="Tahoma" charset="0"/>
              </a:rPr>
              <a:t>… LAST BUT NOT LEAST</a:t>
            </a:r>
            <a:endParaRPr lang="it-IT" altLang="it-IT" sz="3600" b="1" dirty="0">
              <a:solidFill>
                <a:srgbClr val="FFFF00"/>
              </a:solidFill>
              <a:latin typeface="Tahoma" charset="0"/>
              <a:ea typeface="Tahoma" charset="0"/>
              <a:cs typeface="Tahoma" charset="0"/>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CasellaDiTesto 3"/>
          <p:cNvSpPr txBox="1">
            <a:spLocks noChangeArrowheads="1"/>
          </p:cNvSpPr>
          <p:nvPr/>
        </p:nvSpPr>
        <p:spPr bwMode="auto">
          <a:xfrm>
            <a:off x="395288" y="765175"/>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err="1" smtClean="0">
                <a:solidFill>
                  <a:srgbClr val="FFFF00"/>
                </a:solidFill>
                <a:latin typeface="Tahoma" charset="0"/>
                <a:ea typeface="Tahoma" charset="0"/>
                <a:cs typeface="Tahoma" charset="0"/>
              </a:rPr>
              <a:t>Corroborated</a:t>
            </a:r>
            <a:r>
              <a:rPr lang="it-IT" altLang="it-IT" sz="2800" dirty="0" smtClean="0">
                <a:solidFill>
                  <a:srgbClr val="FFFF00"/>
                </a:solidFill>
                <a:latin typeface="Tahoma" charset="0"/>
                <a:ea typeface="Tahoma" charset="0"/>
                <a:cs typeface="Tahoma" charset="0"/>
              </a:rPr>
              <a:t> Out-of-Body-</a:t>
            </a:r>
            <a:r>
              <a:rPr lang="it-IT" altLang="it-IT" sz="2800" dirty="0" err="1" smtClean="0">
                <a:solidFill>
                  <a:srgbClr val="FFFF00"/>
                </a:solidFill>
                <a:latin typeface="Tahoma" charset="0"/>
                <a:ea typeface="Tahoma" charset="0"/>
                <a:cs typeface="Tahoma" charset="0"/>
              </a:rPr>
              <a:t>Experiences</a:t>
            </a:r>
            <a:endParaRPr lang="it-IT" altLang="it-IT" sz="2800" dirty="0">
              <a:solidFill>
                <a:srgbClr val="FFFF00"/>
              </a:solidFill>
              <a:latin typeface="Tahoma" charset="0"/>
              <a:ea typeface="Tahoma" charset="0"/>
              <a:cs typeface="Tahoma" charset="0"/>
            </a:endParaRPr>
          </a:p>
        </p:txBody>
      </p:sp>
      <p:sp>
        <p:nvSpPr>
          <p:cNvPr id="236548" name="Rettangolo 10"/>
          <p:cNvSpPr>
            <a:spLocks noChangeArrowheads="1"/>
          </p:cNvSpPr>
          <p:nvPr/>
        </p:nvSpPr>
        <p:spPr bwMode="auto">
          <a:xfrm>
            <a:off x="250825" y="1404938"/>
            <a:ext cx="86058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a:solidFill>
                  <a:srgbClr val="FFFFFF"/>
                </a:solidFill>
                <a:latin typeface="Tahoma" charset="0"/>
                <a:ea typeface="Tahoma" charset="0"/>
                <a:cs typeface="Tahoma" charset="0"/>
              </a:rPr>
              <a:t>Holden (2009), Van </a:t>
            </a:r>
            <a:r>
              <a:rPr lang="it-IT" altLang="it-IT" sz="2000" dirty="0" err="1">
                <a:solidFill>
                  <a:srgbClr val="FFFFFF"/>
                </a:solidFill>
                <a:latin typeface="Tahoma" charset="0"/>
                <a:ea typeface="Tahoma" charset="0"/>
                <a:cs typeface="Tahoma" charset="0"/>
              </a:rPr>
              <a:t>Lommell</a:t>
            </a:r>
            <a:r>
              <a:rPr lang="it-IT" altLang="it-IT" sz="2000" dirty="0">
                <a:solidFill>
                  <a:srgbClr val="FFFFFF"/>
                </a:solidFill>
                <a:latin typeface="Tahoma" charset="0"/>
                <a:ea typeface="Tahoma" charset="0"/>
                <a:cs typeface="Tahoma" charset="0"/>
              </a:rPr>
              <a:t> et al (2001) e </a:t>
            </a:r>
            <a:r>
              <a:rPr lang="it-IT" altLang="it-IT" sz="2000" dirty="0" err="1">
                <a:solidFill>
                  <a:srgbClr val="FFFFFF"/>
                </a:solidFill>
                <a:latin typeface="Tahoma" charset="0"/>
                <a:ea typeface="Tahoma" charset="0"/>
                <a:cs typeface="Tahoma" charset="0"/>
              </a:rPr>
              <a:t>Parnia</a:t>
            </a:r>
            <a:r>
              <a:rPr lang="it-IT" altLang="it-IT" sz="2000" dirty="0">
                <a:solidFill>
                  <a:srgbClr val="FFFFFF"/>
                </a:solidFill>
                <a:latin typeface="Tahoma" charset="0"/>
                <a:ea typeface="Tahoma" charset="0"/>
                <a:cs typeface="Tahoma" charset="0"/>
              </a:rPr>
              <a:t> et al. (2014</a:t>
            </a:r>
            <a:r>
              <a:rPr lang="it-IT" altLang="it-IT" sz="2000" dirty="0" smtClean="0">
                <a:solidFill>
                  <a:srgbClr val="FFFFFF"/>
                </a:solidFill>
                <a:latin typeface="Tahoma" charset="0"/>
                <a:ea typeface="Tahoma" charset="0"/>
                <a:cs typeface="Tahoma" charset="0"/>
              </a:rPr>
              <a:t>)</a:t>
            </a:r>
            <a:endParaRPr lang="it-IT" altLang="it-IT" sz="2000" dirty="0">
              <a:solidFill>
                <a:srgbClr val="FFFFFF"/>
              </a:solidFill>
              <a:latin typeface="Tahoma" charset="0"/>
              <a:ea typeface="Tahoma" charset="0"/>
              <a:cs typeface="Tahoma" charset="0"/>
            </a:endParaRPr>
          </a:p>
        </p:txBody>
      </p:sp>
      <p:pic>
        <p:nvPicPr>
          <p:cNvPr id="236550" name="Picture 9" descr="http://www3.varesenews.it/immagini_articoli/201103/sala_operatoria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7163"/>
            <a:ext cx="356393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1" name="Rettangolo 10"/>
          <p:cNvSpPr>
            <a:spLocks noChangeArrowheads="1"/>
          </p:cNvSpPr>
          <p:nvPr/>
        </p:nvSpPr>
        <p:spPr bwMode="auto">
          <a:xfrm rot="20979318">
            <a:off x="3681413" y="3460765"/>
            <a:ext cx="5138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i="1" dirty="0" smtClean="0">
                <a:solidFill>
                  <a:srgbClr val="FFFFFF"/>
                </a:solidFill>
                <a:latin typeface="Tahoma" charset="0"/>
                <a:ea typeface="Tahoma" charset="0"/>
                <a:cs typeface="Tahoma" charset="0"/>
              </a:rPr>
              <a:t>JUST LUCK ?!</a:t>
            </a:r>
            <a:endParaRPr lang="it-IT" altLang="it-IT" sz="3600" i="1" dirty="0">
              <a:solidFill>
                <a:srgbClr val="FFFFFF"/>
              </a:solidFill>
              <a:latin typeface="Tahoma" charset="0"/>
              <a:ea typeface="Tahoma" charset="0"/>
              <a:cs typeface="Tahoma" charset="0"/>
            </a:endParaRPr>
          </a:p>
        </p:txBody>
      </p:sp>
      <p:pic>
        <p:nvPicPr>
          <p:cNvPr id="105481" name="Picture 9"/>
          <p:cNvPicPr>
            <a:picLocks noChangeAspect="1" noChangeArrowheads="1"/>
          </p:cNvPicPr>
          <p:nvPr/>
        </p:nvPicPr>
        <p:blipFill>
          <a:blip r:embed="rId4">
            <a:extLst>
              <a:ext uri="{28A0092B-C50C-407E-A947-70E740481C1C}">
                <a14:useLocalDpi xmlns:a14="http://schemas.microsoft.com/office/drawing/2010/main" val="0"/>
              </a:ext>
            </a:extLst>
          </a:blip>
          <a:srcRect l="9151" t="62450" r="25000" b="16400"/>
          <a:stretch>
            <a:fillRect/>
          </a:stretch>
        </p:blipFill>
        <p:spPr bwMode="auto">
          <a:xfrm>
            <a:off x="0" y="5445125"/>
            <a:ext cx="78200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igura a mano libera 10"/>
          <p:cNvSpPr/>
          <p:nvPr/>
        </p:nvSpPr>
        <p:spPr>
          <a:xfrm>
            <a:off x="-26988" y="5916613"/>
            <a:ext cx="7812088" cy="954087"/>
          </a:xfrm>
          <a:custGeom>
            <a:avLst/>
            <a:gdLst>
              <a:gd name="connsiteX0" fmla="*/ 5136776 w 7812741"/>
              <a:gd name="connsiteY0" fmla="*/ 40341 h 954741"/>
              <a:gd name="connsiteX1" fmla="*/ 5136776 w 7812741"/>
              <a:gd name="connsiteY1" fmla="*/ 295835 h 954741"/>
              <a:gd name="connsiteX2" fmla="*/ 0 w 7812741"/>
              <a:gd name="connsiteY2" fmla="*/ 268941 h 954741"/>
              <a:gd name="connsiteX3" fmla="*/ 13447 w 7812741"/>
              <a:gd name="connsiteY3" fmla="*/ 954741 h 954741"/>
              <a:gd name="connsiteX4" fmla="*/ 1358153 w 7812741"/>
              <a:gd name="connsiteY4" fmla="*/ 941294 h 954741"/>
              <a:gd name="connsiteX5" fmla="*/ 1385047 w 7812741"/>
              <a:gd name="connsiteY5" fmla="*/ 645459 h 954741"/>
              <a:gd name="connsiteX6" fmla="*/ 7812741 w 7812741"/>
              <a:gd name="connsiteY6" fmla="*/ 658906 h 954741"/>
              <a:gd name="connsiteX7" fmla="*/ 7799294 w 7812741"/>
              <a:gd name="connsiteY7" fmla="*/ 0 h 954741"/>
              <a:gd name="connsiteX8" fmla="*/ 5136776 w 7812741"/>
              <a:gd name="connsiteY8" fmla="*/ 40341 h 95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2741" h="954741">
                <a:moveTo>
                  <a:pt x="5136776" y="40341"/>
                </a:moveTo>
                <a:lnTo>
                  <a:pt x="5136776" y="295835"/>
                </a:lnTo>
                <a:lnTo>
                  <a:pt x="0" y="268941"/>
                </a:lnTo>
                <a:lnTo>
                  <a:pt x="13447" y="954741"/>
                </a:lnTo>
                <a:lnTo>
                  <a:pt x="1358153" y="941294"/>
                </a:lnTo>
                <a:lnTo>
                  <a:pt x="1385047" y="645459"/>
                </a:lnTo>
                <a:lnTo>
                  <a:pt x="7812741" y="658906"/>
                </a:lnTo>
                <a:lnTo>
                  <a:pt x="7799294" y="0"/>
                </a:lnTo>
                <a:lnTo>
                  <a:pt x="5136776" y="40341"/>
                </a:lnTo>
                <a:close/>
              </a:path>
            </a:pathLst>
          </a:cu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5481"/>
                                        </p:tgtEl>
                                        <p:attrNameLst>
                                          <p:attrName>style.visibility</p:attrName>
                                        </p:attrNameLst>
                                      </p:cBhvr>
                                      <p:to>
                                        <p:strVal val="visible"/>
                                      </p:to>
                                    </p:set>
                                    <p:animEffect transition="in" filter="fade">
                                      <p:cBhvr>
                                        <p:cTn id="7" dur="500"/>
                                        <p:tgtEl>
                                          <p:spTgt spid="105481"/>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CasellaDiTesto 3"/>
          <p:cNvSpPr txBox="1">
            <a:spLocks noChangeArrowheads="1"/>
          </p:cNvSpPr>
          <p:nvPr/>
        </p:nvSpPr>
        <p:spPr bwMode="auto">
          <a:xfrm>
            <a:off x="395288" y="765175"/>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err="1" smtClean="0">
                <a:solidFill>
                  <a:srgbClr val="FFFF00"/>
                </a:solidFill>
                <a:latin typeface="Tahoma" charset="0"/>
                <a:ea typeface="Tahoma" charset="0"/>
                <a:cs typeface="Tahoma" charset="0"/>
              </a:rPr>
              <a:t>Corroborated</a:t>
            </a:r>
            <a:r>
              <a:rPr lang="it-IT" altLang="it-IT" sz="2800" dirty="0" smtClean="0">
                <a:solidFill>
                  <a:srgbClr val="FFFF00"/>
                </a:solidFill>
                <a:latin typeface="Tahoma" charset="0"/>
                <a:ea typeface="Tahoma" charset="0"/>
                <a:cs typeface="Tahoma" charset="0"/>
              </a:rPr>
              <a:t> Out-of-Body-</a:t>
            </a:r>
            <a:r>
              <a:rPr lang="it-IT" altLang="it-IT" sz="2800" dirty="0" err="1" smtClean="0">
                <a:solidFill>
                  <a:srgbClr val="FFFF00"/>
                </a:solidFill>
                <a:latin typeface="Tahoma" charset="0"/>
                <a:ea typeface="Tahoma" charset="0"/>
                <a:cs typeface="Tahoma" charset="0"/>
              </a:rPr>
              <a:t>Experiences</a:t>
            </a:r>
            <a:endParaRPr lang="it-IT" altLang="it-IT" sz="2800" dirty="0">
              <a:solidFill>
                <a:srgbClr val="FFFF00"/>
              </a:solidFill>
              <a:latin typeface="Tahoma" charset="0"/>
              <a:ea typeface="Tahoma" charset="0"/>
              <a:cs typeface="Tahoma" charset="0"/>
            </a:endParaRPr>
          </a:p>
        </p:txBody>
      </p:sp>
      <p:sp>
        <p:nvSpPr>
          <p:cNvPr id="236548" name="Rettangolo 10"/>
          <p:cNvSpPr>
            <a:spLocks noChangeArrowheads="1"/>
          </p:cNvSpPr>
          <p:nvPr/>
        </p:nvSpPr>
        <p:spPr bwMode="auto">
          <a:xfrm>
            <a:off x="250825" y="1404938"/>
            <a:ext cx="86058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a:solidFill>
                  <a:srgbClr val="FFFFFF"/>
                </a:solidFill>
                <a:latin typeface="Tahoma" charset="0"/>
                <a:ea typeface="Tahoma" charset="0"/>
                <a:cs typeface="Tahoma" charset="0"/>
              </a:rPr>
              <a:t>Holden (2009), Van </a:t>
            </a:r>
            <a:r>
              <a:rPr lang="it-IT" altLang="it-IT" sz="2000" dirty="0" err="1">
                <a:solidFill>
                  <a:srgbClr val="FFFFFF"/>
                </a:solidFill>
                <a:latin typeface="Tahoma" charset="0"/>
                <a:ea typeface="Tahoma" charset="0"/>
                <a:cs typeface="Tahoma" charset="0"/>
              </a:rPr>
              <a:t>Lommell</a:t>
            </a:r>
            <a:r>
              <a:rPr lang="it-IT" altLang="it-IT" sz="2000" dirty="0">
                <a:solidFill>
                  <a:srgbClr val="FFFFFF"/>
                </a:solidFill>
                <a:latin typeface="Tahoma" charset="0"/>
                <a:ea typeface="Tahoma" charset="0"/>
                <a:cs typeface="Tahoma" charset="0"/>
              </a:rPr>
              <a:t> et al (2001) e </a:t>
            </a:r>
            <a:r>
              <a:rPr lang="it-IT" altLang="it-IT" sz="2000" dirty="0" err="1">
                <a:solidFill>
                  <a:srgbClr val="FFFFFF"/>
                </a:solidFill>
                <a:latin typeface="Tahoma" charset="0"/>
                <a:ea typeface="Tahoma" charset="0"/>
                <a:cs typeface="Tahoma" charset="0"/>
              </a:rPr>
              <a:t>Parnia</a:t>
            </a:r>
            <a:r>
              <a:rPr lang="it-IT" altLang="it-IT" sz="2000" dirty="0">
                <a:solidFill>
                  <a:srgbClr val="FFFFFF"/>
                </a:solidFill>
                <a:latin typeface="Tahoma" charset="0"/>
                <a:ea typeface="Tahoma" charset="0"/>
                <a:cs typeface="Tahoma" charset="0"/>
              </a:rPr>
              <a:t> et al. (2014</a:t>
            </a:r>
            <a:r>
              <a:rPr lang="it-IT" altLang="it-IT" sz="2000" dirty="0" smtClean="0">
                <a:solidFill>
                  <a:srgbClr val="FFFFFF"/>
                </a:solidFill>
                <a:latin typeface="Tahoma" charset="0"/>
                <a:ea typeface="Tahoma" charset="0"/>
                <a:cs typeface="Tahoma" charset="0"/>
              </a:rPr>
              <a:t>)</a:t>
            </a:r>
            <a:endParaRPr lang="it-IT" altLang="it-IT" sz="2000" dirty="0">
              <a:solidFill>
                <a:srgbClr val="FFFFFF"/>
              </a:solidFill>
              <a:latin typeface="Tahoma" charset="0"/>
              <a:ea typeface="Tahoma" charset="0"/>
              <a:cs typeface="Tahoma" charset="0"/>
            </a:endParaRPr>
          </a:p>
        </p:txBody>
      </p:sp>
      <p:pic>
        <p:nvPicPr>
          <p:cNvPr id="2" name="Immagine 1"/>
          <p:cNvPicPr>
            <a:picLocks noChangeAspect="1"/>
          </p:cNvPicPr>
          <p:nvPr/>
        </p:nvPicPr>
        <p:blipFill>
          <a:blip r:embed="rId3"/>
          <a:stretch>
            <a:fillRect/>
          </a:stretch>
        </p:blipFill>
        <p:spPr>
          <a:xfrm>
            <a:off x="107504" y="1212422"/>
            <a:ext cx="8893175" cy="5825030"/>
          </a:xfrm>
          <a:prstGeom prst="rect">
            <a:avLst/>
          </a:prstGeom>
          <a:ln>
            <a:noFill/>
          </a:ln>
          <a:effectLst>
            <a:softEdge rad="112500"/>
          </a:effectLst>
        </p:spPr>
      </p:pic>
      <p:sp>
        <p:nvSpPr>
          <p:cNvPr id="3" name="Figura a mano libera 2"/>
          <p:cNvSpPr/>
          <p:nvPr/>
        </p:nvSpPr>
        <p:spPr>
          <a:xfrm>
            <a:off x="562708" y="4659923"/>
            <a:ext cx="8264769" cy="1565031"/>
          </a:xfrm>
          <a:custGeom>
            <a:avLst/>
            <a:gdLst>
              <a:gd name="connsiteX0" fmla="*/ 2690446 w 8264769"/>
              <a:gd name="connsiteY0" fmla="*/ 0 h 1565031"/>
              <a:gd name="connsiteX1" fmla="*/ 8264769 w 8264769"/>
              <a:gd name="connsiteY1" fmla="*/ 0 h 1565031"/>
              <a:gd name="connsiteX2" fmla="*/ 8264769 w 8264769"/>
              <a:gd name="connsiteY2" fmla="*/ 1283677 h 1565031"/>
              <a:gd name="connsiteX3" fmla="*/ 2919046 w 8264769"/>
              <a:gd name="connsiteY3" fmla="*/ 1301262 h 1565031"/>
              <a:gd name="connsiteX4" fmla="*/ 2936630 w 8264769"/>
              <a:gd name="connsiteY4" fmla="*/ 1565031 h 1565031"/>
              <a:gd name="connsiteX5" fmla="*/ 0 w 8264769"/>
              <a:gd name="connsiteY5" fmla="*/ 1547446 h 1565031"/>
              <a:gd name="connsiteX6" fmla="*/ 35169 w 8264769"/>
              <a:gd name="connsiteY6" fmla="*/ 0 h 1565031"/>
              <a:gd name="connsiteX7" fmla="*/ 2760784 w 8264769"/>
              <a:gd name="connsiteY7" fmla="*/ 17585 h 156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4769" h="1565031">
                <a:moveTo>
                  <a:pt x="2690446" y="0"/>
                </a:moveTo>
                <a:lnTo>
                  <a:pt x="8264769" y="0"/>
                </a:lnTo>
                <a:lnTo>
                  <a:pt x="8264769" y="1283677"/>
                </a:lnTo>
                <a:lnTo>
                  <a:pt x="2919046" y="1301262"/>
                </a:lnTo>
                <a:lnTo>
                  <a:pt x="2936630" y="1565031"/>
                </a:lnTo>
                <a:lnTo>
                  <a:pt x="0" y="1547446"/>
                </a:lnTo>
                <a:lnTo>
                  <a:pt x="35169" y="0"/>
                </a:lnTo>
                <a:lnTo>
                  <a:pt x="2760784" y="17585"/>
                </a:lnTo>
              </a:path>
            </a:pathLst>
          </a:cu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28514879"/>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3"/>
          <p:cNvSpPr txBox="1">
            <a:spLocks noChangeArrowheads="1"/>
          </p:cNvSpPr>
          <p:nvPr/>
        </p:nvSpPr>
        <p:spPr bwMode="auto">
          <a:xfrm>
            <a:off x="395288" y="765175"/>
            <a:ext cx="838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err="1" smtClean="0">
                <a:solidFill>
                  <a:srgbClr val="FFFF00"/>
                </a:solidFill>
                <a:latin typeface="Tahoma" charset="0"/>
                <a:ea typeface="Tahoma" charset="0"/>
                <a:cs typeface="Tahoma" charset="0"/>
              </a:rPr>
              <a:t>Corroborated</a:t>
            </a:r>
            <a:r>
              <a:rPr lang="it-IT" altLang="it-IT" sz="2800" dirty="0" smtClean="0">
                <a:solidFill>
                  <a:srgbClr val="FFFF00"/>
                </a:solidFill>
                <a:latin typeface="Tahoma" charset="0"/>
                <a:ea typeface="Tahoma" charset="0"/>
                <a:cs typeface="Tahoma" charset="0"/>
              </a:rPr>
              <a:t> Out-of-Body-</a:t>
            </a:r>
            <a:r>
              <a:rPr lang="it-IT" altLang="it-IT" sz="2800" dirty="0" err="1" smtClean="0">
                <a:solidFill>
                  <a:srgbClr val="FFFF00"/>
                </a:solidFill>
                <a:latin typeface="Tahoma" charset="0"/>
                <a:ea typeface="Tahoma" charset="0"/>
                <a:cs typeface="Tahoma" charset="0"/>
              </a:rPr>
              <a:t>Experiences</a:t>
            </a:r>
            <a:endParaRPr lang="it-IT" altLang="it-IT" sz="2800" dirty="0">
              <a:solidFill>
                <a:srgbClr val="FFFF00"/>
              </a:solidFill>
              <a:latin typeface="Tahoma" charset="0"/>
              <a:ea typeface="Tahoma" charset="0"/>
              <a:cs typeface="Tahoma" charset="0"/>
            </a:endParaRPr>
          </a:p>
        </p:txBody>
      </p:sp>
      <p:pic>
        <p:nvPicPr>
          <p:cNvPr id="4" name="Immagine 3"/>
          <p:cNvPicPr>
            <a:picLocks noChangeAspect="1"/>
          </p:cNvPicPr>
          <p:nvPr/>
        </p:nvPicPr>
        <p:blipFill rotWithShape="1">
          <a:blip r:embed="rId2"/>
          <a:srcRect b="44641"/>
          <a:stretch/>
        </p:blipFill>
        <p:spPr>
          <a:xfrm>
            <a:off x="107504" y="1212422"/>
            <a:ext cx="8893175" cy="3224690"/>
          </a:xfrm>
          <a:prstGeom prst="rect">
            <a:avLst/>
          </a:prstGeom>
          <a:ln>
            <a:noFill/>
          </a:ln>
          <a:effectLst>
            <a:softEdge rad="112500"/>
          </a:effectLst>
        </p:spPr>
      </p:pic>
      <p:pic>
        <p:nvPicPr>
          <p:cNvPr id="2" name="Immagine 1"/>
          <p:cNvPicPr>
            <a:picLocks noChangeAspect="1"/>
          </p:cNvPicPr>
          <p:nvPr/>
        </p:nvPicPr>
        <p:blipFill>
          <a:blip r:embed="rId3"/>
          <a:stretch>
            <a:fillRect/>
          </a:stretch>
        </p:blipFill>
        <p:spPr>
          <a:xfrm>
            <a:off x="108520" y="4019080"/>
            <a:ext cx="8892159" cy="2002208"/>
          </a:xfrm>
          <a:prstGeom prst="rect">
            <a:avLst/>
          </a:prstGeom>
          <a:ln>
            <a:noFill/>
          </a:ln>
          <a:effectLst>
            <a:softEdge rad="112500"/>
          </a:effectLst>
        </p:spPr>
      </p:pic>
      <p:sp>
        <p:nvSpPr>
          <p:cNvPr id="5" name="Figura a mano libera 4"/>
          <p:cNvSpPr/>
          <p:nvPr/>
        </p:nvSpPr>
        <p:spPr>
          <a:xfrm>
            <a:off x="263769" y="5046785"/>
            <a:ext cx="8651631" cy="844061"/>
          </a:xfrm>
          <a:custGeom>
            <a:avLst/>
            <a:gdLst>
              <a:gd name="connsiteX0" fmla="*/ 7244862 w 8651631"/>
              <a:gd name="connsiteY0" fmla="*/ 0 h 844061"/>
              <a:gd name="connsiteX1" fmla="*/ 8651631 w 8651631"/>
              <a:gd name="connsiteY1" fmla="*/ 0 h 844061"/>
              <a:gd name="connsiteX2" fmla="*/ 8598877 w 8651631"/>
              <a:gd name="connsiteY2" fmla="*/ 826477 h 844061"/>
              <a:gd name="connsiteX3" fmla="*/ 0 w 8651631"/>
              <a:gd name="connsiteY3" fmla="*/ 844061 h 844061"/>
              <a:gd name="connsiteX4" fmla="*/ 0 w 8651631"/>
              <a:gd name="connsiteY4" fmla="*/ 316523 h 844061"/>
              <a:gd name="connsiteX5" fmla="*/ 7280031 w 8651631"/>
              <a:gd name="connsiteY5" fmla="*/ 246184 h 844061"/>
              <a:gd name="connsiteX6" fmla="*/ 7297616 w 8651631"/>
              <a:gd name="connsiteY6" fmla="*/ 17584 h 84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1631" h="844061">
                <a:moveTo>
                  <a:pt x="7244862" y="0"/>
                </a:moveTo>
                <a:lnTo>
                  <a:pt x="8651631" y="0"/>
                </a:lnTo>
                <a:lnTo>
                  <a:pt x="8598877" y="826477"/>
                </a:lnTo>
                <a:lnTo>
                  <a:pt x="0" y="844061"/>
                </a:lnTo>
                <a:lnTo>
                  <a:pt x="0" y="316523"/>
                </a:lnTo>
                <a:lnTo>
                  <a:pt x="7280031" y="246184"/>
                </a:lnTo>
                <a:lnTo>
                  <a:pt x="7297616" y="17584"/>
                </a:lnTo>
              </a:path>
            </a:pathLst>
          </a:cu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800363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38594" name="Text Box 8"/>
          <p:cNvSpPr txBox="1">
            <a:spLocks noChangeArrowheads="1"/>
          </p:cNvSpPr>
          <p:nvPr/>
        </p:nvSpPr>
        <p:spPr bwMode="auto">
          <a:xfrm>
            <a:off x="239713" y="15875"/>
            <a:ext cx="8904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it-IT" altLang="it-IT" b="1">
              <a:solidFill>
                <a:srgbClr val="4D4D4D"/>
              </a:solidFill>
              <a:latin typeface="Tahoma" charset="0"/>
            </a:endParaRPr>
          </a:p>
        </p:txBody>
      </p:sp>
      <p:sp>
        <p:nvSpPr>
          <p:cNvPr id="238595" name="Rettangolo 9"/>
          <p:cNvSpPr>
            <a:spLocks noChangeArrowheads="1"/>
          </p:cNvSpPr>
          <p:nvPr/>
        </p:nvSpPr>
        <p:spPr bwMode="auto">
          <a:xfrm>
            <a:off x="395288" y="692150"/>
            <a:ext cx="8424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dirty="0" smtClean="0">
                <a:solidFill>
                  <a:srgbClr val="FFFF00"/>
                </a:solidFill>
                <a:latin typeface="Tahoma" charset="0"/>
                <a:ea typeface="Tahoma" charset="0"/>
                <a:cs typeface="Tahoma" charset="0"/>
              </a:rPr>
              <a:t>AWARE PROJECT </a:t>
            </a:r>
            <a:endParaRPr lang="it-IT" altLang="it-IT" sz="2400" dirty="0">
              <a:solidFill>
                <a:srgbClr val="FFFF00"/>
              </a:solidFill>
              <a:latin typeface="Tahoma" charset="0"/>
              <a:ea typeface="Tahoma" charset="0"/>
              <a:cs typeface="Tahoma" charset="0"/>
            </a:endParaRPr>
          </a:p>
          <a:p>
            <a:pPr algn="ctr" eaLnBrk="1" hangingPunct="1">
              <a:spcBef>
                <a:spcPct val="0"/>
              </a:spcBef>
              <a:buFontTx/>
              <a:buNone/>
            </a:pPr>
            <a:r>
              <a:rPr lang="it-IT" altLang="it-IT" sz="2000" dirty="0">
                <a:solidFill>
                  <a:srgbClr val="FFFF00"/>
                </a:solidFill>
                <a:latin typeface="Tahoma" charset="0"/>
                <a:ea typeface="Tahoma" charset="0"/>
                <a:cs typeface="Tahoma" charset="0"/>
              </a:rPr>
              <a:t>(</a:t>
            </a:r>
            <a:r>
              <a:rPr lang="it-IT" altLang="it-IT" sz="2000" dirty="0" err="1">
                <a:solidFill>
                  <a:srgbClr val="FFFF00"/>
                </a:solidFill>
                <a:latin typeface="Tahoma" charset="0"/>
                <a:ea typeface="Tahoma" charset="0"/>
                <a:cs typeface="Tahoma" charset="0"/>
              </a:rPr>
              <a:t>AWAreness</a:t>
            </a:r>
            <a:r>
              <a:rPr lang="it-IT" altLang="it-IT" sz="2000" dirty="0">
                <a:solidFill>
                  <a:srgbClr val="FFFF00"/>
                </a:solidFill>
                <a:latin typeface="Tahoma" charset="0"/>
                <a:ea typeface="Tahoma" charset="0"/>
                <a:cs typeface="Tahoma" charset="0"/>
              </a:rPr>
              <a:t> </a:t>
            </a:r>
            <a:r>
              <a:rPr lang="it-IT" altLang="it-IT" sz="2000" dirty="0" err="1">
                <a:solidFill>
                  <a:srgbClr val="FFFF00"/>
                </a:solidFill>
                <a:latin typeface="Tahoma" charset="0"/>
                <a:ea typeface="Tahoma" charset="0"/>
                <a:cs typeface="Tahoma" charset="0"/>
              </a:rPr>
              <a:t>during</a:t>
            </a:r>
            <a:r>
              <a:rPr lang="it-IT" altLang="it-IT" sz="2000" dirty="0">
                <a:solidFill>
                  <a:srgbClr val="FFFF00"/>
                </a:solidFill>
                <a:latin typeface="Tahoma" charset="0"/>
                <a:ea typeface="Tahoma" charset="0"/>
                <a:cs typeface="Tahoma" charset="0"/>
              </a:rPr>
              <a:t> RESUSCITATION)</a:t>
            </a:r>
          </a:p>
        </p:txBody>
      </p:sp>
      <p:grpSp>
        <p:nvGrpSpPr>
          <p:cNvPr id="238596" name="Gruppo 1"/>
          <p:cNvGrpSpPr>
            <a:grpSpLocks/>
          </p:cNvGrpSpPr>
          <p:nvPr/>
        </p:nvGrpSpPr>
        <p:grpSpPr bwMode="auto">
          <a:xfrm>
            <a:off x="312738" y="1952625"/>
            <a:ext cx="8075612" cy="4606925"/>
            <a:chOff x="312738" y="1952625"/>
            <a:chExt cx="8075612" cy="4606925"/>
          </a:xfrm>
        </p:grpSpPr>
        <p:pic>
          <p:nvPicPr>
            <p:cNvPr id="2385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76438"/>
              <a:ext cx="2095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478213"/>
              <a:ext cx="20955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4868863"/>
              <a:ext cx="21129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1" name="Picture 11"/>
            <p:cNvPicPr>
              <a:picLocks noChangeAspect="1" noChangeArrowheads="1"/>
            </p:cNvPicPr>
            <p:nvPr/>
          </p:nvPicPr>
          <p:blipFill>
            <a:blip r:embed="rId6">
              <a:extLst>
                <a:ext uri="{28A0092B-C50C-407E-A947-70E740481C1C}">
                  <a14:useLocalDpi xmlns:a14="http://schemas.microsoft.com/office/drawing/2010/main" val="0"/>
                </a:ext>
              </a:extLst>
            </a:blip>
            <a:srcRect l="19878" t="15036" r="19879" b="58505"/>
            <a:stretch>
              <a:fillRect/>
            </a:stretch>
          </p:blipFill>
          <p:spPr bwMode="auto">
            <a:xfrm>
              <a:off x="2484438" y="1952625"/>
              <a:ext cx="5903912"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2" name="Picture 13" descr="http://www.queryonline.it/wp-content/uploads/2013/06/sam_parni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3573463"/>
              <a:ext cx="4968875"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8597" name="CasellaDiTesto 12"/>
          <p:cNvSpPr txBox="1">
            <a:spLocks noChangeArrowheads="1"/>
          </p:cNvSpPr>
          <p:nvPr/>
        </p:nvSpPr>
        <p:spPr bwMode="auto">
          <a:xfrm>
            <a:off x="2411413" y="3644900"/>
            <a:ext cx="1081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chemeClr val="bg1"/>
                </a:solidFill>
              </a:rPr>
              <a:t>N = 2060</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p:cNvSpPr/>
          <p:nvPr/>
        </p:nvSpPr>
        <p:spPr>
          <a:xfrm>
            <a:off x="2484438" y="1989138"/>
            <a:ext cx="5903912" cy="486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40642"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0643" name="Text Box 8"/>
          <p:cNvSpPr txBox="1">
            <a:spLocks noChangeArrowheads="1"/>
          </p:cNvSpPr>
          <p:nvPr/>
        </p:nvSpPr>
        <p:spPr bwMode="auto">
          <a:xfrm>
            <a:off x="239713" y="15875"/>
            <a:ext cx="8904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it-IT" altLang="it-IT" b="1">
              <a:solidFill>
                <a:srgbClr val="4D4D4D"/>
              </a:solidFill>
              <a:latin typeface="Tahoma" charset="0"/>
            </a:endParaRPr>
          </a:p>
        </p:txBody>
      </p:sp>
      <p:pic>
        <p:nvPicPr>
          <p:cNvPr id="2406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76438"/>
            <a:ext cx="2095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478213"/>
            <a:ext cx="20955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4868863"/>
            <a:ext cx="21129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8" name="Picture 2" descr="http://www.molnlycke.it/PageFiles/716/silhouette_lying.png"/>
          <p:cNvPicPr>
            <a:picLocks noChangeAspect="1" noChangeArrowheads="1"/>
          </p:cNvPicPr>
          <p:nvPr/>
        </p:nvPicPr>
        <p:blipFill>
          <a:blip r:embed="rId6">
            <a:clrChange>
              <a:clrFrom>
                <a:srgbClr val="FDFCF8"/>
              </a:clrFrom>
              <a:clrTo>
                <a:srgbClr val="FDFCF8">
                  <a:alpha val="0"/>
                </a:srgbClr>
              </a:clrTo>
            </a:clrChange>
            <a:extLst>
              <a:ext uri="{28A0092B-C50C-407E-A947-70E740481C1C}">
                <a14:useLocalDpi xmlns:a14="http://schemas.microsoft.com/office/drawing/2010/main" val="0"/>
              </a:ext>
            </a:extLst>
          </a:blip>
          <a:srcRect/>
          <a:stretch>
            <a:fillRect/>
          </a:stretch>
        </p:blipFill>
        <p:spPr bwMode="auto">
          <a:xfrm>
            <a:off x="3082925" y="6127750"/>
            <a:ext cx="3576638"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14"/>
          <p:cNvSpPr/>
          <p:nvPr/>
        </p:nvSpPr>
        <p:spPr>
          <a:xfrm>
            <a:off x="2916238" y="4724400"/>
            <a:ext cx="1295400" cy="144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6" name="Rettangolo 15"/>
          <p:cNvSpPr/>
          <p:nvPr/>
        </p:nvSpPr>
        <p:spPr>
          <a:xfrm rot="16200000">
            <a:off x="1943894" y="5733257"/>
            <a:ext cx="2097087"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240651" name="Picture 4" descr="http://www.techlicious.com/images/computers/lg-e2350-side-200px.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8438" y="3175000"/>
            <a:ext cx="1185862"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19"/>
          <p:cNvGrpSpPr>
            <a:grpSpLocks/>
          </p:cNvGrpSpPr>
          <p:nvPr/>
        </p:nvGrpSpPr>
        <p:grpSpPr bwMode="auto">
          <a:xfrm>
            <a:off x="3402013" y="1989138"/>
            <a:ext cx="2898775" cy="2552700"/>
            <a:chOff x="3402767" y="1988840"/>
            <a:chExt cx="2897426" cy="2553180"/>
          </a:xfrm>
        </p:grpSpPr>
        <p:sp>
          <p:nvSpPr>
            <p:cNvPr id="17" name="Figura a mano libera 16"/>
            <p:cNvSpPr/>
            <p:nvPr/>
          </p:nvSpPr>
          <p:spPr>
            <a:xfrm>
              <a:off x="3402767" y="2098398"/>
              <a:ext cx="1304318" cy="2443622"/>
            </a:xfrm>
            <a:custGeom>
              <a:avLst/>
              <a:gdLst>
                <a:gd name="connsiteX0" fmla="*/ 0 w 1304144"/>
                <a:gd name="connsiteY0" fmla="*/ 1184223 h 2443397"/>
                <a:gd name="connsiteX1" fmla="*/ 1214203 w 1304144"/>
                <a:gd name="connsiteY1" fmla="*/ 0 h 2443397"/>
                <a:gd name="connsiteX2" fmla="*/ 1214203 w 1304144"/>
                <a:gd name="connsiteY2" fmla="*/ 1169233 h 2443397"/>
                <a:gd name="connsiteX3" fmla="*/ 1304144 w 1304144"/>
                <a:gd name="connsiteY3" fmla="*/ 1274164 h 2443397"/>
                <a:gd name="connsiteX4" fmla="*/ 44971 w 1304144"/>
                <a:gd name="connsiteY4" fmla="*/ 2443397 h 2443397"/>
                <a:gd name="connsiteX5" fmla="*/ 0 w 1304144"/>
                <a:gd name="connsiteY5" fmla="*/ 1184223 h 244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144" h="2443397">
                  <a:moveTo>
                    <a:pt x="0" y="1184223"/>
                  </a:moveTo>
                  <a:lnTo>
                    <a:pt x="1214203" y="0"/>
                  </a:lnTo>
                  <a:lnTo>
                    <a:pt x="1214203" y="1169233"/>
                  </a:lnTo>
                  <a:lnTo>
                    <a:pt x="1304144" y="1274164"/>
                  </a:lnTo>
                  <a:lnTo>
                    <a:pt x="44971" y="2443397"/>
                  </a:lnTo>
                  <a:lnTo>
                    <a:pt x="0" y="1184223"/>
                  </a:lnTo>
                  <a:close/>
                </a:path>
              </a:pathLst>
            </a:cu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240656" name="Gruppo 18"/>
            <p:cNvGrpSpPr>
              <a:grpSpLocks/>
            </p:cNvGrpSpPr>
            <p:nvPr/>
          </p:nvGrpSpPr>
          <p:grpSpPr bwMode="auto">
            <a:xfrm>
              <a:off x="4572001" y="1988840"/>
              <a:ext cx="1728192" cy="1728192"/>
              <a:chOff x="4572001" y="1988840"/>
              <a:chExt cx="1728192" cy="1728192"/>
            </a:xfrm>
          </p:grpSpPr>
          <p:pic>
            <p:nvPicPr>
              <p:cNvPr id="240657" name="Picture 6" descr="http://cdns2.freepik.com/free-photo/_318-3718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1" y="1988840"/>
                <a:ext cx="172819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8" name="Picture 8" descr="http://cdn5.acolore.com/disegni/colori/201033/8b76c4c5ead4c1b281891efbb7a2f5db.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2040" y="2202381"/>
                <a:ext cx="1008112" cy="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1" name="Ovale 20"/>
          <p:cNvSpPr/>
          <p:nvPr/>
        </p:nvSpPr>
        <p:spPr>
          <a:xfrm>
            <a:off x="3132138" y="6408738"/>
            <a:ext cx="360362" cy="404812"/>
          </a:xfrm>
          <a:prstGeom prst="ellipse">
            <a:avLst/>
          </a:prstGeom>
          <a:solidFill>
            <a:srgbClr val="00B0F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2" name="CasellaDiTesto 21"/>
          <p:cNvSpPr txBox="1">
            <a:spLocks noChangeArrowheads="1"/>
          </p:cNvSpPr>
          <p:nvPr/>
        </p:nvSpPr>
        <p:spPr bwMode="auto">
          <a:xfrm>
            <a:off x="4716463" y="4292600"/>
            <a:ext cx="3600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err="1" smtClean="0"/>
              <a:t>What</a:t>
            </a:r>
            <a:r>
              <a:rPr lang="it-IT" altLang="it-IT" sz="1800" dirty="0" smtClean="0"/>
              <a:t> </a:t>
            </a:r>
            <a:r>
              <a:rPr lang="it-IT" altLang="it-IT" sz="1800" dirty="0" err="1" smtClean="0"/>
              <a:t>did</a:t>
            </a:r>
            <a:r>
              <a:rPr lang="it-IT" altLang="it-IT" sz="1800" dirty="0" smtClean="0"/>
              <a:t> </a:t>
            </a:r>
            <a:r>
              <a:rPr lang="it-IT" altLang="it-IT" sz="1800" dirty="0" err="1" smtClean="0"/>
              <a:t>you</a:t>
            </a:r>
            <a:r>
              <a:rPr lang="it-IT" altLang="it-IT" sz="1800" dirty="0" smtClean="0"/>
              <a:t> </a:t>
            </a:r>
            <a:r>
              <a:rPr lang="it-IT" altLang="it-IT" sz="1800" dirty="0" err="1" smtClean="0"/>
              <a:t>see</a:t>
            </a:r>
            <a:r>
              <a:rPr lang="it-IT" altLang="it-IT" sz="1800" dirty="0" smtClean="0"/>
              <a:t>?</a:t>
            </a:r>
            <a:endParaRPr lang="it-IT" altLang="it-IT" sz="1800" dirty="0"/>
          </a:p>
        </p:txBody>
      </p:sp>
      <p:sp>
        <p:nvSpPr>
          <p:cNvPr id="20" name="Rettangolo 9"/>
          <p:cNvSpPr>
            <a:spLocks noChangeArrowheads="1"/>
          </p:cNvSpPr>
          <p:nvPr/>
        </p:nvSpPr>
        <p:spPr bwMode="auto">
          <a:xfrm>
            <a:off x="395288" y="692150"/>
            <a:ext cx="8424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dirty="0" smtClean="0">
                <a:solidFill>
                  <a:srgbClr val="FFFF00"/>
                </a:solidFill>
                <a:latin typeface="Tahoma" charset="0"/>
                <a:ea typeface="Tahoma" charset="0"/>
                <a:cs typeface="Tahoma" charset="0"/>
              </a:rPr>
              <a:t>AWARE PROJECT </a:t>
            </a:r>
            <a:endParaRPr lang="it-IT" altLang="it-IT" sz="2400" dirty="0">
              <a:solidFill>
                <a:srgbClr val="FFFF00"/>
              </a:solidFill>
              <a:latin typeface="Tahoma" charset="0"/>
              <a:ea typeface="Tahoma" charset="0"/>
              <a:cs typeface="Tahoma" charset="0"/>
            </a:endParaRPr>
          </a:p>
          <a:p>
            <a:pPr algn="ctr" eaLnBrk="1" hangingPunct="1">
              <a:spcBef>
                <a:spcPct val="0"/>
              </a:spcBef>
              <a:buFontTx/>
              <a:buNone/>
            </a:pPr>
            <a:r>
              <a:rPr lang="it-IT" altLang="it-IT" sz="2000" dirty="0">
                <a:solidFill>
                  <a:srgbClr val="FFFF00"/>
                </a:solidFill>
                <a:latin typeface="Tahoma" charset="0"/>
                <a:ea typeface="Tahoma" charset="0"/>
                <a:cs typeface="Tahoma" charset="0"/>
              </a:rPr>
              <a:t>(</a:t>
            </a:r>
            <a:r>
              <a:rPr lang="it-IT" altLang="it-IT" sz="2000" dirty="0" err="1">
                <a:solidFill>
                  <a:srgbClr val="FFFF00"/>
                </a:solidFill>
                <a:latin typeface="Tahoma" charset="0"/>
                <a:ea typeface="Tahoma" charset="0"/>
                <a:cs typeface="Tahoma" charset="0"/>
              </a:rPr>
              <a:t>AWAreness</a:t>
            </a:r>
            <a:r>
              <a:rPr lang="it-IT" altLang="it-IT" sz="2000" dirty="0">
                <a:solidFill>
                  <a:srgbClr val="FFFF00"/>
                </a:solidFill>
                <a:latin typeface="Tahoma" charset="0"/>
                <a:ea typeface="Tahoma" charset="0"/>
                <a:cs typeface="Tahoma" charset="0"/>
              </a:rPr>
              <a:t> </a:t>
            </a:r>
            <a:r>
              <a:rPr lang="it-IT" altLang="it-IT" sz="2000" dirty="0" err="1">
                <a:solidFill>
                  <a:srgbClr val="FFFF00"/>
                </a:solidFill>
                <a:latin typeface="Tahoma" charset="0"/>
                <a:ea typeface="Tahoma" charset="0"/>
                <a:cs typeface="Tahoma" charset="0"/>
              </a:rPr>
              <a:t>during</a:t>
            </a:r>
            <a:r>
              <a:rPr lang="it-IT" altLang="it-IT" sz="2000" dirty="0">
                <a:solidFill>
                  <a:srgbClr val="FFFF00"/>
                </a:solidFill>
                <a:latin typeface="Tahoma" charset="0"/>
                <a:ea typeface="Tahoma" charset="0"/>
                <a:cs typeface="Tahoma" charset="0"/>
              </a:rPr>
              <a:t> RESUSCITATION)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2.77778E-6 -4.56647E-6 L 0.0665 -0.14705 L 0.12084 -0.29595 L 0.16927 -0.40046 " pathEditMode="relative" rAng="0" ptsTypes="AAAA">
                                      <p:cBhvr>
                                        <p:cTn id="11" dur="2000" fill="hold"/>
                                        <p:tgtEl>
                                          <p:spTgt spid="21"/>
                                        </p:tgtEl>
                                        <p:attrNameLst>
                                          <p:attrName>ppt_x</p:attrName>
                                          <p:attrName>ppt_y</p:attrName>
                                        </p:attrNameLst>
                                      </p:cBhvr>
                                      <p:rCtr x="8455" y="-20023"/>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2690" name="Text Box 8"/>
          <p:cNvSpPr txBox="1">
            <a:spLocks noChangeArrowheads="1"/>
          </p:cNvSpPr>
          <p:nvPr/>
        </p:nvSpPr>
        <p:spPr bwMode="auto">
          <a:xfrm>
            <a:off x="239713" y="15875"/>
            <a:ext cx="8904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it-IT" altLang="it-IT" b="1">
              <a:solidFill>
                <a:srgbClr val="4D4D4D"/>
              </a:solidFill>
              <a:latin typeface="Tahoma" charset="0"/>
            </a:endParaRPr>
          </a:p>
        </p:txBody>
      </p:sp>
      <p:pic>
        <p:nvPicPr>
          <p:cNvPr id="2426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76438"/>
            <a:ext cx="2095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478213"/>
            <a:ext cx="20955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868161"/>
            <a:ext cx="21129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5" name="CasellaDiTesto 11"/>
          <p:cNvSpPr txBox="1">
            <a:spLocks noChangeArrowheads="1"/>
          </p:cNvSpPr>
          <p:nvPr/>
        </p:nvSpPr>
        <p:spPr bwMode="auto">
          <a:xfrm>
            <a:off x="2700338" y="1916113"/>
            <a:ext cx="266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b="1" dirty="0" smtClean="0">
                <a:solidFill>
                  <a:schemeClr val="bg1"/>
                </a:solidFill>
              </a:rPr>
              <a:t>RESULTS</a:t>
            </a:r>
            <a:r>
              <a:rPr lang="it-IT" altLang="it-IT" dirty="0" smtClean="0">
                <a:solidFill>
                  <a:schemeClr val="bg1"/>
                </a:solidFill>
              </a:rPr>
              <a:t> </a:t>
            </a:r>
            <a:r>
              <a:rPr lang="it-IT" altLang="it-IT" dirty="0">
                <a:solidFill>
                  <a:schemeClr val="bg1"/>
                </a:solidFill>
              </a:rPr>
              <a:t>? </a:t>
            </a:r>
          </a:p>
        </p:txBody>
      </p:sp>
      <p:grpSp>
        <p:nvGrpSpPr>
          <p:cNvPr id="2" name="Gruppo 16"/>
          <p:cNvGrpSpPr>
            <a:grpSpLocks/>
          </p:cNvGrpSpPr>
          <p:nvPr/>
        </p:nvGrpSpPr>
        <p:grpSpPr bwMode="auto">
          <a:xfrm>
            <a:off x="2911475" y="2925763"/>
            <a:ext cx="5476875" cy="3743325"/>
            <a:chOff x="2911549" y="2926035"/>
            <a:chExt cx="5476875" cy="3743325"/>
          </a:xfrm>
        </p:grpSpPr>
        <p:pic>
          <p:nvPicPr>
            <p:cNvPr id="114698" name="Picture 10" descr="http://blog.metooo.it/wp-content/uploads/2014/05/concerto.jpg"/>
            <p:cNvPicPr>
              <a:picLocks noChangeAspect="1" noChangeArrowheads="1"/>
            </p:cNvPicPr>
            <p:nvPr/>
          </p:nvPicPr>
          <p:blipFill>
            <a:blip r:embed="rId6" cstate="print"/>
            <a:srcRect/>
            <a:stretch>
              <a:fillRect/>
            </a:stretch>
          </p:blipFill>
          <p:spPr bwMode="auto">
            <a:xfrm>
              <a:off x="2911549" y="2926035"/>
              <a:ext cx="5476875" cy="3743325"/>
            </a:xfrm>
            <a:prstGeom prst="rect">
              <a:avLst/>
            </a:prstGeom>
            <a:ln>
              <a:noFill/>
            </a:ln>
            <a:effectLst>
              <a:softEdge rad="112500"/>
            </a:effectLst>
          </p:spPr>
        </p:pic>
        <p:sp>
          <p:nvSpPr>
            <p:cNvPr id="11" name="Fumetto 3 10"/>
            <p:cNvSpPr/>
            <p:nvPr/>
          </p:nvSpPr>
          <p:spPr>
            <a:xfrm>
              <a:off x="3132212" y="3573735"/>
              <a:ext cx="1800225" cy="719137"/>
            </a:xfrm>
            <a:prstGeom prst="wedgeEllipseCallout">
              <a:avLst>
                <a:gd name="adj1" fmla="val -4400"/>
                <a:gd name="adj2" fmla="val 1484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400" dirty="0" smtClean="0">
                  <a:solidFill>
                    <a:schemeClr val="tx1"/>
                  </a:solidFill>
                  <a:latin typeface="Comic Sans MS" pitchFamily="66" charset="0"/>
                </a:rPr>
                <a:t>DUALISTS </a:t>
              </a:r>
              <a:r>
                <a:rPr lang="it-IT" sz="1400" dirty="0" err="1">
                  <a:solidFill>
                    <a:schemeClr val="tx1"/>
                  </a:solidFill>
                  <a:latin typeface="Comic Sans MS" pitchFamily="66" charset="0"/>
                </a:rPr>
                <a:t>forever</a:t>
              </a:r>
              <a:r>
                <a:rPr lang="it-IT" sz="1400" dirty="0">
                  <a:solidFill>
                    <a:schemeClr val="tx1"/>
                  </a:solidFill>
                  <a:latin typeface="Comic Sans MS" pitchFamily="66" charset="0"/>
                </a:rPr>
                <a:t> !</a:t>
              </a:r>
            </a:p>
          </p:txBody>
        </p:sp>
        <p:sp>
          <p:nvSpPr>
            <p:cNvPr id="12" name="Fumetto 3 11"/>
            <p:cNvSpPr/>
            <p:nvPr/>
          </p:nvSpPr>
          <p:spPr>
            <a:xfrm>
              <a:off x="5219774" y="3429272"/>
              <a:ext cx="3024188" cy="719138"/>
            </a:xfrm>
            <a:prstGeom prst="wedgeEllipseCallout">
              <a:avLst>
                <a:gd name="adj1" fmla="val -22061"/>
                <a:gd name="adj2" fmla="val 144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400" dirty="0" err="1">
                  <a:solidFill>
                    <a:schemeClr val="tx1"/>
                  </a:solidFill>
                  <a:latin typeface="Comic Sans MS" pitchFamily="66" charset="0"/>
                </a:rPr>
                <a:t>You</a:t>
              </a:r>
              <a:r>
                <a:rPr lang="it-IT" sz="1400" dirty="0">
                  <a:solidFill>
                    <a:schemeClr val="tx1"/>
                  </a:solidFill>
                  <a:latin typeface="Comic Sans MS" pitchFamily="66" charset="0"/>
                </a:rPr>
                <a:t> </a:t>
              </a:r>
              <a:r>
                <a:rPr lang="it-IT" sz="1400" dirty="0" err="1">
                  <a:solidFill>
                    <a:schemeClr val="tx1"/>
                  </a:solidFill>
                  <a:latin typeface="Comic Sans MS" pitchFamily="66" charset="0"/>
                </a:rPr>
                <a:t>will</a:t>
              </a:r>
              <a:r>
                <a:rPr lang="it-IT" sz="1400" dirty="0">
                  <a:solidFill>
                    <a:schemeClr val="tx1"/>
                  </a:solidFill>
                  <a:latin typeface="Comic Sans MS" pitchFamily="66" charset="0"/>
                </a:rPr>
                <a:t> </a:t>
              </a:r>
              <a:r>
                <a:rPr lang="it-IT" sz="1400" dirty="0" err="1">
                  <a:solidFill>
                    <a:schemeClr val="tx1"/>
                  </a:solidFill>
                  <a:latin typeface="Comic Sans MS" pitchFamily="66" charset="0"/>
                </a:rPr>
                <a:t>never</a:t>
              </a:r>
              <a:r>
                <a:rPr lang="it-IT" sz="1400" dirty="0">
                  <a:solidFill>
                    <a:schemeClr val="tx1"/>
                  </a:solidFill>
                  <a:latin typeface="Comic Sans MS" pitchFamily="66" charset="0"/>
                </a:rPr>
                <a:t> </a:t>
              </a:r>
              <a:r>
                <a:rPr lang="it-IT" sz="1400" dirty="0" err="1">
                  <a:solidFill>
                    <a:schemeClr val="tx1"/>
                  </a:solidFill>
                  <a:latin typeface="Comic Sans MS" pitchFamily="66" charset="0"/>
                </a:rPr>
                <a:t>walk</a:t>
              </a:r>
              <a:r>
                <a:rPr lang="it-IT" sz="1400" dirty="0">
                  <a:solidFill>
                    <a:schemeClr val="tx1"/>
                  </a:solidFill>
                  <a:latin typeface="Comic Sans MS" pitchFamily="66" charset="0"/>
                </a:rPr>
                <a:t> alone, </a:t>
              </a:r>
              <a:r>
                <a:rPr lang="it-IT" sz="1400" dirty="0" smtClean="0">
                  <a:solidFill>
                    <a:schemeClr val="tx1"/>
                  </a:solidFill>
                  <a:latin typeface="Comic Sans MS" pitchFamily="66" charset="0"/>
                </a:rPr>
                <a:t>MONISTS </a:t>
              </a:r>
              <a:r>
                <a:rPr lang="it-IT" sz="1400" dirty="0">
                  <a:solidFill>
                    <a:schemeClr val="tx1"/>
                  </a:solidFill>
                  <a:latin typeface="Comic Sans MS" pitchFamily="66" charset="0"/>
                </a:rPr>
                <a:t>!</a:t>
              </a:r>
            </a:p>
          </p:txBody>
        </p:sp>
      </p:grpSp>
      <p:sp>
        <p:nvSpPr>
          <p:cNvPr id="16" name="Rettangolo 9"/>
          <p:cNvSpPr>
            <a:spLocks noChangeArrowheads="1"/>
          </p:cNvSpPr>
          <p:nvPr/>
        </p:nvSpPr>
        <p:spPr bwMode="auto">
          <a:xfrm>
            <a:off x="395288" y="692150"/>
            <a:ext cx="8424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dirty="0" smtClean="0">
                <a:solidFill>
                  <a:srgbClr val="FFFF00"/>
                </a:solidFill>
                <a:latin typeface="Tahoma" charset="0"/>
                <a:ea typeface="Tahoma" charset="0"/>
                <a:cs typeface="Tahoma" charset="0"/>
              </a:rPr>
              <a:t>AWARE PROJECT </a:t>
            </a:r>
            <a:endParaRPr lang="it-IT" altLang="it-IT" sz="2400" dirty="0">
              <a:solidFill>
                <a:srgbClr val="FFFF00"/>
              </a:solidFill>
              <a:latin typeface="Tahoma" charset="0"/>
              <a:ea typeface="Tahoma" charset="0"/>
              <a:cs typeface="Tahoma" charset="0"/>
            </a:endParaRPr>
          </a:p>
          <a:p>
            <a:pPr algn="ctr" eaLnBrk="1" hangingPunct="1">
              <a:spcBef>
                <a:spcPct val="0"/>
              </a:spcBef>
              <a:buFontTx/>
              <a:buNone/>
            </a:pPr>
            <a:r>
              <a:rPr lang="it-IT" altLang="it-IT" sz="2000" dirty="0">
                <a:solidFill>
                  <a:srgbClr val="FFFF00"/>
                </a:solidFill>
                <a:latin typeface="Tahoma" charset="0"/>
                <a:ea typeface="Tahoma" charset="0"/>
                <a:cs typeface="Tahoma" charset="0"/>
              </a:rPr>
              <a:t>(</a:t>
            </a:r>
            <a:r>
              <a:rPr lang="it-IT" altLang="it-IT" sz="2000" dirty="0" err="1">
                <a:solidFill>
                  <a:srgbClr val="FFFF00"/>
                </a:solidFill>
                <a:latin typeface="Tahoma" charset="0"/>
                <a:ea typeface="Tahoma" charset="0"/>
                <a:cs typeface="Tahoma" charset="0"/>
              </a:rPr>
              <a:t>AWAreness</a:t>
            </a:r>
            <a:r>
              <a:rPr lang="it-IT" altLang="it-IT" sz="2000" dirty="0">
                <a:solidFill>
                  <a:srgbClr val="FFFF00"/>
                </a:solidFill>
                <a:latin typeface="Tahoma" charset="0"/>
                <a:ea typeface="Tahoma" charset="0"/>
                <a:cs typeface="Tahoma" charset="0"/>
              </a:rPr>
              <a:t> </a:t>
            </a:r>
            <a:r>
              <a:rPr lang="it-IT" altLang="it-IT" sz="2000" dirty="0" err="1">
                <a:solidFill>
                  <a:srgbClr val="FFFF00"/>
                </a:solidFill>
                <a:latin typeface="Tahoma" charset="0"/>
                <a:ea typeface="Tahoma" charset="0"/>
                <a:cs typeface="Tahoma" charset="0"/>
              </a:rPr>
              <a:t>during</a:t>
            </a:r>
            <a:r>
              <a:rPr lang="it-IT" altLang="it-IT" sz="2000" dirty="0">
                <a:solidFill>
                  <a:srgbClr val="FFFF00"/>
                </a:solidFill>
                <a:latin typeface="Tahoma" charset="0"/>
                <a:ea typeface="Tahoma" charset="0"/>
                <a:cs typeface="Tahoma" charset="0"/>
              </a:rPr>
              <a:t> RESUSCITATION)</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2690" name="Text Box 8"/>
          <p:cNvSpPr txBox="1">
            <a:spLocks noChangeArrowheads="1"/>
          </p:cNvSpPr>
          <p:nvPr/>
        </p:nvSpPr>
        <p:spPr bwMode="auto">
          <a:xfrm>
            <a:off x="239713" y="15875"/>
            <a:ext cx="8904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it-IT" altLang="it-IT" b="1">
              <a:solidFill>
                <a:srgbClr val="4D4D4D"/>
              </a:solidFill>
              <a:latin typeface="Tahoma" charset="0"/>
            </a:endParaRPr>
          </a:p>
        </p:txBody>
      </p:sp>
      <p:pic>
        <p:nvPicPr>
          <p:cNvPr id="2426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76438"/>
            <a:ext cx="2095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478213"/>
            <a:ext cx="20955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868161"/>
            <a:ext cx="21129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5" name="CasellaDiTesto 11"/>
          <p:cNvSpPr txBox="1">
            <a:spLocks noChangeArrowheads="1"/>
          </p:cNvSpPr>
          <p:nvPr/>
        </p:nvSpPr>
        <p:spPr bwMode="auto">
          <a:xfrm>
            <a:off x="2700338" y="1916113"/>
            <a:ext cx="266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b="1" dirty="0" smtClean="0">
                <a:solidFill>
                  <a:schemeClr val="bg1"/>
                </a:solidFill>
              </a:rPr>
              <a:t>RESULTS</a:t>
            </a:r>
            <a:r>
              <a:rPr lang="it-IT" altLang="it-IT" dirty="0" smtClean="0">
                <a:solidFill>
                  <a:schemeClr val="bg1"/>
                </a:solidFill>
              </a:rPr>
              <a:t> </a:t>
            </a:r>
            <a:r>
              <a:rPr lang="it-IT" altLang="it-IT" dirty="0">
                <a:solidFill>
                  <a:schemeClr val="bg1"/>
                </a:solidFill>
              </a:rPr>
              <a:t>? </a:t>
            </a:r>
          </a:p>
        </p:txBody>
      </p:sp>
      <p:grpSp>
        <p:nvGrpSpPr>
          <p:cNvPr id="2" name="Gruppo 16"/>
          <p:cNvGrpSpPr>
            <a:grpSpLocks/>
          </p:cNvGrpSpPr>
          <p:nvPr/>
        </p:nvGrpSpPr>
        <p:grpSpPr bwMode="auto">
          <a:xfrm>
            <a:off x="2911475" y="2925763"/>
            <a:ext cx="5476875" cy="3743325"/>
            <a:chOff x="2911549" y="2926035"/>
            <a:chExt cx="5476875" cy="3743325"/>
          </a:xfrm>
        </p:grpSpPr>
        <p:pic>
          <p:nvPicPr>
            <p:cNvPr id="114698" name="Picture 10" descr="http://blog.metooo.it/wp-content/uploads/2014/05/concerto.jpg"/>
            <p:cNvPicPr>
              <a:picLocks noChangeAspect="1" noChangeArrowheads="1"/>
            </p:cNvPicPr>
            <p:nvPr/>
          </p:nvPicPr>
          <p:blipFill>
            <a:blip r:embed="rId6" cstate="print"/>
            <a:srcRect/>
            <a:stretch>
              <a:fillRect/>
            </a:stretch>
          </p:blipFill>
          <p:spPr bwMode="auto">
            <a:xfrm>
              <a:off x="2911549" y="2926035"/>
              <a:ext cx="5476875" cy="3743325"/>
            </a:xfrm>
            <a:prstGeom prst="rect">
              <a:avLst/>
            </a:prstGeom>
            <a:ln>
              <a:noFill/>
            </a:ln>
            <a:effectLst>
              <a:softEdge rad="112500"/>
            </a:effectLst>
          </p:spPr>
        </p:pic>
        <p:sp>
          <p:nvSpPr>
            <p:cNvPr id="11" name="Fumetto 3 10"/>
            <p:cNvSpPr/>
            <p:nvPr/>
          </p:nvSpPr>
          <p:spPr>
            <a:xfrm>
              <a:off x="3132212" y="3573735"/>
              <a:ext cx="1800225" cy="719137"/>
            </a:xfrm>
            <a:prstGeom prst="wedgeEllipseCallout">
              <a:avLst>
                <a:gd name="adj1" fmla="val -4400"/>
                <a:gd name="adj2" fmla="val 1484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400" dirty="0" smtClean="0">
                  <a:solidFill>
                    <a:schemeClr val="tx1"/>
                  </a:solidFill>
                  <a:latin typeface="Comic Sans MS" pitchFamily="66" charset="0"/>
                </a:rPr>
                <a:t>DUALISTS </a:t>
              </a:r>
              <a:r>
                <a:rPr lang="it-IT" sz="1400" dirty="0" err="1">
                  <a:solidFill>
                    <a:schemeClr val="tx1"/>
                  </a:solidFill>
                  <a:latin typeface="Comic Sans MS" pitchFamily="66" charset="0"/>
                </a:rPr>
                <a:t>forever</a:t>
              </a:r>
              <a:r>
                <a:rPr lang="it-IT" sz="1400" dirty="0">
                  <a:solidFill>
                    <a:schemeClr val="tx1"/>
                  </a:solidFill>
                  <a:latin typeface="Comic Sans MS" pitchFamily="66" charset="0"/>
                </a:rPr>
                <a:t> !</a:t>
              </a:r>
            </a:p>
          </p:txBody>
        </p:sp>
        <p:sp>
          <p:nvSpPr>
            <p:cNvPr id="12" name="Fumetto 3 11"/>
            <p:cNvSpPr/>
            <p:nvPr/>
          </p:nvSpPr>
          <p:spPr>
            <a:xfrm>
              <a:off x="5219774" y="3429272"/>
              <a:ext cx="3024188" cy="719138"/>
            </a:xfrm>
            <a:prstGeom prst="wedgeEllipseCallout">
              <a:avLst>
                <a:gd name="adj1" fmla="val -22061"/>
                <a:gd name="adj2" fmla="val 144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400" dirty="0" err="1">
                  <a:solidFill>
                    <a:schemeClr val="tx1"/>
                  </a:solidFill>
                  <a:latin typeface="Comic Sans MS" pitchFamily="66" charset="0"/>
                </a:rPr>
                <a:t>You</a:t>
              </a:r>
              <a:r>
                <a:rPr lang="it-IT" sz="1400" dirty="0">
                  <a:solidFill>
                    <a:schemeClr val="tx1"/>
                  </a:solidFill>
                  <a:latin typeface="Comic Sans MS" pitchFamily="66" charset="0"/>
                </a:rPr>
                <a:t> </a:t>
              </a:r>
              <a:r>
                <a:rPr lang="it-IT" sz="1400" dirty="0" err="1">
                  <a:solidFill>
                    <a:schemeClr val="tx1"/>
                  </a:solidFill>
                  <a:latin typeface="Comic Sans MS" pitchFamily="66" charset="0"/>
                </a:rPr>
                <a:t>will</a:t>
              </a:r>
              <a:r>
                <a:rPr lang="it-IT" sz="1400" dirty="0">
                  <a:solidFill>
                    <a:schemeClr val="tx1"/>
                  </a:solidFill>
                  <a:latin typeface="Comic Sans MS" pitchFamily="66" charset="0"/>
                </a:rPr>
                <a:t> </a:t>
              </a:r>
              <a:r>
                <a:rPr lang="it-IT" sz="1400" dirty="0" err="1">
                  <a:solidFill>
                    <a:schemeClr val="tx1"/>
                  </a:solidFill>
                  <a:latin typeface="Comic Sans MS" pitchFamily="66" charset="0"/>
                </a:rPr>
                <a:t>never</a:t>
              </a:r>
              <a:r>
                <a:rPr lang="it-IT" sz="1400" dirty="0">
                  <a:solidFill>
                    <a:schemeClr val="tx1"/>
                  </a:solidFill>
                  <a:latin typeface="Comic Sans MS" pitchFamily="66" charset="0"/>
                </a:rPr>
                <a:t> </a:t>
              </a:r>
              <a:r>
                <a:rPr lang="it-IT" sz="1400" dirty="0" err="1">
                  <a:solidFill>
                    <a:schemeClr val="tx1"/>
                  </a:solidFill>
                  <a:latin typeface="Comic Sans MS" pitchFamily="66" charset="0"/>
                </a:rPr>
                <a:t>walk</a:t>
              </a:r>
              <a:r>
                <a:rPr lang="it-IT" sz="1400" dirty="0">
                  <a:solidFill>
                    <a:schemeClr val="tx1"/>
                  </a:solidFill>
                  <a:latin typeface="Comic Sans MS" pitchFamily="66" charset="0"/>
                </a:rPr>
                <a:t> alone, </a:t>
              </a:r>
              <a:r>
                <a:rPr lang="it-IT" sz="1400" dirty="0" smtClean="0">
                  <a:solidFill>
                    <a:schemeClr val="tx1"/>
                  </a:solidFill>
                  <a:latin typeface="Comic Sans MS" pitchFamily="66" charset="0"/>
                </a:rPr>
                <a:t>MONISTS </a:t>
              </a:r>
              <a:r>
                <a:rPr lang="it-IT" sz="1400" dirty="0">
                  <a:solidFill>
                    <a:schemeClr val="tx1"/>
                  </a:solidFill>
                  <a:latin typeface="Comic Sans MS" pitchFamily="66" charset="0"/>
                </a:rPr>
                <a:t>!</a:t>
              </a:r>
            </a:p>
          </p:txBody>
        </p:sp>
      </p:grpSp>
      <p:sp>
        <p:nvSpPr>
          <p:cNvPr id="15" name="CasellaDiTesto 12"/>
          <p:cNvSpPr txBox="1">
            <a:spLocks noChangeArrowheads="1"/>
          </p:cNvSpPr>
          <p:nvPr/>
        </p:nvSpPr>
        <p:spPr bwMode="auto">
          <a:xfrm>
            <a:off x="3275856" y="2349500"/>
            <a:ext cx="37440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b="1" dirty="0" err="1" smtClean="0">
                <a:solidFill>
                  <a:schemeClr val="bg1"/>
                </a:solidFill>
              </a:rPr>
              <a:t>Only</a:t>
            </a:r>
            <a:r>
              <a:rPr lang="it-IT" altLang="it-IT" sz="1800" b="1" dirty="0" smtClean="0">
                <a:solidFill>
                  <a:schemeClr val="bg1"/>
                </a:solidFill>
              </a:rPr>
              <a:t> 1 case</a:t>
            </a:r>
            <a:endParaRPr lang="it-IT" altLang="it-IT" sz="1800" b="1" dirty="0">
              <a:solidFill>
                <a:schemeClr val="bg1"/>
              </a:solidFill>
            </a:endParaRPr>
          </a:p>
          <a:p>
            <a:pPr algn="just" eaLnBrk="1" hangingPunct="1">
              <a:spcBef>
                <a:spcPct val="0"/>
              </a:spcBef>
              <a:buFontTx/>
              <a:buNone/>
            </a:pPr>
            <a:r>
              <a:rPr lang="it-IT" altLang="it-IT" sz="1800" dirty="0">
                <a:solidFill>
                  <a:schemeClr val="bg1"/>
                </a:solidFill>
              </a:rPr>
              <a:t>(</a:t>
            </a:r>
            <a:r>
              <a:rPr lang="it-IT" altLang="it-IT" sz="1800" dirty="0" err="1" smtClean="0">
                <a:solidFill>
                  <a:schemeClr val="bg1"/>
                </a:solidFill>
              </a:rPr>
              <a:t>important</a:t>
            </a:r>
            <a:r>
              <a:rPr lang="it-IT" altLang="it-IT" sz="1800" dirty="0" smtClean="0">
                <a:solidFill>
                  <a:schemeClr val="bg1"/>
                </a:solidFill>
              </a:rPr>
              <a:t>… </a:t>
            </a:r>
            <a:r>
              <a:rPr lang="it-IT" altLang="it-IT" sz="1800" i="1" dirty="0" err="1" smtClean="0">
                <a:solidFill>
                  <a:schemeClr val="bg1"/>
                </a:solidFill>
              </a:rPr>
              <a:t>but</a:t>
            </a:r>
            <a:r>
              <a:rPr lang="it-IT" altLang="it-IT" sz="1800" i="1" dirty="0" smtClean="0">
                <a:solidFill>
                  <a:schemeClr val="bg1"/>
                </a:solidFill>
              </a:rPr>
              <a:t> a </a:t>
            </a:r>
            <a:r>
              <a:rPr lang="it-IT" altLang="it-IT" sz="1800" i="1" dirty="0" err="1" smtClean="0">
                <a:solidFill>
                  <a:schemeClr val="bg1"/>
                </a:solidFill>
              </a:rPr>
              <a:t>coincidence</a:t>
            </a:r>
            <a:r>
              <a:rPr lang="it-IT" altLang="it-IT" sz="1800" dirty="0" smtClean="0">
                <a:solidFill>
                  <a:schemeClr val="bg1"/>
                </a:solidFill>
              </a:rPr>
              <a:t>?) </a:t>
            </a:r>
            <a:endParaRPr lang="it-IT" altLang="it-IT" sz="1800" dirty="0">
              <a:solidFill>
                <a:schemeClr val="bg1"/>
              </a:solidFill>
            </a:endParaRPr>
          </a:p>
        </p:txBody>
      </p:sp>
      <p:pic>
        <p:nvPicPr>
          <p:cNvPr id="114700" name="Picture 12"/>
          <p:cNvPicPr>
            <a:picLocks noChangeAspect="1" noChangeArrowheads="1"/>
          </p:cNvPicPr>
          <p:nvPr/>
        </p:nvPicPr>
        <p:blipFill>
          <a:blip r:embed="rId7">
            <a:extLst>
              <a:ext uri="{28A0092B-C50C-407E-A947-70E740481C1C}">
                <a14:useLocalDpi xmlns:a14="http://schemas.microsoft.com/office/drawing/2010/main" val="0"/>
              </a:ext>
            </a:extLst>
          </a:blip>
          <a:srcRect l="38982" t="41998" r="39757" b="20201"/>
          <a:stretch>
            <a:fillRect/>
          </a:stretch>
        </p:blipFill>
        <p:spPr bwMode="auto">
          <a:xfrm>
            <a:off x="6948488" y="1628775"/>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9"/>
          <p:cNvSpPr>
            <a:spLocks noChangeArrowheads="1"/>
          </p:cNvSpPr>
          <p:nvPr/>
        </p:nvSpPr>
        <p:spPr bwMode="auto">
          <a:xfrm>
            <a:off x="395288" y="692150"/>
            <a:ext cx="8424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dirty="0" smtClean="0">
                <a:solidFill>
                  <a:srgbClr val="FFFF00"/>
                </a:solidFill>
                <a:latin typeface="Tahoma" charset="0"/>
                <a:ea typeface="Tahoma" charset="0"/>
                <a:cs typeface="Tahoma" charset="0"/>
              </a:rPr>
              <a:t>AWARE PROJECT </a:t>
            </a:r>
            <a:endParaRPr lang="it-IT" altLang="it-IT" sz="2400" dirty="0">
              <a:solidFill>
                <a:srgbClr val="FFFF00"/>
              </a:solidFill>
              <a:latin typeface="Tahoma" charset="0"/>
              <a:ea typeface="Tahoma" charset="0"/>
              <a:cs typeface="Tahoma" charset="0"/>
            </a:endParaRPr>
          </a:p>
          <a:p>
            <a:pPr algn="ctr" eaLnBrk="1" hangingPunct="1">
              <a:spcBef>
                <a:spcPct val="0"/>
              </a:spcBef>
              <a:buFontTx/>
              <a:buNone/>
            </a:pPr>
            <a:r>
              <a:rPr lang="it-IT" altLang="it-IT" sz="2000" dirty="0">
                <a:solidFill>
                  <a:srgbClr val="FFFF00"/>
                </a:solidFill>
                <a:latin typeface="Tahoma" charset="0"/>
                <a:ea typeface="Tahoma" charset="0"/>
                <a:cs typeface="Tahoma" charset="0"/>
              </a:rPr>
              <a:t>(</a:t>
            </a:r>
            <a:r>
              <a:rPr lang="it-IT" altLang="it-IT" sz="2000" dirty="0" err="1">
                <a:solidFill>
                  <a:srgbClr val="FFFF00"/>
                </a:solidFill>
                <a:latin typeface="Tahoma" charset="0"/>
                <a:ea typeface="Tahoma" charset="0"/>
                <a:cs typeface="Tahoma" charset="0"/>
              </a:rPr>
              <a:t>AWAreness</a:t>
            </a:r>
            <a:r>
              <a:rPr lang="it-IT" altLang="it-IT" sz="2000" dirty="0">
                <a:solidFill>
                  <a:srgbClr val="FFFF00"/>
                </a:solidFill>
                <a:latin typeface="Tahoma" charset="0"/>
                <a:ea typeface="Tahoma" charset="0"/>
                <a:cs typeface="Tahoma" charset="0"/>
              </a:rPr>
              <a:t> </a:t>
            </a:r>
            <a:r>
              <a:rPr lang="it-IT" altLang="it-IT" sz="2000" dirty="0" err="1">
                <a:solidFill>
                  <a:srgbClr val="FFFF00"/>
                </a:solidFill>
                <a:latin typeface="Tahoma" charset="0"/>
                <a:ea typeface="Tahoma" charset="0"/>
                <a:cs typeface="Tahoma" charset="0"/>
              </a:rPr>
              <a:t>during</a:t>
            </a:r>
            <a:r>
              <a:rPr lang="it-IT" altLang="it-IT" sz="2000" dirty="0">
                <a:solidFill>
                  <a:srgbClr val="FFFF00"/>
                </a:solidFill>
                <a:latin typeface="Tahoma" charset="0"/>
                <a:ea typeface="Tahoma" charset="0"/>
                <a:cs typeface="Tahoma" charset="0"/>
              </a:rPr>
              <a:t> RESUSCITATION)</a:t>
            </a:r>
          </a:p>
        </p:txBody>
      </p:sp>
    </p:spTree>
    <p:extLst>
      <p:ext uri="{BB962C8B-B14F-4D97-AF65-F5344CB8AC3E}">
        <p14:creationId xmlns:p14="http://schemas.microsoft.com/office/powerpoint/2010/main" val="13174614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4700"/>
                                        </p:tgtEl>
                                        <p:attrNameLst>
                                          <p:attrName>style.visibility</p:attrName>
                                        </p:attrNameLst>
                                      </p:cBhvr>
                                      <p:to>
                                        <p:strVal val="visible"/>
                                      </p:to>
                                    </p:set>
                                    <p:animEffect transition="in" filter="fade">
                                      <p:cBhvr>
                                        <p:cTn id="10" dur="500"/>
                                        <p:tgtEl>
                                          <p:spTgt spid="114700"/>
                                        </p:tgtEl>
                                      </p:cBhvr>
                                    </p:animEffect>
                                  </p:childTnLst>
                                </p:cTn>
                              </p:par>
                              <p:par>
                                <p:cTn id="11" presetID="9" presetClass="emph" presetSubtype="0" nodeType="withEffect">
                                  <p:stCondLst>
                                    <p:cond delay="0"/>
                                  </p:stCondLst>
                                  <p:childTnLst>
                                    <p:set>
                                      <p:cBhvr rctx="PPT">
                                        <p:cTn id="12" dur="indefinite"/>
                                        <p:tgtEl>
                                          <p:spTgt spid="2"/>
                                        </p:tgtEl>
                                        <p:attrNameLst>
                                          <p:attrName>style.opacity</p:attrName>
                                        </p:attrNameLst>
                                      </p:cBhvr>
                                      <p:to>
                                        <p:strVal val="0.25"/>
                                      </p:to>
                                    </p:set>
                                    <p:animEffect filter="image" prLst="opacity: 0.25">
                                      <p:cBhvr rctx="IE">
                                        <p:cTn id="13"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4738" name="Text Box 8"/>
          <p:cNvSpPr txBox="1">
            <a:spLocks noChangeArrowheads="1"/>
          </p:cNvSpPr>
          <p:nvPr/>
        </p:nvSpPr>
        <p:spPr bwMode="auto">
          <a:xfrm>
            <a:off x="239713" y="15875"/>
            <a:ext cx="8904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it-IT" altLang="it-IT" b="1">
              <a:solidFill>
                <a:srgbClr val="4D4D4D"/>
              </a:solidFill>
              <a:latin typeface="Tahoma" charset="0"/>
            </a:endParaRPr>
          </a:p>
        </p:txBody>
      </p:sp>
      <p:pic>
        <p:nvPicPr>
          <p:cNvPr id="2447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76438"/>
            <a:ext cx="2095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478213"/>
            <a:ext cx="20955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4868863"/>
            <a:ext cx="21129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3" name="CasellaDiTesto 12"/>
          <p:cNvSpPr txBox="1">
            <a:spLocks noChangeArrowheads="1"/>
          </p:cNvSpPr>
          <p:nvPr/>
        </p:nvSpPr>
        <p:spPr bwMode="auto">
          <a:xfrm>
            <a:off x="2700338" y="1989138"/>
            <a:ext cx="597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b="1" dirty="0" smtClean="0">
                <a:solidFill>
                  <a:schemeClr val="bg1"/>
                </a:solidFill>
              </a:rPr>
              <a:t>PROBLEM </a:t>
            </a:r>
            <a:r>
              <a:rPr lang="it-IT" altLang="it-IT" sz="1800" b="1" dirty="0">
                <a:solidFill>
                  <a:schemeClr val="bg1"/>
                </a:solidFill>
              </a:rPr>
              <a:t>1</a:t>
            </a:r>
            <a:r>
              <a:rPr lang="it-IT" altLang="it-IT" sz="1800" dirty="0">
                <a:solidFill>
                  <a:schemeClr val="bg1"/>
                </a:solidFill>
              </a:rPr>
              <a:t>: </a:t>
            </a:r>
            <a:r>
              <a:rPr lang="it-IT" altLang="it-IT" sz="1800" b="1" dirty="0" smtClean="0">
                <a:solidFill>
                  <a:schemeClr val="bg1"/>
                </a:solidFill>
              </a:rPr>
              <a:t>a </a:t>
            </a:r>
            <a:r>
              <a:rPr lang="it-IT" altLang="it-IT" sz="1800" b="1" dirty="0" err="1" smtClean="0">
                <a:solidFill>
                  <a:schemeClr val="bg1"/>
                </a:solidFill>
              </a:rPr>
              <a:t>question</a:t>
            </a:r>
            <a:r>
              <a:rPr lang="it-IT" altLang="it-IT" sz="1800" b="1" dirty="0" smtClean="0">
                <a:solidFill>
                  <a:schemeClr val="bg1"/>
                </a:solidFill>
              </a:rPr>
              <a:t> of </a:t>
            </a:r>
            <a:r>
              <a:rPr lang="it-IT" altLang="it-IT" sz="1800" b="1" dirty="0" err="1" smtClean="0">
                <a:solidFill>
                  <a:schemeClr val="bg1"/>
                </a:solidFill>
              </a:rPr>
              <a:t>perspective</a:t>
            </a:r>
            <a:endParaRPr lang="it-IT" altLang="it-IT" sz="1800" b="1" dirty="0">
              <a:solidFill>
                <a:schemeClr val="bg1"/>
              </a:solidFill>
            </a:endParaRPr>
          </a:p>
          <a:p>
            <a:pPr algn="just" eaLnBrk="1" hangingPunct="1">
              <a:spcBef>
                <a:spcPct val="0"/>
              </a:spcBef>
              <a:buFontTx/>
              <a:buNone/>
            </a:pPr>
            <a:r>
              <a:rPr lang="it-IT" altLang="it-IT" sz="1800" dirty="0" err="1" smtClean="0">
                <a:solidFill>
                  <a:schemeClr val="bg1"/>
                </a:solidFill>
              </a:rPr>
              <a:t>Not</a:t>
            </a:r>
            <a:r>
              <a:rPr lang="it-IT" altLang="it-IT" sz="1800" dirty="0" smtClean="0">
                <a:solidFill>
                  <a:schemeClr val="bg1"/>
                </a:solidFill>
              </a:rPr>
              <a:t> </a:t>
            </a:r>
            <a:r>
              <a:rPr lang="it-IT" altLang="it-IT" sz="1800" dirty="0" err="1" smtClean="0">
                <a:solidFill>
                  <a:schemeClr val="bg1"/>
                </a:solidFill>
              </a:rPr>
              <a:t>all</a:t>
            </a:r>
            <a:r>
              <a:rPr lang="it-IT" altLang="it-IT" sz="1800" dirty="0" smtClean="0">
                <a:solidFill>
                  <a:schemeClr val="bg1"/>
                </a:solidFill>
              </a:rPr>
              <a:t> </a:t>
            </a:r>
            <a:r>
              <a:rPr lang="it-IT" altLang="it-IT" sz="1800" dirty="0" err="1" smtClean="0">
                <a:solidFill>
                  <a:schemeClr val="bg1"/>
                </a:solidFill>
              </a:rPr>
              <a:t>patients</a:t>
            </a:r>
            <a:r>
              <a:rPr lang="it-IT" altLang="it-IT" sz="1800" dirty="0" smtClean="0">
                <a:solidFill>
                  <a:schemeClr val="bg1"/>
                </a:solidFill>
              </a:rPr>
              <a:t> </a:t>
            </a:r>
            <a:r>
              <a:rPr lang="it-IT" altLang="it-IT" sz="1800" dirty="0" err="1" smtClean="0">
                <a:solidFill>
                  <a:schemeClr val="bg1"/>
                </a:solidFill>
              </a:rPr>
              <a:t>claim</a:t>
            </a:r>
            <a:r>
              <a:rPr lang="it-IT" altLang="it-IT" sz="1800" dirty="0" smtClean="0">
                <a:solidFill>
                  <a:schemeClr val="bg1"/>
                </a:solidFill>
              </a:rPr>
              <a:t> to </a:t>
            </a:r>
            <a:r>
              <a:rPr lang="it-IT" altLang="it-IT" sz="1800" dirty="0" err="1" smtClean="0">
                <a:solidFill>
                  <a:schemeClr val="bg1"/>
                </a:solidFill>
              </a:rPr>
              <a:t>see</a:t>
            </a:r>
            <a:r>
              <a:rPr lang="it-IT" altLang="it-IT" sz="1800" dirty="0" smtClean="0">
                <a:solidFill>
                  <a:schemeClr val="bg1"/>
                </a:solidFill>
              </a:rPr>
              <a:t> the scene from </a:t>
            </a:r>
            <a:r>
              <a:rPr lang="it-IT" altLang="it-IT" sz="1800" dirty="0" err="1" smtClean="0">
                <a:solidFill>
                  <a:schemeClr val="bg1"/>
                </a:solidFill>
              </a:rPr>
              <a:t>above</a:t>
            </a:r>
            <a:r>
              <a:rPr lang="it-IT" altLang="it-IT" sz="1800" dirty="0" smtClean="0">
                <a:solidFill>
                  <a:schemeClr val="bg1"/>
                </a:solidFill>
              </a:rPr>
              <a:t>..</a:t>
            </a:r>
            <a:endParaRPr lang="it-IT" altLang="it-IT" sz="1800" dirty="0">
              <a:solidFill>
                <a:schemeClr val="bg1"/>
              </a:solidFill>
            </a:endParaRPr>
          </a:p>
        </p:txBody>
      </p:sp>
      <p:sp>
        <p:nvSpPr>
          <p:cNvPr id="244744" name="AutoShape 2" descr="data:image/jpeg;base64,/9j/4AAQSkZJRgABAQAAAQABAAD/2wCEAAkGBxQTEhUUExQWFhUXGBoYGBgYFx8cGxwfHBwcGBgaGBsYHCggGh0lHRwXITEhJSkrLy4uFx8zODMsNygtLisBCgoKDg0OGxAQGywmICQsLywsLCw0LCwsNCwsLCwsLCwsLCwsLCwsLCwsLCwsLCwsLCwsLCwsLCwsLCwsLCwsLP/AABEIALYBFQMBIgACEQEDEQH/xAAbAAACAwEBAQAAAAAAAAAAAAAEBQIDBgABB//EAD0QAAECAwYDBgQEBQQDAQAAAAECEQADIQQFEjFBUSJhcQYTgZGhsTLB0fAUI0LhUmJykvEVQ4KyB1OiM//EABoBAAMBAQEBAAAAAAAAAAAAAAIDBAEFAAb/xAAxEQACAgEEAQEFBgcBAAAAAAAAAQIRAwQSITFBURMicYHwBRQzYZGhMkKxwdHh8SP/2gAMAwEAAhEDEQA/AEEiC0QvkzGguXMfKOM0ODpcWpMILJf0scE5QTMScKnDDkfEVh3KmBQBGRrAzg49mFpiiYItJitcAaLpKWWpPPEOis//AKBP/KDpQgO0hlJVsWPRX74fWDJcE/U0Jlx1oTkQVAuBwqIzO2R8Y8QYovWakSxj+ErlgvqCsAjx9nj0LtUYz2SZquJE0LSaAlKS4/qSz1fyga8O8SEGalHxBnUQHyGb1ciHdnmBTtVjhPWhb1hX2xQkypYVkZjeaSflHSxq4piX2K+0qFzZYwpKZlAgOC5BxFj0B8oHuabM/E/EULMsBQwgqD4lqcKBZyB5RoLLbBNUEgOEqCsTEEHDMCk16pj03ZInqUVJBU7OFHwLAtlrzhWSaXDCiE3bbVqkuouoLmJchvhmKSKBhkBDSTMcA7iF0u7JYld0E8Aq3UufWsHSUhIAAoIjdeBgRHTZgSkqLsASWD5VoBnECYpF8SlOkOVAUKQ77ZsPEkQeLFKbpASnGPZkFW9Vqm5BIUSAdQwfNqiG/Z67pqJzqUnAysia5NQjr5Q7lXVLmJSEUwp+HJZJJUokj4qk0GW0RlSkoNA3iY6n3Ryj+Yueq5pdDCB7Xa0Sw6z4anoIotFtWE0SK/qb2hHbg4JJcs/TrzheH7Obl/6Pj8hWTVJL3exZabunTmmJIAZkhSiCC+gAYEAgPyEXTkrHdpmF1BRr1CTQnPPOHtxXNPn4BKlukgussEhm1OZ5B4t7R9nrTL7tcyWyUliUnEAHzJHwjq0Fnx7W4xQePI5JORhLZcc6YslISxLh1j6vFZ7MT9kf3iNaGem8SJhixUqFvM7MonszaG+FP96fkYqX2YnsaJyI+L6CNxLTQdIHtc8JQlRCiVTMAAalCrEpyGAANeYhdUN3OjHSuzs4BVE1Zq9eXSGBu9XdJQofqAcHQkOYdTLQlP6iR0g+xTJc+X3CVgrSe8ljUkB1I8RX/jGTxNqz0cgAUMANhEZKYNm2UhWAtiyYV9ooCGcc2cRzNrXY+y6WmkWsYggxYkx6jCJBjok0dHqPHzRF9qJyADZa7Zw5kW6ic6/OMpKlLTQhi2vmNYLM5SAka0Zss3EXzxR4oCLfI4tlnswVjCSoIB71PEaqBZRxauau+8F3RfTHu1qCgEjArE6lUDhlM7HFq9Nc4zq7wXjUtJU5pmAKfC7CraQPMnHiKwQS5AqGJJOjHceMFLGp8M8nR9MeIqMKrnvILSlJorC4yZScgUsSORS7ggwyJjmTi4umNTsnMkoVKWFLYkHhwkvk1Rk7no3OBbHOdNfiFFdRQnocxyIj2YaQNKOGZyWPUD5p/wCkbdqjwzQuMf26mJMyWQxUlCknk5cHZ6n0jVpML50kLlTEqSCMSnB3LV8/aDwS2S3GSVln/jy0qXZ14yVETTU/0IaGfaqSFyACWZYr4KELLjt8mVKUUpSE4khkM7kZqGmWtaeEW3xeyVymYpfiBPJ6UeL/AGi+AvaxVdErvcSJqypJwEvuMSVO9GURp9I2MgANQUcDoDQRirvtJIKS4w4k5/FhD08mjSWe28CGQsuSB8LEh91g6GE6mFtbT0H6jYLixK6+HyaFVlvDEShScCwzgsRUOGIJGXsYNBLOQ1OvKJvYzukr88ege5VZX2ltYkyHJbEyQa677UBhRdFqRVKM2CjUORkVFy4DvkIN7QTMVnIfNh60bxjGXNdqbRMmLXUJVhCTkWA+Lly5xfpMqxwba+uBM8HtJ1fP/T6Im2pQHMyWnqtvWPZ17SZ3wzZapg+IJWC4yxMNXYHqIzFm7O2cEq7pDaAh28xE/wABKCSMIloUoA4OE9eHZyfKHvWq+EHHQva22O5s0gb6AR7YbMlU2WhdUqUMfMZqHkGhZdMlSOCYsrUDhcqJch9Cc+kFicywVEgVBI5hvnFcJ7oWjn5YbJUz6mbzlolIUggIyCEhsLfpblnlpBNlvWWrgoQQxB55gvnT3j5Bd5KXxTGT/CK5ZZezwwm32pNLOji3UST1YU9450pKL5ZTCGWS91fXzIdpLimWW2r7s47PMAUlL1lkuwrmCQsBnLJrlUUikWqlzSvBMmFwQt3IOJQ+FTVKXVkSQGfPOsgvhFTUcNXbNmh2PKpg5cUoMtUglmcOzVSB4ZmEtttKlq7pDkJIAG5Kqn0HhDYVxEpKSBTEK/tCa0EoBCBxHMjPUmv20HjS7YUrfuotkhCBwpE2YKKUoYkJLAnAk0XX9R8BBH+s2hAAUssTQigAozACnlSBJKcCcdHWRhBIaoYnZtosm2dS0fCSc6EGue8NcULtjKXe6pktiTnhNa1yfcH5GI4+X2IW2OzTELBUg4FUNfttPEQ/sdl/NdqBJPsPYnyiHVYLqSG451we3fLBC1FmSNchr8vWBU21BWEJ4jgxuGZiWHnXyMN7VOZKqNQ0pXy8ISfiSN/LyhccaUafIe7kHtJWSz1GZSAM8gXObR0WS1AlRLVMdBxgkugW3Z81klzvF5tBAwmodxyOucBWdWUHq7tHxDGv+F2SP6iM+gg5SS4GqNgqJwr8IrvSPLYsKSSMw3ln7+8WC8FuQnCgbISB/mK580qHE2IjYBxo7Rlvi0a4rwVXTaimbLL0CweVSH9I+lmPk6DH1KTNxJSdwD5h4n1q5TNgSm5QLOS4oWIqDsRl97PBJihMRIYWWediAOWhGxGY8DFKixWN8CvUA+w84io4Di0/V8ldRkeXSIXnk4zALN4K+RhkVyCwe0zz3ZCjT8sgmgDOghzTME/8o8vNaMCPzJdUineJ2AfPI1hbfM9cwmXJ4kMCabsqh1GvjSlSonS55wJMtTABKeEu3hUtFccG5Jmb6NZdaJbTV5MlSyRSpdy/Q5xCx3y2JKwQmWSEqILEqIwh2YEAmm0B3ddtrld80rEFIKQUqDk0wnCTiy0IhvYpc0IBmWQKWHDnA7AuKqyfPrD/AGL9BLnH1OsVqKlEn9eGo0pwH73jWy0qKEPQhNRmK1POM/YkzVL45CZaW+PGgq2AASPUmGd5qUrAgfCQ5G9WA6ZxXpoOLcmq+v8An6EeVqMauzy0ywUFSvic92hJAUtSUlhTKoJJLZGB+ylhQiS03FjUpS1thzUdTUksB91hzYrOE1YOzdOQ8h5CCl2ZK86KrxeFAKPvyygp6bfb9fAzHqKSXKfr3+3+xbbbIOJMtTqGaCRj6pYssNt5Rn5qipQSxcFmar5M2+kPrfdJWKKqMqRG0ES0pCiVTRkpYdQGVDszgOSa+UP3SSlVF/3tKFtp/X14FdjS81ZUAyVMk5k0DqJ2xYiB0O0G2yQ6axTZpYOVN4vTOY4C/X1Dx1IwpUjkym5O2IFW4pmd0GKgMRoeFL66HPf3EPriWidJC0Yg7grVR+KuEDJ0sG26wOuzpCzMCQTqlgxFHHiw8hB6L0ktwuKvhwHPUZNEE9IlLhcF332WyvJRZwtMxWMGhCl0yBUwZ9ywHXlB0uYUl2qN/pv7RKReMyZLJm0OL8tA/QGbETmVnyGgqSa5icoLBo1GW+XfgzNq3KOxfMsvKaVABhoc8/v5CMwi0pWtSDoTiG7Fh4ZecP7QrhhPaboQtQmpmFAVXhDkKFC3szHXeKJqVrarEY3Hnc69CaWUXVpltBsmbLlhkgB9vukEWK7pZFSonZQw+QpB027JBAdCedSD5gv4QxxF7kLxbEuEks9WJHsYKk2kpqgpdiBiy8QCIsN2ISlkJUBoMRI8iqF9ou2Y7heLZKiS3SsLcJNcr6/YYnC+HXx/1YuvBFophnlROYIQ3MghOTwHhtfxDuVIBIU6mUMJ4sqeENpSGKtFUf8AxAF6kgjCjG54qthG7axNmwSx1fkbDLGXRX/qSMgXbP8AbeOgSz3U4xLJSTXCD8PJxnHQlySCoxFiJSCrwHXeDLNdE6YAoAAHIks/z8YndN396Zb/AAByrzy8Y2clb029opw4d6cmBnz+zaijG/6DOSXKXAFcKhpoxrAEw1c5vkdPCPoa0g0ORgC13Uk1CUq5K+SxUQ2WmXaYqOrfUkfPpgZR6/vG/wCz9oKpKAdEBuYBwt1BHqIBm9mpU1WJJVL0UgMWPInT75Q9sFgRKSEoBYOxJrUua8zCMuklkVPgZ97guUcVqx4QhTEPj/T06xcLJ/MB4fvFksViw+UHD7PxJcqyeWsm3xwDGznQ+jfOLBMT8K2fZYz8FZ+EWuIktTMNDFePDGCpIU8zk7bJIMpwFoQklgHSGOgALbaconMkpHwgJ5ge/KBZqRk3DkdvH6xahbDDtl02g/ZLtG730wqhDKAP3odIrK2YBTcs/nAxJVmGGzxYmWkZCMXAO6wtKvSCJct1YjokJT6k+8BorSLzaztBbTW0HCLEmBETnixK42j1hQMezpCVjCoP8ukVYqPE0TWAePNWeM7f0gy1BQIGhNa7ZDw8oGXiDKINWqxbcZj7eNVaQlRGKoBBp6xvbwuazzrMUskJKXSsAUo4UOUT5M3s2k1x6jceHenTPkeJyDoRHSwMXX7HzgQqMtapas0KKTXbUcoMJcU6w6rVoHp0x3YLIV4myDOYGtgrnSHly238vDhcZ5A5wDe6iAc25wqLbYbVIVYHDecepRkAAAMoH/EEmLJBL8tYco0KuwyUNYmqZFeOPFKgQi4zaZx4gp3IgRSusVrL5GsbQLJXpZgeIeYhP+IrhVQ+/SGPfkODCy2Mcw8MjyqYD4dojMJ0MdFEkUNSwLR0Ilo8Tdj1qMiQDdlhEl0BWJlF1Mzno9BDBCaA6xGyAFIasEJS0FFbVRPOW52yBWB00/fpE0HTSIKRpofQx7L2MGARUhlYhn6cweUEJmhnGWo2iBUkZnPKK5itquwYeUePBSJyfOJFWwipdmUlqFtS3hEBMj1LwYy7pEbTM4fER7JX5RG1DhA3ggUerdoiMmdmyP8ACfpE5C6MYpnOkuP2I5x5FBfZ7S9FBlCh+o5Rek6eULlKCsqKGny+hi6wrJS53LeEC1yerkYSjU9I9TMipC6GIpLmDrgHyHS1RYVwIlWUFIGsePBImhh6CPZY1P3yELp96IlrCVAu2eidn5n5QameFihHnHqo3ssMysNrmt7/AO5i7tgpGJz3as6A0angYTLFI0PZrsshS0Tp8lJTgAQpCuE51mCisTUIyprHN+0sbnjSXqX6CajkbfoYXtFc8xd5KRIqmaoEMCQkEBRKgmtHP9sbG7uyUsAJWq0LVk4klKRzrVvGNZaLisy0Adzgwk4e7JlqGlCgg5aRi70l/hVYEz1ThVQKi6khRogkFltoSMmiNZs2TbjxSXCV/wCSjZijunNBkyRKsqsCJveBq0qORIofDaEt8zwsgJBIz+/v2gU2p4qMyOrixONOT5OfkyKXCXBFLimEjwgoSxv6wGtAMRQ4yMPFIPEs7xyhAQnKi5K1amBoKyM5wX84hif6xcquecATCUGNBLp4xDY+8KrTR4Zd4CIAtgzjYGMGsZOF9yY6Fd73mqSJaUNUElx0/fzjoTPUwjJplMMEpK0HSSAAAoBsm/zFveKH6gfvnCC33omXhGAFSg7bbOYztrt6lqdsPJLiBnljEXj08pcvo29svIIHGQOTtC9XaFGSjpQ/uIyBUSefrB1nuqbMIGFQyzBHkMz4Qp6hoetJHyxwb9BzOewf3b0eLLJ2owkkBSlD4eAHkXY0PhvBVz9lEk/m4uHOlaZ0dh4vGgtlgkISBJlEblRcnyDCET1UhiwQ9BFI7SWtam7gKGjkg+X7Q2TddumgESFI5hJ/7H6Qy7MzVJmBjhroBG/7dS8UuVMKiXQOh3pGe2lVo14YM+ay7LaE0mpSSNcaQT1D59I9XKMyvf2eW36VKU58SkJ9YKEwoKVpqx1gq4rm72RaJjJOFLueukCtXl9TPuuL0EJtKUlioE7ggjwIpF3fuGhHeUgg8IqTQDWDgjAACQ+oFWJ068ucVafUznLa0KzYIxjaJTSQqngYMsNtBcPUadfswIUvw1KjQAZ1y8Y19k/8fq7vGZgE4h8LU3AJ0Ph5xXPJGPbERg5dCZU2kR7xusDrCkkpUCFBRDauKQTIkNUmsN8CQmzVi+bakoTurQak8vrAk2YQcKak6xUJYSDMWXPP7oI2vLMK5aHWQTxEAktrX0Zm5CJiyrQXQW6ZeULJFtaYorLFRfkKUD5BgPeHyJjgVcRrZtFki+VJouWOoeGth7RzEKKUOUKTXYEmhTzYF+oeM9ar0QimatgHPkI9ss5RGJYw5liRrkS1BkKQueOM400FGTi7Rq53agoS6lUGR6Rn7Vau+xTEjDiOJsnertzzHWFd4S0mqgCMQLGodteTsevWLZF4YsT1L/IN84hwaKODK5R8qijJmeTHTCzxDEM/vOPC/KKpU13Ai7vItZOed2qJYIgZ7RTPvJKQ5IHPIesZRoSpbCKvxBhKL6ExWFChQ/FXC+gB1MOZK0qGWFWvWNPNMuE4nlE6KDHPSBW5x7jjDxUpJSfcQNa6sBrDGZxDnC2cOJI5xqPBMkSgPzJaV7OkFt8/COgW1zGbXOOjnZcW6bZZjnUUYiz3WMRVMKmNXDE+OZi9arNLP/4qUf5j8iflBqEFeVEmvns0CXnY0pWKMCPXKCnCN8HoTlXJdZb/AFIUBLRLlB8wKt6CHMq9JiBhSWKiSVDM9VZnSjxn0SEhiAKRclRA4S3t5QjJi6aGxmvJ9H7ITJffIE5TIUGfIB/QViq/kS0LWmWrGkEsoVHnrHzxF/LSWWgKAp8RH1jS2W9OHhQGI1OLycQiaa7G+Ai7pc1aVrlpYIDO4r0GZja3BaPxFnnYuJQlApeuEposJfJ6EtvGBTa1ITwMGLiqs/7oU2q/LQAUpWEAlyEpA9SCYYsUmr8C/aRuh/eRd6gKSoiuwJY5Vf5VbOAZdnUC/eLlIUKhL15M4B8TGSKlrUMa1GozJ+cfU7tu1M3CgEcKA/IfWBeNxCUrMyiWtcxMqRLViWcKVrLk71AZIAckDY5xrZfYCYjE81CmAIISQSdQ1QBzhtdNkkyCS5UpIIy3zYb84NtF/OGQk9TD8eWSVQ+ZPk2fzMWdlrolS5qqPPS2IKPwhWTaFxqI1ztGLSoicZwLKKQkh6Upk1TB67XNY4l105dW/eByybdsGGSKVI7tfdktbTCOMnCSMywcHqMox867piTwkrHqI1F63kVpQClPCS7OTlo3TKFyrUgFisP/AAjPy25xfpsieNWyXPe90I59vRIDYVTJh0CS3iTQe8L126ZMLTJZTsAXHIExpVJlTXBAChk/o5HtCdMgKciianESKAM/Is+cNlnjHlnscXNcIC7wJUktkeI8jQ5bGsEGxkD8ug2eh+nhAtslKAIo5egLsNCSzVzHWEhkWhHEmY71IP1g45YyVxCeNp0zUISEtiCUDlVz4CvlFdrt+JWEVO3s+wjITb+nh0lIfJw782zHjD65yFBOD9QcvnzJ5xscilwjJYnHljeyoKQStTqNf8QvtU4Sl424DRTDLYtrB9pThD6e8LbTxBjkc49tvkxMLN5ygPjTvn8oGm32D8L9f8wkmXZWiqc48Vd9Pi8oH3g0ol67wtCyW4Rv/nPygqy3WFh5jqWM8RJHgDlpBMiRiA3IEHIkKSoEtUB+tavt9TBpGOVdAMuWACk/pGWhTkfTPoN4tlmYiqeNOgOfR9fHzgidNQCHQulQpNeRyL+keoWAnEhyg0IIwl+WIAHpGsGy2y25Ki2Sv4TQ/uOkEAwunz5Jop0nOoIbx0PjE0WlgAFBY0IPod4Bo0YKmsH2EBTl4iCM6+0TROSaE0OjxQmzFEwEHEkgsef28D0eCEy8QcV+9Y6PH2PWOhdBpsw/Z+34XQp20O3KL7faQtVRlQNX1EeS5NKR73ZiGGRPhlc4VyiuRM0LtB1gkFagkZfqO2h++cB4cofXMhkk6qPoKfWKIQuVCJzqNgt8XKAAU9C+v7xC6gUpwq09o0ikhQrlAi7pH6FYfUQyeljJ2KhqpRW1lBBUAlIJJLADWDkdmXrMUx2SHbxPyEC3BbHmAEUSSAWqxCsQ5VUFcqxplXlLTmoP1iSeR3tiHK4iKZ2NSfhWoH+YAj0Yw7kEySyFkrKcJUKDLRL503ii0X9LApxdAW84DsfaCWvGJaSe7DrJZIA3OI8oHbJ9szfKuAq3W2ZIs6lipS2F3JFQKl3V7wVNvZKCMbsoAggZg7iE6ZKrZxTcaJLUQ5Tj/mUM8OwMW3zZO8EtKVlAQS5GbbZH1jXC+QfyHtjvKWv4VV5/SCV2gbiMku6pZDCZPfcKb5QVLsikpbvVtupifMiPKFcgvkY2yahTBXwipo7PQFtdaQmtiDUJmBKdCA4IrUN8OvRjSEt6XgszDLGKWEqGLEkgqI/jBYtlSmh2h5Iu/vkpC1d2FUZdAo0cBWxGhY0IYsTA7uShYfc/MX/iH4QXGTpyJ5HbpA6QTMUFJBP6jkwFS7ZUqfDJ4Y25JE4y5QYBg7ggDYEUGeWe/MyVZ0YSgB3PEE61cgs7JfPWumalym/I+MYwXAru+88TYg6Q5lhi6RQJDnTNgYvtF0GY3drTiDgoUXO+IVqagVii0TQFqCZZWsVOWFP8LMS4DudieUNJUlQQhyAoGqgC5zLA50p5HciH4ZuDsXm2tLkytpsRSsgggijEVfpDy5LCJSH1JJP7co0ipCZxBWlKmFKVD88x0ge8LoJSRKIB0By89I6cafJE8l8GctdqxKOwgSZNGbx1osU1JCVIUmrORTzyPgYJRJSjmd/vKGfA8DIs6laYRufpBkuwFJAAJJ1P1FBEVWrlAs+8piQEpbCP1FTc69PlHmj130PZUoS0gO5Gu8WApVUeRhTZ7wGH81aSd0uQepZh5wZZbSg/AQQdQR7xlAtMtUkFqRwkghSdDBCUcm8X9o7uyFDaMbPAH4fFmSFDUa9RlAk6wpfiQhR5pZ/EU9IerI28oiShQY+ucDuDTaM+qxoH+2U/0mnk49ovsTA0KiNi/wA4ZKse37QEbOuXMBKeE8LioD6naoHnGcUbdl0xTtRo6IzUKB+keQoIz8tEW93HkpMXBUcU6QOmygF/vw2hjJOnIe0CqmNFqDkRqIs0knubZLql7qG1nVBgELJSmLQylGOqjmMzillK5wAcArIGmWMV0fC3jA1ovBKBoByYf4hteFnKJiltwqAJ/wCBCz5hJHiYSyZAEzAospBKcWxFC/LnpnvHNbeObR04bckEwKZMmz1iWnhJUEgPUklhUkAVjbXb2Bmyi81lpYE4STiPxMsa4TkwrA11XeqZMCUODL42SWfA3C+RfLxj6zZiFIBfMUO/0Me1EXjnTdm45LJDhUYiZLOQcdQ3vA67GXqfMNH0iypBflEpkpOrQr2oD0/5nzyXYFUOEkGgYGNPctwgMqYOLQbfvDqTJTvBSSBrAyyNhwwKLsy3azsoi0y1YQlM5hhW21QC2mn+I+aW+6p1jUkT0JwqoFpLpLZh2z5EA01aPs943lLlh1qCRufYbnlGO7QXkm1IVICGSWUAoOskZKwkgS0bqWRsASYFDWjKSbY440kpBFSWYciSMVNPJoBtiltwuZbYiEjuwAFEMeorU1elYYSezU9TK4E0FCa5cgQItm3TNlsVu2q0l8FWoE1NNW8414320TLJhcqtMFujBMGCWh1CmAiiauHSC6y7Ek69AxKxMSpWE94p2JKgw/lQwYt5DfMQHLtAK3Nc04hmRQMoAOQwyaj/AAwctQVR2GQDgYueb4ekHFo9mvx9fItkXgAzuDqPqcgPvoystsdg2LmPpCZZTLTU09T4a9IHlrmEOhIQj/16q5qPsmg94fGco9EjS78fuzSy5qJhUli3gUq6aGAbV2eQapJT6j1qIBk26jksBm9G6wdd1941BGFR/mYADq5BI6CKseZ9MD4Ce0XUUFlCvvzEWyLuQmpAJ5hwP3jVTACKs0BzbED8Jbln/iHuTZqYoXLB0hfNudBLsytxQ+YhtPRhzBDci3nHoYhxA3QxCZVhWAyZihyLH3rHL79IYrBHMN6w1mKaA5gfOM3GgItUwZ4f7vqI9/1ZQzQT0wq9AX9ItMqB59mTGG8BUm9zok+II94stVvKk0YVDv103hOpCxRKqbGvk8DTJx+EnMgUDeTRjCURlNml2JLilI6GN2yGTiOaq1rTT6+MdHOnqkpNJFKw2hKgRyzHCK5kRlJXMMF2JTsPuh+kBEGCLLTzinTupCdRG4DAKrDKzzHhbmyt/Q6/fOL5K2jqY5eDlzQ4CQWxBw9Ry1Hk8ZW/LIqVNfNwK7qTwKfmVJJ8Y09nmUjrfZ+8SQqrvXq3zDxmbF7QLDm9mL+yN8iUpSV0CxhCz+k1If8Al9umX0qxWgjh/d+cfHl2Uy1KSeo5jlGm7NdoCAJSmJoJalHR/hJ6PhPhtHJzKUX8DqQaatH0hMxI69flFdpvNMtJKiEganzoMyeUYO/+2JkYxIlY1JUUlRPCFUfEBxNXVgd4y9nve1T0FS8K5oIAUWSEJVUjYAMMq1GcZXG4Pyb20/8AkKzj4V4jsEEf9wB6wFM7erOIJs5BAd1LT5kJJYdYw1pEqSU4EoK0/qCSwJ2FSQ+TgdNrUSzhKUMuYtTBRUGQdaPRebE5APyjx4b229LSsY5gOMkstIUcAphCUiqQXqWch6EQRcVpViUlYwKSQFDECFn/ANhIzfR4w1qtCcZwqMxTJdTnDiYYinUuQS+VdcyyuS3KQskqS2WElj1D09YZClJWT6lSliaj2fVrMsEZxVa5g3pGek3i4yPlAl4X0EjM+BMWWj59KV1RG0JloWScRc0Qmn9yvOgzbOKVTFL+EJDl2GTMGz6HnvGdR2gBmHGKGgOdNlA5jOkPcRUmUjNLqUCCA7s4xKGyQc9fGJ0rfB23Fxxrd2HSbMAXLlTZ7dNosJJokFR2Z/NsosslixHUJ1AOZ2GE+bbw6lSgkAAAAaCKoYLXJA5O7M1arrWeIyiRsFMT5fQw1u6XKSyUgJVso8X/ANQzii2WfGGLEbEPpDli2/wv+4W5Ptf2OWnk3Ouf23nCLtBfpkMlCSqYRi4gcKQXAPPJxC633hOkTcLKEjIpFcfgrhOzN5QHa75xEYu7npSMKFYVIUkfw5Mc2arYcxR5M2onzGPZ1NPpccWpZOU1xX1z8OCmw9oLSFklZU9SFVT5UwhtiIbJvqSaTEKkrORAxS1P/CdukK7hs5mk1Q6dP1HViw9WPSOtKVyyU92UrNQzFKh+rhND1D+ETxzTj5/UqnhhJ9KSXlcOvr1TSNBaJawkEMpJyUmoPiIAVaTCWxqnSOKUpSX0d0+Iyh7c9pFqJTMlBCgHxoPCeqTrFcM6k6a5Icmn2pyi7S+T/wAP64KfxA1iqZaRpWLbZLwKKQAW10gb8OTnSH8k6oonWnlFV32dUyYHdtuWp+XjE5pSHauHM6D5P7axf2bUpa1rA/LbCD/EXckcg2fOE6nLsxvnkbihbNDibSOiJMdHEsuM21IiRE0piYRDjxSJcSQKxbhjsMFF00wZK1QRZDVjkffSLcLQMmDXcA+cdOEjlzXkvs0yGUpTwnTSD7PMiyLtE8lR7b7DjGjjLlGYnyihRCvH72MbKUXEA3nd+MU+IZc+UIz4d6tdj9Pm2On0L5EwTmcPNTk/+4GIwk/xgPviG5zTSUqKQE6lRUCcLBIFCVa68yWi9bpLGjeDHakNpF4ysX5zk5koS+LR1CnFTMRzGmuDppp8kLiutMsKMvEpZHFNmcIQMnFThP8AM5JekIe001EpAlyn4iQpVRiGZAGbV1qeUae1XoJw7uQDgQMRxJCUp0JwhRKlF8yXZ6NSMxfkvvmQF4lBJWH3cgppSoGeT9HgVGW7kK0KLql4jWgepMXBjOSkV4gMuYid3ye7xFVTkPn98orQfzArYvGX7wTXB9PlWVGB8NdxSMR2ptJlzUpQtSAxJIc9Mq7wQL+mAUUptix+UIb2nGZNCjWgEPnNNEGn004ZLk+AG1gmrhWfENXrWNZ2Ivb8pctaVLwEFLB2Bd3JLAAjPnCS9LGMIWmhZyI0nYe5ZirJNnhLhayKZ4UipA1BU48DHtPOpLkp1EbgzaSTQMGpFgMVJMTEdU4/ZKPY8jo08Vz5CVhlAEbGMzefZ3CSqRQ6VqP6TpGqMRaFzxxn2h2LNPH/AAv5eD5hPs8yUsOChQqDker6mkOJXaFKhgnIxoYAq1J1UzCnSsbC1WREwMpII5wgndlZYXixEIzI+hiHJpZXxydLHrMb5fuv9f08r9/iK5dzJnTPyie7FSpQ9BvSGk61Jkju5Pir7948t9uCU4JYZIpSFIMUYsMcSpdk2o1M87t9fXL9WeW+esMUgMcyc3gEpmrzUw1aCbWTwgBy5LM9Byi2w2yWn4hXetOqfo8Bmzxg68m4sbcbDZF1owAKS4zAOXVQ1PWGSEMGDAaU+xHJrUGh1iQMcnJNzdsriqVIipG0dEyqPIGgjPoEeGOjoI1Ekx7HR0es09EE2Q1beOjo6Ue0cyXTLkDSLpRpHR0W4iWYbZ1QaEuI6OhosR39YwUleRGfP94zc1Gv3vHR0Q6mKU00dDStuLTJWFRSpRSeLApqtkCSXzoAW3O0UWGUVLSt6Cnr+5jo6J5cNV6r+pV/L8gxKQVVSD4tFtluUTlkS1MRooU8wflHR0SLtjvAzHYS0mWuZjk4UZ8Sn8Bg+cJrZcvdEFa/7Q/qSGjo6CuzOiYZRYpDM3hq8ai7bYuQxlqIDJS2jCgYZZR0dFWjSala+uSTVyacaY1XMKgVDM1cj6QBeNuMtknNnJGxLMPKOjoo1nu4nJfAz7MSnnUZdd/sHWOaVAk65Reox0dDtP8AhR+CJtV+NL4v+pwjo6OhogrnzMIeMteV6rWWFBHkdAydIOHLFrvFjR0dAoNkV3amckFylQPAoGo3+UVWKaZveSprd7KpjGShVn8jHR0cnO7ySOhg/DQyuKZwqTok06F6eYPnDF6x0dEz7GkFqjo6OjKPH//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244745" name="Picture 6" descr="http://beloithealthsystem.org/media/SURGER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3209925"/>
            <a:ext cx="5472112"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e 20"/>
          <p:cNvSpPr/>
          <p:nvPr/>
        </p:nvSpPr>
        <p:spPr>
          <a:xfrm>
            <a:off x="2843213" y="3213100"/>
            <a:ext cx="865187" cy="863600"/>
          </a:xfrm>
          <a:prstGeom prst="ellipse">
            <a:avLst/>
          </a:prstGeom>
          <a:solidFill>
            <a:srgbClr val="FFFF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2" name="Ovale 21"/>
          <p:cNvSpPr/>
          <p:nvPr/>
        </p:nvSpPr>
        <p:spPr>
          <a:xfrm>
            <a:off x="6732588" y="4005263"/>
            <a:ext cx="576262" cy="576262"/>
          </a:xfrm>
          <a:prstGeom prst="ellipse">
            <a:avLst/>
          </a:prstGeom>
          <a:solidFill>
            <a:srgbClr val="FFFF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3" name="Ovale 22"/>
          <p:cNvSpPr/>
          <p:nvPr/>
        </p:nvSpPr>
        <p:spPr>
          <a:xfrm>
            <a:off x="4427538" y="5418138"/>
            <a:ext cx="1439862" cy="1439862"/>
          </a:xfrm>
          <a:prstGeom prst="ellipse">
            <a:avLst/>
          </a:prstGeom>
          <a:solidFill>
            <a:srgbClr val="FFFF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4" name="Rettangolo 9"/>
          <p:cNvSpPr>
            <a:spLocks noChangeArrowheads="1"/>
          </p:cNvSpPr>
          <p:nvPr/>
        </p:nvSpPr>
        <p:spPr bwMode="auto">
          <a:xfrm>
            <a:off x="395288" y="692150"/>
            <a:ext cx="8424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dirty="0" smtClean="0">
                <a:solidFill>
                  <a:srgbClr val="FFFF00"/>
                </a:solidFill>
                <a:latin typeface="Tahoma" charset="0"/>
                <a:ea typeface="Tahoma" charset="0"/>
                <a:cs typeface="Tahoma" charset="0"/>
              </a:rPr>
              <a:t>AWARE PROJECT </a:t>
            </a:r>
            <a:endParaRPr lang="it-IT" altLang="it-IT" sz="2400" dirty="0">
              <a:solidFill>
                <a:srgbClr val="FFFF00"/>
              </a:solidFill>
              <a:latin typeface="Tahoma" charset="0"/>
              <a:ea typeface="Tahoma" charset="0"/>
              <a:cs typeface="Tahoma" charset="0"/>
            </a:endParaRPr>
          </a:p>
          <a:p>
            <a:pPr algn="ctr" eaLnBrk="1" hangingPunct="1">
              <a:spcBef>
                <a:spcPct val="0"/>
              </a:spcBef>
              <a:buFontTx/>
              <a:buNone/>
            </a:pPr>
            <a:r>
              <a:rPr lang="it-IT" altLang="it-IT" sz="2000" dirty="0">
                <a:solidFill>
                  <a:srgbClr val="FFFF00"/>
                </a:solidFill>
                <a:latin typeface="Tahoma" charset="0"/>
                <a:ea typeface="Tahoma" charset="0"/>
                <a:cs typeface="Tahoma" charset="0"/>
              </a:rPr>
              <a:t>(</a:t>
            </a:r>
            <a:r>
              <a:rPr lang="it-IT" altLang="it-IT" sz="2000" dirty="0" err="1">
                <a:solidFill>
                  <a:srgbClr val="FFFF00"/>
                </a:solidFill>
                <a:latin typeface="Tahoma" charset="0"/>
                <a:ea typeface="Tahoma" charset="0"/>
                <a:cs typeface="Tahoma" charset="0"/>
              </a:rPr>
              <a:t>AWAreness</a:t>
            </a:r>
            <a:r>
              <a:rPr lang="it-IT" altLang="it-IT" sz="2000" dirty="0">
                <a:solidFill>
                  <a:srgbClr val="FFFF00"/>
                </a:solidFill>
                <a:latin typeface="Tahoma" charset="0"/>
                <a:ea typeface="Tahoma" charset="0"/>
                <a:cs typeface="Tahoma" charset="0"/>
              </a:rPr>
              <a:t> </a:t>
            </a:r>
            <a:r>
              <a:rPr lang="it-IT" altLang="it-IT" sz="2000" dirty="0" err="1">
                <a:solidFill>
                  <a:srgbClr val="FFFF00"/>
                </a:solidFill>
                <a:latin typeface="Tahoma" charset="0"/>
                <a:ea typeface="Tahoma" charset="0"/>
                <a:cs typeface="Tahoma" charset="0"/>
              </a:rPr>
              <a:t>during</a:t>
            </a:r>
            <a:r>
              <a:rPr lang="it-IT" altLang="it-IT" sz="2000" dirty="0">
                <a:solidFill>
                  <a:srgbClr val="FFFF00"/>
                </a:solidFill>
                <a:latin typeface="Tahoma" charset="0"/>
                <a:ea typeface="Tahoma" charset="0"/>
                <a:cs typeface="Tahoma" charset="0"/>
              </a:rPr>
              <a:t> RESUSCITATION)</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4738" name="Text Box 8"/>
          <p:cNvSpPr txBox="1">
            <a:spLocks noChangeArrowheads="1"/>
          </p:cNvSpPr>
          <p:nvPr/>
        </p:nvSpPr>
        <p:spPr bwMode="auto">
          <a:xfrm>
            <a:off x="239713" y="15875"/>
            <a:ext cx="8904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it-IT" altLang="it-IT" b="1">
              <a:solidFill>
                <a:srgbClr val="4D4D4D"/>
              </a:solidFill>
              <a:latin typeface="Tahoma" charset="0"/>
            </a:endParaRPr>
          </a:p>
        </p:txBody>
      </p:sp>
      <p:pic>
        <p:nvPicPr>
          <p:cNvPr id="2447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76438"/>
            <a:ext cx="2095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478213"/>
            <a:ext cx="20955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4868863"/>
            <a:ext cx="21129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3" name="CasellaDiTesto 12"/>
          <p:cNvSpPr txBox="1">
            <a:spLocks noChangeArrowheads="1"/>
          </p:cNvSpPr>
          <p:nvPr/>
        </p:nvSpPr>
        <p:spPr bwMode="auto">
          <a:xfrm>
            <a:off x="2700338" y="1989138"/>
            <a:ext cx="597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b="1" dirty="0" smtClean="0">
                <a:solidFill>
                  <a:schemeClr val="bg1"/>
                </a:solidFill>
              </a:rPr>
              <a:t>PROBLEM </a:t>
            </a:r>
            <a:r>
              <a:rPr lang="it-IT" altLang="it-IT" sz="1800" b="1" dirty="0">
                <a:solidFill>
                  <a:schemeClr val="bg1"/>
                </a:solidFill>
              </a:rPr>
              <a:t>1</a:t>
            </a:r>
            <a:r>
              <a:rPr lang="it-IT" altLang="it-IT" sz="1800" dirty="0">
                <a:solidFill>
                  <a:schemeClr val="bg1"/>
                </a:solidFill>
              </a:rPr>
              <a:t>: </a:t>
            </a:r>
            <a:r>
              <a:rPr lang="it-IT" altLang="it-IT" sz="1800" b="1" dirty="0" smtClean="0">
                <a:solidFill>
                  <a:schemeClr val="bg1"/>
                </a:solidFill>
              </a:rPr>
              <a:t>a </a:t>
            </a:r>
            <a:r>
              <a:rPr lang="it-IT" altLang="it-IT" sz="1800" b="1" dirty="0" err="1" smtClean="0">
                <a:solidFill>
                  <a:schemeClr val="bg1"/>
                </a:solidFill>
              </a:rPr>
              <a:t>question</a:t>
            </a:r>
            <a:r>
              <a:rPr lang="it-IT" altLang="it-IT" sz="1800" b="1" dirty="0" smtClean="0">
                <a:solidFill>
                  <a:schemeClr val="bg1"/>
                </a:solidFill>
              </a:rPr>
              <a:t> of </a:t>
            </a:r>
            <a:r>
              <a:rPr lang="it-IT" altLang="it-IT" sz="1800" b="1" dirty="0" err="1" smtClean="0">
                <a:solidFill>
                  <a:schemeClr val="bg1"/>
                </a:solidFill>
              </a:rPr>
              <a:t>perspective</a:t>
            </a:r>
            <a:endParaRPr lang="it-IT" altLang="it-IT" sz="1800" b="1" dirty="0">
              <a:solidFill>
                <a:schemeClr val="bg1"/>
              </a:solidFill>
            </a:endParaRPr>
          </a:p>
          <a:p>
            <a:pPr algn="just" eaLnBrk="1" hangingPunct="1">
              <a:spcBef>
                <a:spcPct val="0"/>
              </a:spcBef>
              <a:buFontTx/>
              <a:buNone/>
            </a:pPr>
            <a:r>
              <a:rPr lang="it-IT" altLang="it-IT" sz="1800" dirty="0" err="1" smtClean="0">
                <a:solidFill>
                  <a:schemeClr val="bg1"/>
                </a:solidFill>
              </a:rPr>
              <a:t>Not</a:t>
            </a:r>
            <a:r>
              <a:rPr lang="it-IT" altLang="it-IT" sz="1800" dirty="0" smtClean="0">
                <a:solidFill>
                  <a:schemeClr val="bg1"/>
                </a:solidFill>
              </a:rPr>
              <a:t> </a:t>
            </a:r>
            <a:r>
              <a:rPr lang="it-IT" altLang="it-IT" sz="1800" dirty="0" err="1" smtClean="0">
                <a:solidFill>
                  <a:schemeClr val="bg1"/>
                </a:solidFill>
              </a:rPr>
              <a:t>all</a:t>
            </a:r>
            <a:r>
              <a:rPr lang="it-IT" altLang="it-IT" sz="1800" dirty="0" smtClean="0">
                <a:solidFill>
                  <a:schemeClr val="bg1"/>
                </a:solidFill>
              </a:rPr>
              <a:t> </a:t>
            </a:r>
            <a:r>
              <a:rPr lang="it-IT" altLang="it-IT" sz="1800" dirty="0" err="1" smtClean="0">
                <a:solidFill>
                  <a:schemeClr val="bg1"/>
                </a:solidFill>
              </a:rPr>
              <a:t>patients</a:t>
            </a:r>
            <a:r>
              <a:rPr lang="it-IT" altLang="it-IT" sz="1800" dirty="0" smtClean="0">
                <a:solidFill>
                  <a:schemeClr val="bg1"/>
                </a:solidFill>
              </a:rPr>
              <a:t> </a:t>
            </a:r>
            <a:r>
              <a:rPr lang="it-IT" altLang="it-IT" sz="1800" dirty="0" err="1" smtClean="0">
                <a:solidFill>
                  <a:schemeClr val="bg1"/>
                </a:solidFill>
              </a:rPr>
              <a:t>claim</a:t>
            </a:r>
            <a:r>
              <a:rPr lang="it-IT" altLang="it-IT" sz="1800" dirty="0" smtClean="0">
                <a:solidFill>
                  <a:schemeClr val="bg1"/>
                </a:solidFill>
              </a:rPr>
              <a:t> to </a:t>
            </a:r>
            <a:r>
              <a:rPr lang="it-IT" altLang="it-IT" sz="1800" dirty="0" err="1" smtClean="0">
                <a:solidFill>
                  <a:schemeClr val="bg1"/>
                </a:solidFill>
              </a:rPr>
              <a:t>see</a:t>
            </a:r>
            <a:r>
              <a:rPr lang="it-IT" altLang="it-IT" sz="1800" dirty="0" smtClean="0">
                <a:solidFill>
                  <a:schemeClr val="bg1"/>
                </a:solidFill>
              </a:rPr>
              <a:t> the scene from </a:t>
            </a:r>
            <a:r>
              <a:rPr lang="it-IT" altLang="it-IT" sz="1800" dirty="0" err="1" smtClean="0">
                <a:solidFill>
                  <a:schemeClr val="bg1"/>
                </a:solidFill>
              </a:rPr>
              <a:t>above</a:t>
            </a:r>
            <a:r>
              <a:rPr lang="it-IT" altLang="it-IT" sz="1800" dirty="0" smtClean="0">
                <a:solidFill>
                  <a:schemeClr val="bg1"/>
                </a:solidFill>
              </a:rPr>
              <a:t>..</a:t>
            </a:r>
            <a:endParaRPr lang="it-IT" altLang="it-IT" sz="1800" dirty="0">
              <a:solidFill>
                <a:schemeClr val="bg1"/>
              </a:solidFill>
            </a:endParaRPr>
          </a:p>
        </p:txBody>
      </p:sp>
      <p:sp>
        <p:nvSpPr>
          <p:cNvPr id="244744" name="AutoShape 2" descr="data:image/jpeg;base64,/9j/4AAQSkZJRgABAQAAAQABAAD/2wCEAAkGBxQTEhUUExQWFhUXGBoYGBgYFx8cGxwfHBwcGBgaGBsYHCggGh0lHRwXITEhJSkrLy4uFx8zODMsNygtLisBCgoKDg0OGxAQGywmICQsLywsLCw0LCwsNCwsLCwsLCwsLCwsLCwsLCwsLCwsLCwsLCwsLCwsLCwsLCwsLCwsLP/AABEIALYBFQMBIgACEQEDEQH/xAAbAAACAwEBAQAAAAAAAAAAAAAEBQIDBgABB//EAD0QAAECAwYDBgQEBQQDAQAAAAECEQADIQQFEjFBUSJhcQYTgZGhsTLB0fAUI0LhUmJykvEVQ4KyB1OiM//EABoBAAMBAQEBAAAAAAAAAAAAAAIDBAEFAAb/xAAxEQACAgEEAQEFBgcBAAAAAAAAAQIRAwQSITFBURMicYHwBRQzYZGhMkKxwdHh8SP/2gAMAwEAAhEDEQA/AEEiC0QvkzGguXMfKOM0ODpcWpMILJf0scE5QTMScKnDDkfEVh3KmBQBGRrAzg49mFpiiYItJitcAaLpKWWpPPEOis//AKBP/KDpQgO0hlJVsWPRX74fWDJcE/U0Jlx1oTkQVAuBwqIzO2R8Y8QYovWakSxj+ErlgvqCsAjx9nj0LtUYz2SZquJE0LSaAlKS4/qSz1fyga8O8SEGalHxBnUQHyGb1ciHdnmBTtVjhPWhb1hX2xQkypYVkZjeaSflHSxq4piX2K+0qFzZYwpKZlAgOC5BxFj0B8oHuabM/E/EULMsBQwgqD4lqcKBZyB5RoLLbBNUEgOEqCsTEEHDMCk16pj03ZInqUVJBU7OFHwLAtlrzhWSaXDCiE3bbVqkuouoLmJchvhmKSKBhkBDSTMcA7iF0u7JYld0E8Aq3UufWsHSUhIAAoIjdeBgRHTZgSkqLsASWD5VoBnECYpF8SlOkOVAUKQ77ZsPEkQeLFKbpASnGPZkFW9Vqm5BIUSAdQwfNqiG/Z67pqJzqUnAysia5NQjr5Q7lXVLmJSEUwp+HJZJJUokj4qk0GW0RlSkoNA3iY6n3Ryj+Yueq5pdDCB7Xa0Sw6z4anoIotFtWE0SK/qb2hHbg4JJcs/TrzheH7Obl/6Pj8hWTVJL3exZabunTmmJIAZkhSiCC+gAYEAgPyEXTkrHdpmF1BRr1CTQnPPOHtxXNPn4BKlukgussEhm1OZ5B4t7R9nrTL7tcyWyUliUnEAHzJHwjq0Fnx7W4xQePI5JORhLZcc6YslISxLh1j6vFZ7MT9kf3iNaGem8SJhixUqFvM7MonszaG+FP96fkYqX2YnsaJyI+L6CNxLTQdIHtc8JQlRCiVTMAAalCrEpyGAANeYhdUN3OjHSuzs4BVE1Zq9eXSGBu9XdJQofqAcHQkOYdTLQlP6iR0g+xTJc+X3CVgrSe8ljUkB1I8RX/jGTxNqz0cgAUMANhEZKYNm2UhWAtiyYV9ooCGcc2cRzNrXY+y6WmkWsYggxYkx6jCJBjok0dHqPHzRF9qJyADZa7Zw5kW6ic6/OMpKlLTQhi2vmNYLM5SAka0Zss3EXzxR4oCLfI4tlnswVjCSoIB71PEaqBZRxauau+8F3RfTHu1qCgEjArE6lUDhlM7HFq9Nc4zq7wXjUtJU5pmAKfC7CraQPMnHiKwQS5AqGJJOjHceMFLGp8M8nR9MeIqMKrnvILSlJorC4yZScgUsSORS7ggwyJjmTi4umNTsnMkoVKWFLYkHhwkvk1Rk7no3OBbHOdNfiFFdRQnocxyIj2YaQNKOGZyWPUD5p/wCkbdqjwzQuMf26mJMyWQxUlCknk5cHZ6n0jVpML50kLlTEqSCMSnB3LV8/aDwS2S3GSVln/jy0qXZ14yVETTU/0IaGfaqSFyACWZYr4KELLjt8mVKUUpSE4khkM7kZqGmWtaeEW3xeyVymYpfiBPJ6UeL/AGi+AvaxVdErvcSJqypJwEvuMSVO9GURp9I2MgANQUcDoDQRirvtJIKS4w4k5/FhD08mjSWe28CGQsuSB8LEh91g6GE6mFtbT0H6jYLixK6+HyaFVlvDEShScCwzgsRUOGIJGXsYNBLOQ1OvKJvYzukr88ege5VZX2ltYkyHJbEyQa677UBhRdFqRVKM2CjUORkVFy4DvkIN7QTMVnIfNh60bxjGXNdqbRMmLXUJVhCTkWA+Lly5xfpMqxwba+uBM8HtJ1fP/T6Im2pQHMyWnqtvWPZ17SZ3wzZapg+IJWC4yxMNXYHqIzFm7O2cEq7pDaAh28xE/wABKCSMIloUoA4OE9eHZyfKHvWq+EHHQva22O5s0gb6AR7YbMlU2WhdUqUMfMZqHkGhZdMlSOCYsrUDhcqJch9Cc+kFicywVEgVBI5hvnFcJ7oWjn5YbJUz6mbzlolIUggIyCEhsLfpblnlpBNlvWWrgoQQxB55gvnT3j5Bd5KXxTGT/CK5ZZezwwm32pNLOji3UST1YU9450pKL5ZTCGWS91fXzIdpLimWW2r7s47PMAUlL1lkuwrmCQsBnLJrlUUikWqlzSvBMmFwQt3IOJQ+FTVKXVkSQGfPOsgvhFTUcNXbNmh2PKpg5cUoMtUglmcOzVSB4ZmEtttKlq7pDkJIAG5Kqn0HhDYVxEpKSBTEK/tCa0EoBCBxHMjPUmv20HjS7YUrfuotkhCBwpE2YKKUoYkJLAnAk0XX9R8BBH+s2hAAUssTQigAozACnlSBJKcCcdHWRhBIaoYnZtosm2dS0fCSc6EGue8NcULtjKXe6pktiTnhNa1yfcH5GI4+X2IW2OzTELBUg4FUNfttPEQ/sdl/NdqBJPsPYnyiHVYLqSG451we3fLBC1FmSNchr8vWBU21BWEJ4jgxuGZiWHnXyMN7VOZKqNQ0pXy8ISfiSN/LyhccaUafIe7kHtJWSz1GZSAM8gXObR0WS1AlRLVMdBxgkugW3Z81klzvF5tBAwmodxyOucBWdWUHq7tHxDGv+F2SP6iM+gg5SS4GqNgqJwr8IrvSPLYsKSSMw3ln7+8WC8FuQnCgbISB/mK580qHE2IjYBxo7Rlvi0a4rwVXTaimbLL0CweVSH9I+lmPk6DH1KTNxJSdwD5h4n1q5TNgSm5QLOS4oWIqDsRl97PBJihMRIYWWediAOWhGxGY8DFKixWN8CvUA+w84io4Di0/V8ldRkeXSIXnk4zALN4K+RhkVyCwe0zz3ZCjT8sgmgDOghzTME/8o8vNaMCPzJdUineJ2AfPI1hbfM9cwmXJ4kMCabsqh1GvjSlSonS55wJMtTABKeEu3hUtFccG5Jmb6NZdaJbTV5MlSyRSpdy/Q5xCx3y2JKwQmWSEqILEqIwh2YEAmm0B3ddtrld80rEFIKQUqDk0wnCTiy0IhvYpc0IBmWQKWHDnA7AuKqyfPrD/AGL9BLnH1OsVqKlEn9eGo0pwH73jWy0qKEPQhNRmK1POM/YkzVL45CZaW+PGgq2AASPUmGd5qUrAgfCQ5G9WA6ZxXpoOLcmq+v8An6EeVqMauzy0ywUFSvic92hJAUtSUlhTKoJJLZGB+ylhQiS03FjUpS1thzUdTUksB91hzYrOE1YOzdOQ8h5CCl2ZK86KrxeFAKPvyygp6bfb9fAzHqKSXKfr3+3+xbbbIOJMtTqGaCRj6pYssNt5Rn5qipQSxcFmar5M2+kPrfdJWKKqMqRG0ES0pCiVTRkpYdQGVDszgOSa+UP3SSlVF/3tKFtp/X14FdjS81ZUAyVMk5k0DqJ2xYiB0O0G2yQ6axTZpYOVN4vTOY4C/X1Dx1IwpUjkym5O2IFW4pmd0GKgMRoeFL66HPf3EPriWidJC0Yg7grVR+KuEDJ0sG26wOuzpCzMCQTqlgxFHHiw8hB6L0ktwuKvhwHPUZNEE9IlLhcF332WyvJRZwtMxWMGhCl0yBUwZ9ywHXlB0uYUl2qN/pv7RKReMyZLJm0OL8tA/QGbETmVnyGgqSa5icoLBo1GW+XfgzNq3KOxfMsvKaVABhoc8/v5CMwi0pWtSDoTiG7Fh4ZecP7QrhhPaboQtQmpmFAVXhDkKFC3szHXeKJqVrarEY3Hnc69CaWUXVpltBsmbLlhkgB9vukEWK7pZFSonZQw+QpB027JBAdCedSD5gv4QxxF7kLxbEuEks9WJHsYKk2kpqgpdiBiy8QCIsN2ISlkJUBoMRI8iqF9ou2Y7heLZKiS3SsLcJNcr6/YYnC+HXx/1YuvBFophnlROYIQ3MghOTwHhtfxDuVIBIU6mUMJ4sqeENpSGKtFUf8AxAF6kgjCjG54qthG7axNmwSx1fkbDLGXRX/qSMgXbP8AbeOgSz3U4xLJSTXCD8PJxnHQlySCoxFiJSCrwHXeDLNdE6YAoAAHIks/z8YndN396Zb/AAByrzy8Y2clb029opw4d6cmBnz+zaijG/6DOSXKXAFcKhpoxrAEw1c5vkdPCPoa0g0ORgC13Uk1CUq5K+SxUQ2WmXaYqOrfUkfPpgZR6/vG/wCz9oKpKAdEBuYBwt1BHqIBm9mpU1WJJVL0UgMWPInT75Q9sFgRKSEoBYOxJrUua8zCMuklkVPgZ97guUcVqx4QhTEPj/T06xcLJ/MB4fvFksViw+UHD7PxJcqyeWsm3xwDGznQ+jfOLBMT8K2fZYz8FZ+EWuIktTMNDFePDGCpIU8zk7bJIMpwFoQklgHSGOgALbaconMkpHwgJ5ge/KBZqRk3DkdvH6xahbDDtl02g/ZLtG730wqhDKAP3odIrK2YBTcs/nAxJVmGGzxYmWkZCMXAO6wtKvSCJct1YjokJT6k+8BorSLzaztBbTW0HCLEmBETnixK42j1hQMezpCVjCoP8ukVYqPE0TWAePNWeM7f0gy1BQIGhNa7ZDw8oGXiDKINWqxbcZj7eNVaQlRGKoBBp6xvbwuazzrMUskJKXSsAUo4UOUT5M3s2k1x6jceHenTPkeJyDoRHSwMXX7HzgQqMtapas0KKTXbUcoMJcU6w6rVoHp0x3YLIV4myDOYGtgrnSHly238vDhcZ5A5wDe6iAc25wqLbYbVIVYHDecepRkAAAMoH/EEmLJBL8tYco0KuwyUNYmqZFeOPFKgQi4zaZx4gp3IgRSusVrL5GsbQLJXpZgeIeYhP+IrhVQ+/SGPfkODCy2Mcw8MjyqYD4dojMJ0MdFEkUNSwLR0Ilo8Tdj1qMiQDdlhEl0BWJlF1Mzno9BDBCaA6xGyAFIasEJS0FFbVRPOW52yBWB00/fpE0HTSIKRpofQx7L2MGARUhlYhn6cweUEJmhnGWo2iBUkZnPKK5itquwYeUePBSJyfOJFWwipdmUlqFtS3hEBMj1LwYy7pEbTM4fER7JX5RG1DhA3ggUerdoiMmdmyP8ACfpE5C6MYpnOkuP2I5x5FBfZ7S9FBlCh+o5Rek6eULlKCsqKGny+hi6wrJS53LeEC1yerkYSjU9I9TMipC6GIpLmDrgHyHS1RYVwIlWUFIGsePBImhh6CPZY1P3yELp96IlrCVAu2eidn5n5QameFihHnHqo3ssMysNrmt7/AO5i7tgpGJz3as6A0angYTLFI0PZrsshS0Tp8lJTgAQpCuE51mCisTUIyprHN+0sbnjSXqX6CajkbfoYXtFc8xd5KRIqmaoEMCQkEBRKgmtHP9sbG7uyUsAJWq0LVk4klKRzrVvGNZaLisy0Adzgwk4e7JlqGlCgg5aRi70l/hVYEz1ThVQKi6khRogkFltoSMmiNZs2TbjxSXCV/wCSjZijunNBkyRKsqsCJveBq0qORIofDaEt8zwsgJBIz+/v2gU2p4qMyOrixONOT5OfkyKXCXBFLimEjwgoSxv6wGtAMRQ4yMPFIPEs7xyhAQnKi5K1amBoKyM5wX84hif6xcquecATCUGNBLp4xDY+8KrTR4Zd4CIAtgzjYGMGsZOF9yY6Fd73mqSJaUNUElx0/fzjoTPUwjJplMMEpK0HSSAAAoBsm/zFveKH6gfvnCC33omXhGAFSg7bbOYztrt6lqdsPJLiBnljEXj08pcvo29svIIHGQOTtC9XaFGSjpQ/uIyBUSefrB1nuqbMIGFQyzBHkMz4Qp6hoetJHyxwb9BzOewf3b0eLLJ2owkkBSlD4eAHkXY0PhvBVz9lEk/m4uHOlaZ0dh4vGgtlgkISBJlEblRcnyDCET1UhiwQ9BFI7SWtam7gKGjkg+X7Q2TddumgESFI5hJ/7H6Qy7MzVJmBjhroBG/7dS8UuVMKiXQOh3pGe2lVo14YM+ay7LaE0mpSSNcaQT1D59I9XKMyvf2eW36VKU58SkJ9YKEwoKVpqx1gq4rm72RaJjJOFLueukCtXl9TPuuL0EJtKUlioE7ggjwIpF3fuGhHeUgg8IqTQDWDgjAACQ+oFWJ068ucVafUznLa0KzYIxjaJTSQqngYMsNtBcPUadfswIUvw1KjQAZ1y8Y19k/8fq7vGZgE4h8LU3AJ0Ph5xXPJGPbERg5dCZU2kR7xusDrCkkpUCFBRDauKQTIkNUmsN8CQmzVi+bakoTurQak8vrAk2YQcKak6xUJYSDMWXPP7oI2vLMK5aHWQTxEAktrX0Zm5CJiyrQXQW6ZeULJFtaYorLFRfkKUD5BgPeHyJjgVcRrZtFki+VJouWOoeGth7RzEKKUOUKTXYEmhTzYF+oeM9ar0QimatgHPkI9ss5RGJYw5liRrkS1BkKQueOM400FGTi7Rq53agoS6lUGR6Rn7Vau+xTEjDiOJsnertzzHWFd4S0mqgCMQLGodteTsevWLZF4YsT1L/IN84hwaKODK5R8qijJmeTHTCzxDEM/vOPC/KKpU13Ai7vItZOed2qJYIgZ7RTPvJKQ5IHPIesZRoSpbCKvxBhKL6ExWFChQ/FXC+gB1MOZK0qGWFWvWNPNMuE4nlE6KDHPSBW5x7jjDxUpJSfcQNa6sBrDGZxDnC2cOJI5xqPBMkSgPzJaV7OkFt8/COgW1zGbXOOjnZcW6bZZjnUUYiz3WMRVMKmNXDE+OZi9arNLP/4qUf5j8iflBqEFeVEmvns0CXnY0pWKMCPXKCnCN8HoTlXJdZb/AFIUBLRLlB8wKt6CHMq9JiBhSWKiSVDM9VZnSjxn0SEhiAKRclRA4S3t5QjJi6aGxmvJ9H7ITJffIE5TIUGfIB/QViq/kS0LWmWrGkEsoVHnrHzxF/LSWWgKAp8RH1jS2W9OHhQGI1OLycQiaa7G+Ai7pc1aVrlpYIDO4r0GZja3BaPxFnnYuJQlApeuEposJfJ6EtvGBTa1ITwMGLiqs/7oU2q/LQAUpWEAlyEpA9SCYYsUmr8C/aRuh/eRd6gKSoiuwJY5Vf5VbOAZdnUC/eLlIUKhL15M4B8TGSKlrUMa1GozJ+cfU7tu1M3CgEcKA/IfWBeNxCUrMyiWtcxMqRLViWcKVrLk71AZIAckDY5xrZfYCYjE81CmAIISQSdQ1QBzhtdNkkyCS5UpIIy3zYb84NtF/OGQk9TD8eWSVQ+ZPk2fzMWdlrolS5qqPPS2IKPwhWTaFxqI1ztGLSoicZwLKKQkh6Upk1TB67XNY4l105dW/eByybdsGGSKVI7tfdktbTCOMnCSMywcHqMox867piTwkrHqI1F63kVpQClPCS7OTlo3TKFyrUgFisP/AAjPy25xfpsieNWyXPe90I59vRIDYVTJh0CS3iTQe8L126ZMLTJZTsAXHIExpVJlTXBAChk/o5HtCdMgKciianESKAM/Is+cNlnjHlnscXNcIC7wJUktkeI8jQ5bGsEGxkD8ug2eh+nhAtslKAIo5egLsNCSzVzHWEhkWhHEmY71IP1g45YyVxCeNp0zUISEtiCUDlVz4CvlFdrt+JWEVO3s+wjITb+nh0lIfJw782zHjD65yFBOD9QcvnzJ5xscilwjJYnHljeyoKQStTqNf8QvtU4Sl424DRTDLYtrB9pThD6e8LbTxBjkc49tvkxMLN5ygPjTvn8oGm32D8L9f8wkmXZWiqc48Vd9Pi8oH3g0ol67wtCyW4Rv/nPygqy3WFh5jqWM8RJHgDlpBMiRiA3IEHIkKSoEtUB+tavt9TBpGOVdAMuWACk/pGWhTkfTPoN4tlmYiqeNOgOfR9fHzgidNQCHQulQpNeRyL+keoWAnEhyg0IIwl+WIAHpGsGy2y25Ki2Sv4TQ/uOkEAwunz5Jop0nOoIbx0PjE0WlgAFBY0IPod4Bo0YKmsH2EBTl4iCM6+0TROSaE0OjxQmzFEwEHEkgsef28D0eCEy8QcV+9Y6PH2PWOhdBpsw/Z+34XQp20O3KL7faQtVRlQNX1EeS5NKR73ZiGGRPhlc4VyiuRM0LtB1gkFagkZfqO2h++cB4cofXMhkk6qPoKfWKIQuVCJzqNgt8XKAAU9C+v7xC6gUpwq09o0ikhQrlAi7pH6FYfUQyeljJ2KhqpRW1lBBUAlIJJLADWDkdmXrMUx2SHbxPyEC3BbHmAEUSSAWqxCsQ5VUFcqxplXlLTmoP1iSeR3tiHK4iKZ2NSfhWoH+YAj0Yw7kEySyFkrKcJUKDLRL503ii0X9LApxdAW84DsfaCWvGJaSe7DrJZIA3OI8oHbJ9szfKuAq3W2ZIs6lipS2F3JFQKl3V7wVNvZKCMbsoAggZg7iE6ZKrZxTcaJLUQ5Tj/mUM8OwMW3zZO8EtKVlAQS5GbbZH1jXC+QfyHtjvKWv4VV5/SCV2gbiMku6pZDCZPfcKb5QVLsikpbvVtupifMiPKFcgvkY2yahTBXwipo7PQFtdaQmtiDUJmBKdCA4IrUN8OvRjSEt6XgszDLGKWEqGLEkgqI/jBYtlSmh2h5Iu/vkpC1d2FUZdAo0cBWxGhY0IYsTA7uShYfc/MX/iH4QXGTpyJ5HbpA6QTMUFJBP6jkwFS7ZUqfDJ4Y25JE4y5QYBg7ggDYEUGeWe/MyVZ0YSgB3PEE61cgs7JfPWumalym/I+MYwXAru+88TYg6Q5lhi6RQJDnTNgYvtF0GY3drTiDgoUXO+IVqagVii0TQFqCZZWsVOWFP8LMS4DudieUNJUlQQhyAoGqgC5zLA50p5HciH4ZuDsXm2tLkytpsRSsgggijEVfpDy5LCJSH1JJP7co0ipCZxBWlKmFKVD88x0ge8LoJSRKIB0By89I6cafJE8l8GctdqxKOwgSZNGbx1osU1JCVIUmrORTzyPgYJRJSjmd/vKGfA8DIs6laYRufpBkuwFJAAJJ1P1FBEVWrlAs+8piQEpbCP1FTc69PlHmj130PZUoS0gO5Gu8WApVUeRhTZ7wGH81aSd0uQepZh5wZZbSg/AQQdQR7xlAtMtUkFqRwkghSdDBCUcm8X9o7uyFDaMbPAH4fFmSFDUa9RlAk6wpfiQhR5pZ/EU9IerI28oiShQY+ucDuDTaM+qxoH+2U/0mnk49ovsTA0KiNi/wA4ZKse37QEbOuXMBKeE8LioD6naoHnGcUbdl0xTtRo6IzUKB+keQoIz8tEW93HkpMXBUcU6QOmygF/vw2hjJOnIe0CqmNFqDkRqIs0knubZLql7qG1nVBgELJSmLQylGOqjmMzillK5wAcArIGmWMV0fC3jA1ovBKBoByYf4hteFnKJiltwqAJ/wCBCz5hJHiYSyZAEzAospBKcWxFC/LnpnvHNbeObR04bckEwKZMmz1iWnhJUEgPUklhUkAVjbXb2Bmyi81lpYE4STiPxMsa4TkwrA11XeqZMCUODL42SWfA3C+RfLxj6zZiFIBfMUO/0Me1EXjnTdm45LJDhUYiZLOQcdQ3vA67GXqfMNH0iypBflEpkpOrQr2oD0/5nzyXYFUOEkGgYGNPctwgMqYOLQbfvDqTJTvBSSBrAyyNhwwKLsy3azsoi0y1YQlM5hhW21QC2mn+I+aW+6p1jUkT0JwqoFpLpLZh2z5EA01aPs943lLlh1qCRufYbnlGO7QXkm1IVICGSWUAoOskZKwkgS0bqWRsASYFDWjKSbY440kpBFSWYciSMVNPJoBtiltwuZbYiEjuwAFEMeorU1elYYSezU9TK4E0FCa5cgQItm3TNlsVu2q0l8FWoE1NNW8414320TLJhcqtMFujBMGCWh1CmAiiauHSC6y7Ek69AxKxMSpWE94p2JKgw/lQwYt5DfMQHLtAK3Nc04hmRQMoAOQwyaj/AAwctQVR2GQDgYueb4ekHFo9mvx9fItkXgAzuDqPqcgPvoystsdg2LmPpCZZTLTU09T4a9IHlrmEOhIQj/16q5qPsmg94fGco9EjS78fuzSy5qJhUli3gUq6aGAbV2eQapJT6j1qIBk26jksBm9G6wdd1941BGFR/mYADq5BI6CKseZ9MD4Ce0XUUFlCvvzEWyLuQmpAJ5hwP3jVTACKs0BzbED8Jbln/iHuTZqYoXLB0hfNudBLsytxQ+YhtPRhzBDci3nHoYhxA3QxCZVhWAyZihyLH3rHL79IYrBHMN6w1mKaA5gfOM3GgItUwZ4f7vqI9/1ZQzQT0wq9AX9ItMqB59mTGG8BUm9zok+II94stVvKk0YVDv103hOpCxRKqbGvk8DTJx+EnMgUDeTRjCURlNml2JLilI6GN2yGTiOaq1rTT6+MdHOnqkpNJFKw2hKgRyzHCK5kRlJXMMF2JTsPuh+kBEGCLLTzinTupCdRG4DAKrDKzzHhbmyt/Q6/fOL5K2jqY5eDlzQ4CQWxBw9Ry1Hk8ZW/LIqVNfNwK7qTwKfmVJJ8Y09nmUjrfZ+8SQqrvXq3zDxmbF7QLDm9mL+yN8iUpSV0CxhCz+k1If8Al9umX0qxWgjh/d+cfHl2Uy1KSeo5jlGm7NdoCAJSmJoJalHR/hJ6PhPhtHJzKUX8DqQaatH0hMxI69flFdpvNMtJKiEganzoMyeUYO/+2JkYxIlY1JUUlRPCFUfEBxNXVgd4y9nve1T0FS8K5oIAUWSEJVUjYAMMq1GcZXG4Pyb20/8AkKzj4V4jsEEf9wB6wFM7erOIJs5BAd1LT5kJJYdYw1pEqSU4EoK0/qCSwJ2FSQ+TgdNrUSzhKUMuYtTBRUGQdaPRebE5APyjx4b229LSsY5gOMkstIUcAphCUiqQXqWch6EQRcVpViUlYwKSQFDECFn/ANhIzfR4w1qtCcZwqMxTJdTnDiYYinUuQS+VdcyyuS3KQskqS2WElj1D09YZClJWT6lSliaj2fVrMsEZxVa5g3pGek3i4yPlAl4X0EjM+BMWWj59KV1RG0JloWScRc0Qmn9yvOgzbOKVTFL+EJDl2GTMGz6HnvGdR2gBmHGKGgOdNlA5jOkPcRUmUjNLqUCCA7s4xKGyQc9fGJ0rfB23Fxxrd2HSbMAXLlTZ7dNosJJokFR2Z/NsosslixHUJ1AOZ2GE+bbw6lSgkAAAAaCKoYLXJA5O7M1arrWeIyiRsFMT5fQw1u6XKSyUgJVso8X/ANQzii2WfGGLEbEPpDli2/wv+4W5Ptf2OWnk3Ouf23nCLtBfpkMlCSqYRi4gcKQXAPPJxC633hOkTcLKEjIpFcfgrhOzN5QHa75xEYu7npSMKFYVIUkfw5Mc2arYcxR5M2onzGPZ1NPpccWpZOU1xX1z8OCmw9oLSFklZU9SFVT5UwhtiIbJvqSaTEKkrORAxS1P/CdukK7hs5mk1Q6dP1HViw9WPSOtKVyyU92UrNQzFKh+rhND1D+ETxzTj5/UqnhhJ9KSXlcOvr1TSNBaJawkEMpJyUmoPiIAVaTCWxqnSOKUpSX0d0+Iyh7c9pFqJTMlBCgHxoPCeqTrFcM6k6a5Icmn2pyi7S+T/wAP64KfxA1iqZaRpWLbZLwKKQAW10gb8OTnSH8k6oonWnlFV32dUyYHdtuWp+XjE5pSHauHM6D5P7axf2bUpa1rA/LbCD/EXckcg2fOE6nLsxvnkbihbNDibSOiJMdHEsuM21IiRE0piYRDjxSJcSQKxbhjsMFF00wZK1QRZDVjkffSLcLQMmDXcA+cdOEjlzXkvs0yGUpTwnTSD7PMiyLtE8lR7b7DjGjjLlGYnyihRCvH72MbKUXEA3nd+MU+IZc+UIz4d6tdj9Pm2On0L5EwTmcPNTk/+4GIwk/xgPviG5zTSUqKQE6lRUCcLBIFCVa68yWi9bpLGjeDHakNpF4ysX5zk5koS+LR1CnFTMRzGmuDppp8kLiutMsKMvEpZHFNmcIQMnFThP8AM5JekIe001EpAlyn4iQpVRiGZAGbV1qeUae1XoJw7uQDgQMRxJCUp0JwhRKlF8yXZ6NSMxfkvvmQF4lBJWH3cgppSoGeT9HgVGW7kK0KLql4jWgepMXBjOSkV4gMuYid3ye7xFVTkPn98orQfzArYvGX7wTXB9PlWVGB8NdxSMR2ptJlzUpQtSAxJIc9Mq7wQL+mAUUptix+UIb2nGZNCjWgEPnNNEGn004ZLk+AG1gmrhWfENXrWNZ2Ivb8pctaVLwEFLB2Bd3JLAAjPnCS9LGMIWmhZyI0nYe5ZirJNnhLhayKZ4UipA1BU48DHtPOpLkp1EbgzaSTQMGpFgMVJMTEdU4/ZKPY8jo08Vz5CVhlAEbGMzefZ3CSqRQ6VqP6TpGqMRaFzxxn2h2LNPH/AAv5eD5hPs8yUsOChQqDker6mkOJXaFKhgnIxoYAq1J1UzCnSsbC1WREwMpII5wgndlZYXixEIzI+hiHJpZXxydLHrMb5fuv9f08r9/iK5dzJnTPyie7FSpQ9BvSGk61Jkju5Pir7948t9uCU4JYZIpSFIMUYsMcSpdk2o1M87t9fXL9WeW+esMUgMcyc3gEpmrzUw1aCbWTwgBy5LM9Byi2w2yWn4hXetOqfo8Bmzxg68m4sbcbDZF1owAKS4zAOXVQ1PWGSEMGDAaU+xHJrUGh1iQMcnJNzdsriqVIipG0dEyqPIGgjPoEeGOjoI1Ekx7HR0es09EE2Q1beOjo6Ue0cyXTLkDSLpRpHR0W4iWYbZ1QaEuI6OhosR39YwUleRGfP94zc1Gv3vHR0Q6mKU00dDStuLTJWFRSpRSeLApqtkCSXzoAW3O0UWGUVLSt6Cnr+5jo6J5cNV6r+pV/L8gxKQVVSD4tFtluUTlkS1MRooU8wflHR0SLtjvAzHYS0mWuZjk4UZ8Sn8Bg+cJrZcvdEFa/7Q/qSGjo6CuzOiYZRYpDM3hq8ai7bYuQxlqIDJS2jCgYZZR0dFWjSala+uSTVyacaY1XMKgVDM1cj6QBeNuMtknNnJGxLMPKOjoo1nu4nJfAz7MSnnUZdd/sHWOaVAk65Reox0dDtP8AhR+CJtV+NL4v+pwjo6OhogrnzMIeMteV6rWWFBHkdAydIOHLFrvFjR0dAoNkV3amckFylQPAoGo3+UVWKaZveSprd7KpjGShVn8jHR0cnO7ySOhg/DQyuKZwqTok06F6eYPnDF6x0dEz7GkFqjo6OjKPH//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4" name="Rettangolo 9"/>
          <p:cNvSpPr>
            <a:spLocks noChangeArrowheads="1"/>
          </p:cNvSpPr>
          <p:nvPr/>
        </p:nvSpPr>
        <p:spPr bwMode="auto">
          <a:xfrm>
            <a:off x="395288" y="692150"/>
            <a:ext cx="8424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dirty="0" smtClean="0">
                <a:solidFill>
                  <a:srgbClr val="FFFF00"/>
                </a:solidFill>
                <a:latin typeface="Tahoma" charset="0"/>
                <a:ea typeface="Tahoma" charset="0"/>
                <a:cs typeface="Tahoma" charset="0"/>
              </a:rPr>
              <a:t>AWARE PROJECT </a:t>
            </a:r>
            <a:endParaRPr lang="it-IT" altLang="it-IT" sz="2400" dirty="0">
              <a:solidFill>
                <a:srgbClr val="FFFF00"/>
              </a:solidFill>
              <a:latin typeface="Tahoma" charset="0"/>
              <a:ea typeface="Tahoma" charset="0"/>
              <a:cs typeface="Tahoma" charset="0"/>
            </a:endParaRPr>
          </a:p>
          <a:p>
            <a:pPr algn="ctr" eaLnBrk="1" hangingPunct="1">
              <a:spcBef>
                <a:spcPct val="0"/>
              </a:spcBef>
              <a:buFontTx/>
              <a:buNone/>
            </a:pPr>
            <a:r>
              <a:rPr lang="it-IT" altLang="it-IT" sz="2000" dirty="0">
                <a:solidFill>
                  <a:srgbClr val="FFFF00"/>
                </a:solidFill>
                <a:latin typeface="Tahoma" charset="0"/>
                <a:ea typeface="Tahoma" charset="0"/>
                <a:cs typeface="Tahoma" charset="0"/>
              </a:rPr>
              <a:t>(</a:t>
            </a:r>
            <a:r>
              <a:rPr lang="it-IT" altLang="it-IT" sz="2000" dirty="0" err="1">
                <a:solidFill>
                  <a:srgbClr val="FFFF00"/>
                </a:solidFill>
                <a:latin typeface="Tahoma" charset="0"/>
                <a:ea typeface="Tahoma" charset="0"/>
                <a:cs typeface="Tahoma" charset="0"/>
              </a:rPr>
              <a:t>AWAreness</a:t>
            </a:r>
            <a:r>
              <a:rPr lang="it-IT" altLang="it-IT" sz="2000" dirty="0">
                <a:solidFill>
                  <a:srgbClr val="FFFF00"/>
                </a:solidFill>
                <a:latin typeface="Tahoma" charset="0"/>
                <a:ea typeface="Tahoma" charset="0"/>
                <a:cs typeface="Tahoma" charset="0"/>
              </a:rPr>
              <a:t> </a:t>
            </a:r>
            <a:r>
              <a:rPr lang="it-IT" altLang="it-IT" sz="2000" dirty="0" err="1">
                <a:solidFill>
                  <a:srgbClr val="FFFF00"/>
                </a:solidFill>
                <a:latin typeface="Tahoma" charset="0"/>
                <a:ea typeface="Tahoma" charset="0"/>
                <a:cs typeface="Tahoma" charset="0"/>
              </a:rPr>
              <a:t>during</a:t>
            </a:r>
            <a:r>
              <a:rPr lang="it-IT" altLang="it-IT" sz="2000" dirty="0">
                <a:solidFill>
                  <a:srgbClr val="FFFF00"/>
                </a:solidFill>
                <a:latin typeface="Tahoma" charset="0"/>
                <a:ea typeface="Tahoma" charset="0"/>
                <a:cs typeface="Tahoma" charset="0"/>
              </a:rPr>
              <a:t> RESUSCITATION)</a:t>
            </a:r>
          </a:p>
        </p:txBody>
      </p:sp>
      <p:pic>
        <p:nvPicPr>
          <p:cNvPr id="2" name="Immagine 1"/>
          <p:cNvPicPr>
            <a:picLocks noChangeAspect="1"/>
          </p:cNvPicPr>
          <p:nvPr/>
        </p:nvPicPr>
        <p:blipFill>
          <a:blip r:embed="rId6"/>
          <a:stretch>
            <a:fillRect/>
          </a:stretch>
        </p:blipFill>
        <p:spPr>
          <a:xfrm>
            <a:off x="2513384" y="2663787"/>
            <a:ext cx="6307088" cy="4194213"/>
          </a:xfrm>
          <a:prstGeom prst="rect">
            <a:avLst/>
          </a:prstGeom>
          <a:ln>
            <a:noFill/>
          </a:ln>
          <a:effectLst>
            <a:softEdge rad="112500"/>
          </a:effectLst>
        </p:spPr>
      </p:pic>
    </p:spTree>
    <p:extLst>
      <p:ext uri="{BB962C8B-B14F-4D97-AF65-F5344CB8AC3E}">
        <p14:creationId xmlns:p14="http://schemas.microsoft.com/office/powerpoint/2010/main" val="131370188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1740</TotalTime>
  <Words>19234</Words>
  <Application>Microsoft Macintosh PowerPoint</Application>
  <PresentationFormat>Presentazione su schermo (4:3)</PresentationFormat>
  <Paragraphs>1345</Paragraphs>
  <Slides>110</Slides>
  <Notes>105</Notes>
  <HiddenSlides>0</HiddenSlides>
  <MMClips>5</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110</vt:i4>
      </vt:variant>
    </vt:vector>
  </HeadingPairs>
  <TitlesOfParts>
    <vt:vector size="116" baseType="lpstr">
      <vt:lpstr>Comic Sans MS</vt:lpstr>
      <vt:lpstr>ＭＳ Ｐゴシック</vt:lpstr>
      <vt:lpstr>Tahoma</vt:lpstr>
      <vt:lpstr>Times New Roman</vt:lpstr>
      <vt:lpstr>Arial</vt:lpstr>
      <vt:lpstr>Default Design</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Utente di Microsoft Office</cp:lastModifiedBy>
  <cp:revision>151</cp:revision>
  <dcterms:created xsi:type="dcterms:W3CDTF">2016-05-09T20:30:41Z</dcterms:created>
  <dcterms:modified xsi:type="dcterms:W3CDTF">2018-12-11T14:57:59Z</dcterms:modified>
</cp:coreProperties>
</file>