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812" r:id="rId2"/>
  </p:sldMasterIdLst>
  <p:notesMasterIdLst>
    <p:notesMasterId r:id="rId16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9" r:id="rId10"/>
    <p:sldId id="264" r:id="rId11"/>
    <p:sldId id="270" r:id="rId12"/>
    <p:sldId id="266" r:id="rId13"/>
    <p:sldId id="267" r:id="rId14"/>
    <p:sldId id="268" r:id="rId15"/>
  </p:sldIdLst>
  <p:sldSz cx="9144000" cy="5143500" type="screen16x9"/>
  <p:notesSz cx="6858000" cy="9144000"/>
  <p:embeddedFontLst>
    <p:embeddedFont>
      <p:font typeface="Amatic SC" panose="020B0604020202020204" charset="-79"/>
      <p:regular r:id="rId17"/>
      <p:bold r:id="rId18"/>
    </p:embeddedFont>
    <p:embeddedFont>
      <p:font typeface="Gill Sans MT" panose="020B0502020104020203" pitchFamily="34" charset="0"/>
      <p:regular r:id="rId19"/>
      <p:bold r:id="rId20"/>
      <p:italic r:id="rId21"/>
      <p:boldItalic r:id="rId22"/>
    </p:embeddedFont>
    <p:embeddedFont>
      <p:font typeface="Impact" panose="020B0806030902050204" pitchFamily="34" charset="0"/>
      <p:regular r:id="rId23"/>
    </p:embeddedFont>
    <p:embeddedFont>
      <p:font typeface="Oswald" panose="020B0604020202020204" charset="0"/>
      <p:regular r:id="rId24"/>
      <p:bold r:id="rId25"/>
    </p:embeddedFont>
    <p:embeddedFont>
      <p:font typeface="Source Code Pro" panose="020B060402020202020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2E16"/>
    <a:srgbClr val="CF5017"/>
    <a:srgbClr val="D58B29"/>
    <a:srgbClr val="321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0F25D46-A09B-45C7-A103-345A45BFFB90}" v="54" dt="2020-12-13T10:48:18.0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54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1.xml"/><Relationship Id="rId21" Type="http://schemas.openxmlformats.org/officeDocument/2006/relationships/font" Target="fonts/font5.fntdata"/><Relationship Id="rId34" Type="http://schemas.microsoft.com/office/2016/11/relationships/changesInfo" Target="changesInfos/changesInfo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8.fntdata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ederica Marredda" userId="bc210fdc81ffd8d8" providerId="LiveId" clId="{B0F25D46-A09B-45C7-A103-345A45BFFB90}"/>
    <pc:docChg chg="modSld">
      <pc:chgData name="Federica Marredda" userId="bc210fdc81ffd8d8" providerId="LiveId" clId="{B0F25D46-A09B-45C7-A103-345A45BFFB90}" dt="2020-12-13T10:48:18.021" v="53" actId="20577"/>
      <pc:docMkLst>
        <pc:docMk/>
      </pc:docMkLst>
      <pc:sldChg chg="modSp">
        <pc:chgData name="Federica Marredda" userId="bc210fdc81ffd8d8" providerId="LiveId" clId="{B0F25D46-A09B-45C7-A103-345A45BFFB90}" dt="2020-12-13T10:47:22.885" v="12" actId="20577"/>
        <pc:sldMkLst>
          <pc:docMk/>
          <pc:sldMk cId="0" sldId="262"/>
        </pc:sldMkLst>
        <pc:spChg chg="mod">
          <ac:chgData name="Federica Marredda" userId="bc210fdc81ffd8d8" providerId="LiveId" clId="{B0F25D46-A09B-45C7-A103-345A45BFFB90}" dt="2020-12-13T10:47:22.885" v="12" actId="20577"/>
          <ac:spMkLst>
            <pc:docMk/>
            <pc:sldMk cId="0" sldId="262"/>
            <ac:spMk id="142" creationId="{00000000-0000-0000-0000-000000000000}"/>
          </ac:spMkLst>
        </pc:spChg>
      </pc:sldChg>
      <pc:sldChg chg="modSp">
        <pc:chgData name="Federica Marredda" userId="bc210fdc81ffd8d8" providerId="LiveId" clId="{B0F25D46-A09B-45C7-A103-345A45BFFB90}" dt="2020-12-13T10:48:18.021" v="53" actId="20577"/>
        <pc:sldMkLst>
          <pc:docMk/>
          <pc:sldMk cId="0" sldId="264"/>
        </pc:sldMkLst>
        <pc:spChg chg="mod">
          <ac:chgData name="Federica Marredda" userId="bc210fdc81ffd8d8" providerId="LiveId" clId="{B0F25D46-A09B-45C7-A103-345A45BFFB90}" dt="2020-12-13T10:48:18.021" v="53" actId="20577"/>
          <ac:spMkLst>
            <pc:docMk/>
            <pc:sldMk cId="0" sldId="264"/>
            <ac:spMk id="152" creationId="{00000000-0000-0000-0000-000000000000}"/>
          </ac:spMkLst>
        </pc:spChg>
      </pc:sldChg>
      <pc:sldChg chg="modSp">
        <pc:chgData name="Federica Marredda" userId="bc210fdc81ffd8d8" providerId="LiveId" clId="{B0F25D46-A09B-45C7-A103-345A45BFFB90}" dt="2020-12-13T10:47:48.599" v="26" actId="20577"/>
        <pc:sldMkLst>
          <pc:docMk/>
          <pc:sldMk cId="1181232905" sldId="269"/>
        </pc:sldMkLst>
        <pc:spChg chg="mod">
          <ac:chgData name="Federica Marredda" userId="bc210fdc81ffd8d8" providerId="LiveId" clId="{B0F25D46-A09B-45C7-A103-345A45BFFB90}" dt="2020-12-13T10:47:48.599" v="26" actId="20577"/>
          <ac:spMkLst>
            <pc:docMk/>
            <pc:sldMk cId="1181232905" sldId="269"/>
            <ac:spMk id="142" creationId="{00000000-0000-0000-0000-000000000000}"/>
          </ac:spMkLst>
        </pc:spChg>
      </pc:sldChg>
      <pc:sldChg chg="modSp">
        <pc:chgData name="Federica Marredda" userId="bc210fdc81ffd8d8" providerId="LiveId" clId="{B0F25D46-A09B-45C7-A103-345A45BFFB90}" dt="2020-12-13T10:48:05.808" v="43" actId="20577"/>
        <pc:sldMkLst>
          <pc:docMk/>
          <pc:sldMk cId="3741828698" sldId="270"/>
        </pc:sldMkLst>
        <pc:spChg chg="mod">
          <ac:chgData name="Federica Marredda" userId="bc210fdc81ffd8d8" providerId="LiveId" clId="{B0F25D46-A09B-45C7-A103-345A45BFFB90}" dt="2020-12-13T10:48:05.808" v="43" actId="20577"/>
          <ac:spMkLst>
            <pc:docMk/>
            <pc:sldMk cId="3741828698" sldId="270"/>
            <ac:spMk id="152" creationId="{00000000-0000-0000-0000-000000000000}"/>
          </ac:spMkLst>
        </pc:spChg>
      </pc:sldChg>
    </pc:docChg>
  </pc:docChgLst>
  <pc:docChgLst>
    <pc:chgData name="Nicola Bertozzi" userId="301bdec6a247355d" providerId="LiveId" clId="{80140422-1343-4C5B-AEB4-794EEAD0A0E5}"/>
    <pc:docChg chg="modSld">
      <pc:chgData name="Nicola Bertozzi" userId="301bdec6a247355d" providerId="LiveId" clId="{80140422-1343-4C5B-AEB4-794EEAD0A0E5}" dt="2020-12-07T21:40:19.175" v="3" actId="20577"/>
      <pc:docMkLst>
        <pc:docMk/>
      </pc:docMkLst>
      <pc:sldChg chg="modSp">
        <pc:chgData name="Nicola Bertozzi" userId="301bdec6a247355d" providerId="LiveId" clId="{80140422-1343-4C5B-AEB4-794EEAD0A0E5}" dt="2020-12-07T21:40:19.175" v="3" actId="20577"/>
        <pc:sldMkLst>
          <pc:docMk/>
          <pc:sldMk cId="0" sldId="262"/>
        </pc:sldMkLst>
        <pc:spChg chg="mod">
          <ac:chgData name="Nicola Bertozzi" userId="301bdec6a247355d" providerId="LiveId" clId="{80140422-1343-4C5B-AEB4-794EEAD0A0E5}" dt="2020-12-07T21:40:19.175" v="3" actId="20577"/>
          <ac:spMkLst>
            <pc:docMk/>
            <pc:sldMk cId="0" sldId="262"/>
            <ac:spMk id="141" creationId="{00000000-0000-0000-0000-000000000000}"/>
          </ac:spMkLst>
        </pc:spChg>
      </pc:sldChg>
      <pc:sldChg chg="modSp">
        <pc:chgData name="Nicola Bertozzi" userId="301bdec6a247355d" providerId="LiveId" clId="{80140422-1343-4C5B-AEB4-794EEAD0A0E5}" dt="2020-12-07T21:40:15.134" v="1" actId="20577"/>
        <pc:sldMkLst>
          <pc:docMk/>
          <pc:sldMk cId="1181232905" sldId="269"/>
        </pc:sldMkLst>
        <pc:spChg chg="mod">
          <ac:chgData name="Nicola Bertozzi" userId="301bdec6a247355d" providerId="LiveId" clId="{80140422-1343-4C5B-AEB4-794EEAD0A0E5}" dt="2020-12-07T21:40:15.134" v="1" actId="20577"/>
          <ac:spMkLst>
            <pc:docMk/>
            <pc:sldMk cId="1181232905" sldId="269"/>
            <ac:spMk id="141" creationId="{00000000-0000-0000-0000-000000000000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https://scratch.mit.edu/projects/458025913/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https://scratch.mit.edu/projects/458025913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4F9EDD-A136-40EF-A892-6A22DE74BD55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EFEBB60-9754-44AA-A97F-525B2DD81D29}">
      <dgm:prSet/>
      <dgm:spPr>
        <a:solidFill>
          <a:schemeClr val="accent1"/>
        </a:solidFill>
      </dgm:spPr>
      <dgm:t>
        <a:bodyPr/>
        <a:lstStyle/>
        <a:p>
          <a:r>
            <a:rPr lang="it-IT" dirty="0"/>
            <a:t>Immaginiamo di tornare bambini…(scusate il </a:t>
          </a:r>
          <a:r>
            <a:rPr lang="it-IT" dirty="0" err="1"/>
            <a:t>cringe</a:t>
          </a:r>
          <a:r>
            <a:rPr lang="it-IT" dirty="0"/>
            <a:t>)</a:t>
          </a:r>
          <a:endParaRPr lang="en-US" dirty="0"/>
        </a:p>
      </dgm:t>
    </dgm:pt>
    <dgm:pt modelId="{669ED997-088E-46D6-9B2A-E990CB1D3A4D}" type="parTrans" cxnId="{99944F6F-9AA2-46D9-AB1C-EB456AC41FF3}">
      <dgm:prSet/>
      <dgm:spPr/>
      <dgm:t>
        <a:bodyPr/>
        <a:lstStyle/>
        <a:p>
          <a:endParaRPr lang="en-US"/>
        </a:p>
      </dgm:t>
    </dgm:pt>
    <dgm:pt modelId="{05AFF7C8-579F-4E6B-A6E9-A336A582186A}" type="sibTrans" cxnId="{99944F6F-9AA2-46D9-AB1C-EB456AC41FF3}">
      <dgm:prSet/>
      <dgm:spPr/>
      <dgm:t>
        <a:bodyPr/>
        <a:lstStyle/>
        <a:p>
          <a:endParaRPr lang="en-US"/>
        </a:p>
      </dgm:t>
    </dgm:pt>
    <dgm:pt modelId="{A8F35709-EDF3-43E3-92A9-F796DD490587}">
      <dgm:prSet/>
      <dgm:spPr>
        <a:solidFill>
          <a:srgbClr val="D58B29"/>
        </a:solidFill>
      </dgm:spPr>
      <dgm:t>
        <a:bodyPr/>
        <a:lstStyle/>
        <a:p>
          <a:r>
            <a:rPr lang="it-IT" dirty="0"/>
            <a:t>LINK: </a:t>
          </a:r>
          <a:r>
            <a:rPr lang="it-IT" dirty="0">
              <a:solidFill>
                <a:schemeClr val="bg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https://scratch.mit.edu/projects/458025913/</a:t>
          </a:r>
          <a:r>
            <a:rPr lang="it-IT" dirty="0">
              <a:solidFill>
                <a:schemeClr val="bg1"/>
              </a:solidFill>
            </a:rPr>
            <a:t> </a:t>
          </a:r>
          <a:endParaRPr lang="en-US" u="sng" dirty="0">
            <a:solidFill>
              <a:schemeClr val="bg1"/>
            </a:solidFill>
          </a:endParaRPr>
        </a:p>
      </dgm:t>
    </dgm:pt>
    <dgm:pt modelId="{9496CB8B-7CEE-491E-B2E5-3C0035A172E7}" type="parTrans" cxnId="{47F26DEB-E903-4EA7-86C0-AC930C801A79}">
      <dgm:prSet/>
      <dgm:spPr/>
      <dgm:t>
        <a:bodyPr/>
        <a:lstStyle/>
        <a:p>
          <a:endParaRPr lang="en-US"/>
        </a:p>
      </dgm:t>
    </dgm:pt>
    <dgm:pt modelId="{E037DD65-19F8-4600-ACD1-D7F9E578147B}" type="sibTrans" cxnId="{47F26DEB-E903-4EA7-86C0-AC930C801A79}">
      <dgm:prSet/>
      <dgm:spPr/>
      <dgm:t>
        <a:bodyPr/>
        <a:lstStyle/>
        <a:p>
          <a:endParaRPr lang="en-US"/>
        </a:p>
      </dgm:t>
    </dgm:pt>
    <dgm:pt modelId="{96BA7A1F-8607-4F55-8787-04C18EDF7CE5}">
      <dgm:prSet/>
      <dgm:spPr>
        <a:solidFill>
          <a:srgbClr val="CF5017"/>
        </a:solidFill>
      </dgm:spPr>
      <dgm:t>
        <a:bodyPr/>
        <a:lstStyle/>
        <a:p>
          <a:r>
            <a:rPr lang="it-IT"/>
            <a:t>… e ragazzi delle superiori </a:t>
          </a:r>
          <a:endParaRPr lang="en-US"/>
        </a:p>
      </dgm:t>
    </dgm:pt>
    <dgm:pt modelId="{09C48ECF-853B-4EBB-B886-BECEF434E23B}" type="parTrans" cxnId="{3CBB40FD-A376-43D5-BBE7-5F0DC037A915}">
      <dgm:prSet/>
      <dgm:spPr/>
      <dgm:t>
        <a:bodyPr/>
        <a:lstStyle/>
        <a:p>
          <a:endParaRPr lang="en-US"/>
        </a:p>
      </dgm:t>
    </dgm:pt>
    <dgm:pt modelId="{2EECFA4A-9F48-4693-A333-2D8BB7A13D29}" type="sibTrans" cxnId="{3CBB40FD-A376-43D5-BBE7-5F0DC037A915}">
      <dgm:prSet/>
      <dgm:spPr/>
      <dgm:t>
        <a:bodyPr/>
        <a:lstStyle/>
        <a:p>
          <a:endParaRPr lang="en-US"/>
        </a:p>
      </dgm:t>
    </dgm:pt>
    <dgm:pt modelId="{BD5D0751-8385-44FF-BE6E-6CB1D3D5BC83}">
      <dgm:prSet/>
      <dgm:spPr>
        <a:solidFill>
          <a:srgbClr val="7C2E16"/>
        </a:solidFill>
      </dgm:spPr>
      <dgm:t>
        <a:bodyPr/>
        <a:lstStyle/>
        <a:p>
          <a:r>
            <a:rPr lang="it-IT"/>
            <a:t>LINK</a:t>
          </a:r>
          <a:r>
            <a:rPr lang="it-IT">
              <a:solidFill>
                <a:schemeClr val="bg1"/>
              </a:solidFill>
            </a:rPr>
            <a:t>: </a:t>
          </a:r>
          <a:r>
            <a:rPr lang="it-IT" dirty="0">
              <a:solidFill>
                <a:schemeClr val="bg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https://scratch.mit.edu/projects/458025913/</a:t>
          </a:r>
          <a:r>
            <a:rPr lang="it-IT" dirty="0">
              <a:solidFill>
                <a:schemeClr val="bg1"/>
              </a:solidFill>
            </a:rPr>
            <a:t> </a:t>
          </a:r>
          <a:endParaRPr lang="en-US" dirty="0">
            <a:solidFill>
              <a:schemeClr val="bg1"/>
            </a:solidFill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/>
          </dgm14:cNvPr>
        </a:ext>
      </dgm:extLst>
    </dgm:pt>
    <dgm:pt modelId="{622BCCD1-42C6-4AD6-A088-C6574C9E94F1}" type="parTrans" cxnId="{99671A97-D396-4042-AB4A-938FB03F9015}">
      <dgm:prSet/>
      <dgm:spPr/>
      <dgm:t>
        <a:bodyPr/>
        <a:lstStyle/>
        <a:p>
          <a:endParaRPr lang="en-US"/>
        </a:p>
      </dgm:t>
    </dgm:pt>
    <dgm:pt modelId="{1FC6751B-AE9D-45E1-AD7C-DF2223955B4E}" type="sibTrans" cxnId="{99671A97-D396-4042-AB4A-938FB03F9015}">
      <dgm:prSet/>
      <dgm:spPr/>
      <dgm:t>
        <a:bodyPr/>
        <a:lstStyle/>
        <a:p>
          <a:endParaRPr lang="en-US"/>
        </a:p>
      </dgm:t>
    </dgm:pt>
    <dgm:pt modelId="{0395E75C-F0F2-4D0E-9B76-29DF32CB154E}" type="pres">
      <dgm:prSet presAssocID="{CA4F9EDD-A136-40EF-A892-6A22DE74BD55}" presName="outerComposite" presStyleCnt="0">
        <dgm:presLayoutVars>
          <dgm:chMax val="5"/>
          <dgm:dir/>
          <dgm:resizeHandles val="exact"/>
        </dgm:presLayoutVars>
      </dgm:prSet>
      <dgm:spPr/>
    </dgm:pt>
    <dgm:pt modelId="{D1969762-3EF9-4EE2-A385-92433EE9F0B9}" type="pres">
      <dgm:prSet presAssocID="{CA4F9EDD-A136-40EF-A892-6A22DE74BD55}" presName="dummyMaxCanvas" presStyleCnt="0">
        <dgm:presLayoutVars/>
      </dgm:prSet>
      <dgm:spPr/>
    </dgm:pt>
    <dgm:pt modelId="{C91C8B94-B110-4216-BE6E-40F98C41C00C}" type="pres">
      <dgm:prSet presAssocID="{CA4F9EDD-A136-40EF-A892-6A22DE74BD55}" presName="FourNodes_1" presStyleLbl="node1" presStyleIdx="0" presStyleCnt="4">
        <dgm:presLayoutVars>
          <dgm:bulletEnabled val="1"/>
        </dgm:presLayoutVars>
      </dgm:prSet>
      <dgm:spPr/>
    </dgm:pt>
    <dgm:pt modelId="{2B2D6F77-9473-45E4-ADF9-5437131E7F7F}" type="pres">
      <dgm:prSet presAssocID="{CA4F9EDD-A136-40EF-A892-6A22DE74BD55}" presName="FourNodes_2" presStyleLbl="node1" presStyleIdx="1" presStyleCnt="4">
        <dgm:presLayoutVars>
          <dgm:bulletEnabled val="1"/>
        </dgm:presLayoutVars>
      </dgm:prSet>
      <dgm:spPr/>
    </dgm:pt>
    <dgm:pt modelId="{B8E61C2B-4BCD-41F9-9885-80054C3AAAE2}" type="pres">
      <dgm:prSet presAssocID="{CA4F9EDD-A136-40EF-A892-6A22DE74BD55}" presName="FourNodes_3" presStyleLbl="node1" presStyleIdx="2" presStyleCnt="4">
        <dgm:presLayoutVars>
          <dgm:bulletEnabled val="1"/>
        </dgm:presLayoutVars>
      </dgm:prSet>
      <dgm:spPr/>
    </dgm:pt>
    <dgm:pt modelId="{8D593A0B-2917-4EAF-A1D8-24079F9B08E4}" type="pres">
      <dgm:prSet presAssocID="{CA4F9EDD-A136-40EF-A892-6A22DE74BD55}" presName="FourNodes_4" presStyleLbl="node1" presStyleIdx="3" presStyleCnt="4">
        <dgm:presLayoutVars>
          <dgm:bulletEnabled val="1"/>
        </dgm:presLayoutVars>
      </dgm:prSet>
      <dgm:spPr/>
    </dgm:pt>
    <dgm:pt modelId="{9DFFC0FE-9279-471B-A742-2B02D5054037}" type="pres">
      <dgm:prSet presAssocID="{CA4F9EDD-A136-40EF-A892-6A22DE74BD55}" presName="FourConn_1-2" presStyleLbl="fgAccFollowNode1" presStyleIdx="0" presStyleCnt="3">
        <dgm:presLayoutVars>
          <dgm:bulletEnabled val="1"/>
        </dgm:presLayoutVars>
      </dgm:prSet>
      <dgm:spPr/>
    </dgm:pt>
    <dgm:pt modelId="{98CD7086-E077-4505-A366-A32BDF02562B}" type="pres">
      <dgm:prSet presAssocID="{CA4F9EDD-A136-40EF-A892-6A22DE74BD55}" presName="FourConn_2-3" presStyleLbl="fgAccFollowNode1" presStyleIdx="1" presStyleCnt="3" custLinFactX="-33209" custLinFactY="-77258" custLinFactNeighborX="-100000" custLinFactNeighborY="-100000">
        <dgm:presLayoutVars>
          <dgm:bulletEnabled val="1"/>
        </dgm:presLayoutVars>
      </dgm:prSet>
      <dgm:spPr/>
    </dgm:pt>
    <dgm:pt modelId="{4B58E94E-4B19-4386-AFF1-E352CE215CC4}" type="pres">
      <dgm:prSet presAssocID="{CA4F9EDD-A136-40EF-A892-6A22DE74BD55}" presName="FourConn_3-4" presStyleLbl="fgAccFollowNode1" presStyleIdx="2" presStyleCnt="3">
        <dgm:presLayoutVars>
          <dgm:bulletEnabled val="1"/>
        </dgm:presLayoutVars>
      </dgm:prSet>
      <dgm:spPr/>
    </dgm:pt>
    <dgm:pt modelId="{16387D0D-2A27-4CEE-88E6-970099DA2741}" type="pres">
      <dgm:prSet presAssocID="{CA4F9EDD-A136-40EF-A892-6A22DE74BD55}" presName="FourNodes_1_text" presStyleLbl="node1" presStyleIdx="3" presStyleCnt="4">
        <dgm:presLayoutVars>
          <dgm:bulletEnabled val="1"/>
        </dgm:presLayoutVars>
      </dgm:prSet>
      <dgm:spPr/>
    </dgm:pt>
    <dgm:pt modelId="{94EDB422-E380-4921-BACA-7A9C9A7BEF3E}" type="pres">
      <dgm:prSet presAssocID="{CA4F9EDD-A136-40EF-A892-6A22DE74BD55}" presName="FourNodes_2_text" presStyleLbl="node1" presStyleIdx="3" presStyleCnt="4">
        <dgm:presLayoutVars>
          <dgm:bulletEnabled val="1"/>
        </dgm:presLayoutVars>
      </dgm:prSet>
      <dgm:spPr/>
    </dgm:pt>
    <dgm:pt modelId="{E71BB690-A241-4D68-9F03-E14CAE0BB38A}" type="pres">
      <dgm:prSet presAssocID="{CA4F9EDD-A136-40EF-A892-6A22DE74BD55}" presName="FourNodes_3_text" presStyleLbl="node1" presStyleIdx="3" presStyleCnt="4">
        <dgm:presLayoutVars>
          <dgm:bulletEnabled val="1"/>
        </dgm:presLayoutVars>
      </dgm:prSet>
      <dgm:spPr/>
    </dgm:pt>
    <dgm:pt modelId="{F0A56997-E102-4B2F-8B28-D6ABF34DE403}" type="pres">
      <dgm:prSet presAssocID="{CA4F9EDD-A136-40EF-A892-6A22DE74BD55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F2B84E05-8887-498A-9313-05E4C4D0F1AA}" type="presOf" srcId="{BD5D0751-8385-44FF-BE6E-6CB1D3D5BC83}" destId="{F0A56997-E102-4B2F-8B28-D6ABF34DE403}" srcOrd="1" destOrd="0" presId="urn:microsoft.com/office/officeart/2005/8/layout/vProcess5"/>
    <dgm:cxn modelId="{A17A5E12-25FC-49D2-AC63-2F400E0AC339}" type="presOf" srcId="{96BA7A1F-8607-4F55-8787-04C18EDF7CE5}" destId="{E71BB690-A241-4D68-9F03-E14CAE0BB38A}" srcOrd="1" destOrd="0" presId="urn:microsoft.com/office/officeart/2005/8/layout/vProcess5"/>
    <dgm:cxn modelId="{9D551E6B-E3D7-4389-9AF3-BE7F416BFC92}" type="presOf" srcId="{BD5D0751-8385-44FF-BE6E-6CB1D3D5BC83}" destId="{8D593A0B-2917-4EAF-A1D8-24079F9B08E4}" srcOrd="0" destOrd="0" presId="urn:microsoft.com/office/officeart/2005/8/layout/vProcess5"/>
    <dgm:cxn modelId="{99944F6F-9AA2-46D9-AB1C-EB456AC41FF3}" srcId="{CA4F9EDD-A136-40EF-A892-6A22DE74BD55}" destId="{EEFEBB60-9754-44AA-A97F-525B2DD81D29}" srcOrd="0" destOrd="0" parTransId="{669ED997-088E-46D6-9B2A-E990CB1D3A4D}" sibTransId="{05AFF7C8-579F-4E6B-A6E9-A336A582186A}"/>
    <dgm:cxn modelId="{99671A97-D396-4042-AB4A-938FB03F9015}" srcId="{CA4F9EDD-A136-40EF-A892-6A22DE74BD55}" destId="{BD5D0751-8385-44FF-BE6E-6CB1D3D5BC83}" srcOrd="3" destOrd="0" parTransId="{622BCCD1-42C6-4AD6-A088-C6574C9E94F1}" sibTransId="{1FC6751B-AE9D-45E1-AD7C-DF2223955B4E}"/>
    <dgm:cxn modelId="{45ED0CAE-6B15-4589-9B96-54CA52B28FB5}" type="presOf" srcId="{2EECFA4A-9F48-4693-A333-2D8BB7A13D29}" destId="{4B58E94E-4B19-4386-AFF1-E352CE215CC4}" srcOrd="0" destOrd="0" presId="urn:microsoft.com/office/officeart/2005/8/layout/vProcess5"/>
    <dgm:cxn modelId="{E0BF98B1-5615-49F0-9C3A-99CE96256469}" type="presOf" srcId="{CA4F9EDD-A136-40EF-A892-6A22DE74BD55}" destId="{0395E75C-F0F2-4D0E-9B76-29DF32CB154E}" srcOrd="0" destOrd="0" presId="urn:microsoft.com/office/officeart/2005/8/layout/vProcess5"/>
    <dgm:cxn modelId="{51C061BA-A19C-4D65-AED5-42B7B922D252}" type="presOf" srcId="{EEFEBB60-9754-44AA-A97F-525B2DD81D29}" destId="{16387D0D-2A27-4CEE-88E6-970099DA2741}" srcOrd="1" destOrd="0" presId="urn:microsoft.com/office/officeart/2005/8/layout/vProcess5"/>
    <dgm:cxn modelId="{759245C0-658B-4D41-9510-B613E73209F0}" type="presOf" srcId="{EEFEBB60-9754-44AA-A97F-525B2DD81D29}" destId="{C91C8B94-B110-4216-BE6E-40F98C41C00C}" srcOrd="0" destOrd="0" presId="urn:microsoft.com/office/officeart/2005/8/layout/vProcess5"/>
    <dgm:cxn modelId="{D3F23DC3-10EA-4B6A-88AF-BD7D82785F8D}" type="presOf" srcId="{E037DD65-19F8-4600-ACD1-D7F9E578147B}" destId="{98CD7086-E077-4505-A366-A32BDF02562B}" srcOrd="0" destOrd="0" presId="urn:microsoft.com/office/officeart/2005/8/layout/vProcess5"/>
    <dgm:cxn modelId="{CB1490DF-B986-4F50-935C-BC56B1076994}" type="presOf" srcId="{05AFF7C8-579F-4E6B-A6E9-A336A582186A}" destId="{9DFFC0FE-9279-471B-A742-2B02D5054037}" srcOrd="0" destOrd="0" presId="urn:microsoft.com/office/officeart/2005/8/layout/vProcess5"/>
    <dgm:cxn modelId="{EF710BE5-14C5-468E-8480-D2A54601DA67}" type="presOf" srcId="{A8F35709-EDF3-43E3-92A9-F796DD490587}" destId="{94EDB422-E380-4921-BACA-7A9C9A7BEF3E}" srcOrd="1" destOrd="0" presId="urn:microsoft.com/office/officeart/2005/8/layout/vProcess5"/>
    <dgm:cxn modelId="{47F26DEB-E903-4EA7-86C0-AC930C801A79}" srcId="{CA4F9EDD-A136-40EF-A892-6A22DE74BD55}" destId="{A8F35709-EDF3-43E3-92A9-F796DD490587}" srcOrd="1" destOrd="0" parTransId="{9496CB8B-7CEE-491E-B2E5-3C0035A172E7}" sibTransId="{E037DD65-19F8-4600-ACD1-D7F9E578147B}"/>
    <dgm:cxn modelId="{81A50BF3-3CFD-44E6-8219-95AD0C05AA02}" type="presOf" srcId="{96BA7A1F-8607-4F55-8787-04C18EDF7CE5}" destId="{B8E61C2B-4BCD-41F9-9885-80054C3AAAE2}" srcOrd="0" destOrd="0" presId="urn:microsoft.com/office/officeart/2005/8/layout/vProcess5"/>
    <dgm:cxn modelId="{67717FFA-05C7-42A0-90A2-B8901A09FC28}" type="presOf" srcId="{A8F35709-EDF3-43E3-92A9-F796DD490587}" destId="{2B2D6F77-9473-45E4-ADF9-5437131E7F7F}" srcOrd="0" destOrd="0" presId="urn:microsoft.com/office/officeart/2005/8/layout/vProcess5"/>
    <dgm:cxn modelId="{3CBB40FD-A376-43D5-BBE7-5F0DC037A915}" srcId="{CA4F9EDD-A136-40EF-A892-6A22DE74BD55}" destId="{96BA7A1F-8607-4F55-8787-04C18EDF7CE5}" srcOrd="2" destOrd="0" parTransId="{09C48ECF-853B-4EBB-B886-BECEF434E23B}" sibTransId="{2EECFA4A-9F48-4693-A333-2D8BB7A13D29}"/>
    <dgm:cxn modelId="{824961A1-12D7-4F0B-8B19-ECD3E74195F6}" type="presParOf" srcId="{0395E75C-F0F2-4D0E-9B76-29DF32CB154E}" destId="{D1969762-3EF9-4EE2-A385-92433EE9F0B9}" srcOrd="0" destOrd="0" presId="urn:microsoft.com/office/officeart/2005/8/layout/vProcess5"/>
    <dgm:cxn modelId="{B00C4F07-350A-4674-A28F-7603B18E7E28}" type="presParOf" srcId="{0395E75C-F0F2-4D0E-9B76-29DF32CB154E}" destId="{C91C8B94-B110-4216-BE6E-40F98C41C00C}" srcOrd="1" destOrd="0" presId="urn:microsoft.com/office/officeart/2005/8/layout/vProcess5"/>
    <dgm:cxn modelId="{851EE791-138B-4FAD-9756-DC662876962A}" type="presParOf" srcId="{0395E75C-F0F2-4D0E-9B76-29DF32CB154E}" destId="{2B2D6F77-9473-45E4-ADF9-5437131E7F7F}" srcOrd="2" destOrd="0" presId="urn:microsoft.com/office/officeart/2005/8/layout/vProcess5"/>
    <dgm:cxn modelId="{CC57604C-5D06-4902-B189-B3873AF781C1}" type="presParOf" srcId="{0395E75C-F0F2-4D0E-9B76-29DF32CB154E}" destId="{B8E61C2B-4BCD-41F9-9885-80054C3AAAE2}" srcOrd="3" destOrd="0" presId="urn:microsoft.com/office/officeart/2005/8/layout/vProcess5"/>
    <dgm:cxn modelId="{394EAE3C-914B-4D3E-8061-6DE37D288536}" type="presParOf" srcId="{0395E75C-F0F2-4D0E-9B76-29DF32CB154E}" destId="{8D593A0B-2917-4EAF-A1D8-24079F9B08E4}" srcOrd="4" destOrd="0" presId="urn:microsoft.com/office/officeart/2005/8/layout/vProcess5"/>
    <dgm:cxn modelId="{7B7A9C11-6BB4-497D-B4B1-284743D9110C}" type="presParOf" srcId="{0395E75C-F0F2-4D0E-9B76-29DF32CB154E}" destId="{9DFFC0FE-9279-471B-A742-2B02D5054037}" srcOrd="5" destOrd="0" presId="urn:microsoft.com/office/officeart/2005/8/layout/vProcess5"/>
    <dgm:cxn modelId="{98152802-F0FC-4C8C-B1F8-328B29A55137}" type="presParOf" srcId="{0395E75C-F0F2-4D0E-9B76-29DF32CB154E}" destId="{98CD7086-E077-4505-A366-A32BDF02562B}" srcOrd="6" destOrd="0" presId="urn:microsoft.com/office/officeart/2005/8/layout/vProcess5"/>
    <dgm:cxn modelId="{4B0D557A-EB82-4D28-B957-F27C4CF7275C}" type="presParOf" srcId="{0395E75C-F0F2-4D0E-9B76-29DF32CB154E}" destId="{4B58E94E-4B19-4386-AFF1-E352CE215CC4}" srcOrd="7" destOrd="0" presId="urn:microsoft.com/office/officeart/2005/8/layout/vProcess5"/>
    <dgm:cxn modelId="{1276CCB6-47BF-454C-BD22-6781DF3D8780}" type="presParOf" srcId="{0395E75C-F0F2-4D0E-9B76-29DF32CB154E}" destId="{16387D0D-2A27-4CEE-88E6-970099DA2741}" srcOrd="8" destOrd="0" presId="urn:microsoft.com/office/officeart/2005/8/layout/vProcess5"/>
    <dgm:cxn modelId="{73898CFB-D69D-49F9-B1F4-985B3A973D69}" type="presParOf" srcId="{0395E75C-F0F2-4D0E-9B76-29DF32CB154E}" destId="{94EDB422-E380-4921-BACA-7A9C9A7BEF3E}" srcOrd="9" destOrd="0" presId="urn:microsoft.com/office/officeart/2005/8/layout/vProcess5"/>
    <dgm:cxn modelId="{C3F820D4-1F45-4445-8427-860C49492338}" type="presParOf" srcId="{0395E75C-F0F2-4D0E-9B76-29DF32CB154E}" destId="{E71BB690-A241-4D68-9F03-E14CAE0BB38A}" srcOrd="10" destOrd="0" presId="urn:microsoft.com/office/officeart/2005/8/layout/vProcess5"/>
    <dgm:cxn modelId="{A19DE40F-E7C4-4D2C-BD42-B0945A58C7D2}" type="presParOf" srcId="{0395E75C-F0F2-4D0E-9B76-29DF32CB154E}" destId="{F0A56997-E102-4B2F-8B28-D6ABF34DE403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1C8B94-B110-4216-BE6E-40F98C41C00C}">
      <dsp:nvSpPr>
        <dsp:cNvPr id="0" name=""/>
        <dsp:cNvSpPr/>
      </dsp:nvSpPr>
      <dsp:spPr>
        <a:xfrm>
          <a:off x="0" y="0"/>
          <a:ext cx="6106993" cy="593026"/>
        </a:xfrm>
        <a:prstGeom prst="roundRect">
          <a:avLst>
            <a:gd name="adj" fmla="val 10000"/>
          </a:avLst>
        </a:prstGeom>
        <a:solidFill>
          <a:schemeClr val="accent1"/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 dirty="0"/>
            <a:t>Immaginiamo di tornare bambini…(scusate il </a:t>
          </a:r>
          <a:r>
            <a:rPr lang="it-IT" sz="1900" kern="1200" dirty="0" err="1"/>
            <a:t>cringe</a:t>
          </a:r>
          <a:r>
            <a:rPr lang="it-IT" sz="1900" kern="1200" dirty="0"/>
            <a:t>)</a:t>
          </a:r>
          <a:endParaRPr lang="en-US" sz="1900" kern="1200" dirty="0"/>
        </a:p>
      </dsp:txBody>
      <dsp:txXfrm>
        <a:off x="17369" y="17369"/>
        <a:ext cx="5416961" cy="558288"/>
      </dsp:txXfrm>
    </dsp:sp>
    <dsp:sp modelId="{2B2D6F77-9473-45E4-ADF9-5437131E7F7F}">
      <dsp:nvSpPr>
        <dsp:cNvPr id="0" name=""/>
        <dsp:cNvSpPr/>
      </dsp:nvSpPr>
      <dsp:spPr>
        <a:xfrm>
          <a:off x="511460" y="700849"/>
          <a:ext cx="6106993" cy="593026"/>
        </a:xfrm>
        <a:prstGeom prst="roundRect">
          <a:avLst>
            <a:gd name="adj" fmla="val 10000"/>
          </a:avLst>
        </a:prstGeom>
        <a:solidFill>
          <a:srgbClr val="D58B29"/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 dirty="0"/>
            <a:t>LINK: </a:t>
          </a:r>
          <a:r>
            <a:rPr lang="it-IT" sz="1900" kern="1200" dirty="0">
              <a:solidFill>
                <a:schemeClr val="bg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https://scratch.mit.edu/projects/458025913/</a:t>
          </a:r>
          <a:r>
            <a:rPr lang="it-IT" sz="1900" kern="1200" dirty="0">
              <a:solidFill>
                <a:schemeClr val="bg1"/>
              </a:solidFill>
            </a:rPr>
            <a:t> </a:t>
          </a:r>
          <a:endParaRPr lang="en-US" sz="1900" u="sng" kern="1200" dirty="0">
            <a:solidFill>
              <a:schemeClr val="bg1"/>
            </a:solidFill>
          </a:endParaRPr>
        </a:p>
      </dsp:txBody>
      <dsp:txXfrm>
        <a:off x="528829" y="718218"/>
        <a:ext cx="5175327" cy="558288"/>
      </dsp:txXfrm>
    </dsp:sp>
    <dsp:sp modelId="{B8E61C2B-4BCD-41F9-9885-80054C3AAAE2}">
      <dsp:nvSpPr>
        <dsp:cNvPr id="0" name=""/>
        <dsp:cNvSpPr/>
      </dsp:nvSpPr>
      <dsp:spPr>
        <a:xfrm>
          <a:off x="1015287" y="1401699"/>
          <a:ext cx="6106993" cy="593026"/>
        </a:xfrm>
        <a:prstGeom prst="roundRect">
          <a:avLst>
            <a:gd name="adj" fmla="val 10000"/>
          </a:avLst>
        </a:prstGeom>
        <a:solidFill>
          <a:srgbClr val="CF5017"/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/>
            <a:t>… e ragazzi delle superiori </a:t>
          </a:r>
          <a:endParaRPr lang="en-US" sz="1900" kern="1200"/>
        </a:p>
      </dsp:txBody>
      <dsp:txXfrm>
        <a:off x="1032656" y="1419068"/>
        <a:ext cx="5182961" cy="558288"/>
      </dsp:txXfrm>
    </dsp:sp>
    <dsp:sp modelId="{8D593A0B-2917-4EAF-A1D8-24079F9B08E4}">
      <dsp:nvSpPr>
        <dsp:cNvPr id="0" name=""/>
        <dsp:cNvSpPr/>
      </dsp:nvSpPr>
      <dsp:spPr>
        <a:xfrm>
          <a:off x="1526748" y="2102548"/>
          <a:ext cx="6106993" cy="593026"/>
        </a:xfrm>
        <a:prstGeom prst="roundRect">
          <a:avLst>
            <a:gd name="adj" fmla="val 10000"/>
          </a:avLst>
        </a:prstGeom>
        <a:solidFill>
          <a:srgbClr val="7C2E16"/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/>
            <a:t>LINK</a:t>
          </a:r>
          <a:r>
            <a:rPr lang="it-IT" sz="1900" kern="1200">
              <a:solidFill>
                <a:schemeClr val="bg1"/>
              </a:solidFill>
            </a:rPr>
            <a:t>: </a:t>
          </a:r>
          <a:r>
            <a:rPr lang="it-IT" sz="1900" kern="1200" dirty="0">
              <a:solidFill>
                <a:schemeClr val="bg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https://scratch.mit.edu/projects/458025913/</a:t>
          </a:r>
          <a:r>
            <a:rPr lang="it-IT" sz="1900" kern="1200" dirty="0">
              <a:solidFill>
                <a:schemeClr val="bg1"/>
              </a:solidFill>
            </a:rPr>
            <a:t> </a:t>
          </a:r>
          <a:endParaRPr lang="en-US" sz="1900" kern="1200" dirty="0">
            <a:solidFill>
              <a:schemeClr val="bg1"/>
            </a:solidFill>
          </a:endParaRPr>
        </a:p>
      </dsp:txBody>
      <dsp:txXfrm>
        <a:off x="1544117" y="2119917"/>
        <a:ext cx="5175327" cy="558288"/>
      </dsp:txXfrm>
    </dsp:sp>
    <dsp:sp modelId="{9DFFC0FE-9279-471B-A742-2B02D5054037}">
      <dsp:nvSpPr>
        <dsp:cNvPr id="0" name=""/>
        <dsp:cNvSpPr/>
      </dsp:nvSpPr>
      <dsp:spPr>
        <a:xfrm>
          <a:off x="5721526" y="454204"/>
          <a:ext cx="385467" cy="38546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5808256" y="454204"/>
        <a:ext cx="212007" cy="290064"/>
      </dsp:txXfrm>
    </dsp:sp>
    <dsp:sp modelId="{98CD7086-E077-4505-A366-A32BDF02562B}">
      <dsp:nvSpPr>
        <dsp:cNvPr id="0" name=""/>
        <dsp:cNvSpPr/>
      </dsp:nvSpPr>
      <dsp:spPr>
        <a:xfrm>
          <a:off x="5719510" y="471782"/>
          <a:ext cx="385467" cy="38546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3105492"/>
            <a:satOff val="13536"/>
            <a:lumOff val="1472"/>
            <a:alphaOff val="0"/>
          </a:schemeClr>
        </a:solidFill>
        <a:ln w="12700" cap="flat" cmpd="sng" algn="in">
          <a:solidFill>
            <a:schemeClr val="accent2">
              <a:tint val="40000"/>
              <a:alpha val="90000"/>
              <a:hueOff val="3105492"/>
              <a:satOff val="13536"/>
              <a:lumOff val="147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5806240" y="471782"/>
        <a:ext cx="212007" cy="290064"/>
      </dsp:txXfrm>
    </dsp:sp>
    <dsp:sp modelId="{4B58E94E-4B19-4386-AFF1-E352CE215CC4}">
      <dsp:nvSpPr>
        <dsp:cNvPr id="0" name=""/>
        <dsp:cNvSpPr/>
      </dsp:nvSpPr>
      <dsp:spPr>
        <a:xfrm>
          <a:off x="6736814" y="1855903"/>
          <a:ext cx="385467" cy="38546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6210984"/>
            <a:satOff val="27072"/>
            <a:lumOff val="2943"/>
            <a:alphaOff val="0"/>
          </a:schemeClr>
        </a:solidFill>
        <a:ln w="12700" cap="flat" cmpd="sng" algn="in">
          <a:solidFill>
            <a:schemeClr val="accent2">
              <a:tint val="40000"/>
              <a:alpha val="90000"/>
              <a:hueOff val="6210984"/>
              <a:satOff val="27072"/>
              <a:lumOff val="294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6823544" y="1855903"/>
        <a:ext cx="212007" cy="2900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a780e51781_7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a780e51781_7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6075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a780e51781_7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a780e51781_7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a780e51781_6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a780e51781_6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af50d8cda1_7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af50d8cda1_7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a780e51781_6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a780e51781_6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a780e51781_7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a780e51781_7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af50d8cda1_7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af50d8cda1_7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a780e51781_7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a780e51781_7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a5910a9fe9_1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a5910a9fe9_1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a780e51781_7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a780e51781_7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a780e51781_7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a780e51781_7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345752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a780e51781_7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a780e51781_7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10800000">
            <a:off x="4226100" y="2933550"/>
            <a:ext cx="691800" cy="388500"/>
          </a:xfrm>
          <a:prstGeom prst="triangle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-25" y="0"/>
            <a:ext cx="9144000" cy="3124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411175" y="644300"/>
            <a:ext cx="8282400" cy="210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411175" y="3398250"/>
            <a:ext cx="8282400" cy="126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Google Shape;52;p11"/>
          <p:cNvCxnSpPr/>
          <p:nvPr/>
        </p:nvCxnSpPr>
        <p:spPr>
          <a:xfrm>
            <a:off x="413275" y="2988275"/>
            <a:ext cx="9105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53" name="Google Shape;53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2667763" y="473202"/>
            <a:ext cx="3926681" cy="3921919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92" y="823791"/>
            <a:ext cx="7738814" cy="3296241"/>
          </a:xfrm>
        </p:spPr>
        <p:txBody>
          <a:bodyPr anchor="ctr">
            <a:noAutofit/>
          </a:bodyPr>
          <a:lstStyle>
            <a:lvl1pPr algn="ctr">
              <a:defRPr sz="7500" spc="600" baseline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1284" y="4484398"/>
            <a:ext cx="6034030" cy="55670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500" b="1" i="0" cap="all" spc="30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8892" y="4781759"/>
            <a:ext cx="1747292" cy="261347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12/13/2020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5249" y="4781759"/>
            <a:ext cx="3086100" cy="259347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00414" y="4781759"/>
            <a:ext cx="1747292" cy="259347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12598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77153133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t>12/13/2020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33596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2197" y="805417"/>
            <a:ext cx="6140303" cy="3048470"/>
          </a:xfrm>
        </p:spPr>
        <p:txBody>
          <a:bodyPr anchor="b">
            <a:normAutofit/>
          </a:bodyPr>
          <a:lstStyle>
            <a:lvl1pPr>
              <a:defRPr sz="6300" spc="600" baseline="0">
                <a:solidFill>
                  <a:schemeClr val="tx2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2198" y="3869836"/>
            <a:ext cx="5263116" cy="71335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500" b="1" i="0" cap="all" spc="300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27410" y="4781759"/>
            <a:ext cx="1120460" cy="261347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12/13/2020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298" y="4781759"/>
            <a:ext cx="3086100" cy="259347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56825" y="4781759"/>
            <a:ext cx="1115675" cy="259347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110979" cy="51435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2772185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1714500"/>
            <a:ext cx="3600450" cy="271462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5847" y="1714500"/>
            <a:ext cx="3600450" cy="271462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12/13/2020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86927015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546" y="285750"/>
            <a:ext cx="7629525" cy="1120138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759" y="1649725"/>
            <a:ext cx="3600450" cy="474397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425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425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2975" y="2181826"/>
            <a:ext cx="3600450" cy="2247299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75398" y="1649725"/>
            <a:ext cx="3600450" cy="474397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425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425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75398" y="2181826"/>
            <a:ext cx="3600450" cy="2247299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7033468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5468902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2964779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5542359" y="0"/>
            <a:ext cx="3601641" cy="51435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4" y="342900"/>
            <a:ext cx="2319086" cy="897503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425" b="1" i="0" cap="all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788" y="690283"/>
            <a:ext cx="4618814" cy="373884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4" y="1306002"/>
            <a:ext cx="2319086" cy="3123123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900"/>
              </a:spcBef>
              <a:buNone/>
              <a:defRPr sz="12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3789" y="4781759"/>
            <a:ext cx="925016" cy="261347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12/13/2020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4781759"/>
            <a:ext cx="2611634" cy="25934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68261" y="4781759"/>
            <a:ext cx="924342" cy="259347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12598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86842926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0" y="1567350"/>
            <a:ext cx="9144000" cy="2008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430800" y="1889700"/>
            <a:ext cx="8282400" cy="151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2598" y="1"/>
            <a:ext cx="5516689" cy="514349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5542359" y="0"/>
            <a:ext cx="3601641" cy="51435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12598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3" y="342900"/>
            <a:ext cx="2319088" cy="897503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425" b="1" i="0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3" y="1306002"/>
            <a:ext cx="2319088" cy="3123123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900"/>
              </a:spcBef>
              <a:buNone/>
              <a:defRPr sz="12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4463" y="4781759"/>
            <a:ext cx="924342" cy="261347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12/13/2020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4781759"/>
            <a:ext cx="2611634" cy="25934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65676" y="4781759"/>
            <a:ext cx="925830" cy="259347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83096130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5557450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49741" y="286790"/>
            <a:ext cx="1119099" cy="4200303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5" y="286789"/>
            <a:ext cx="6294439" cy="4200304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1972249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13500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Google Shape;20;p4"/>
          <p:cNvCxnSpPr/>
          <p:nvPr/>
        </p:nvCxnSpPr>
        <p:spPr>
          <a:xfrm>
            <a:off x="429200" y="1275577"/>
            <a:ext cx="6141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Google Shape;25;p5"/>
          <p:cNvCxnSpPr/>
          <p:nvPr/>
        </p:nvCxnSpPr>
        <p:spPr>
          <a:xfrm>
            <a:off x="429200" y="1275577"/>
            <a:ext cx="6141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39999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2"/>
          </p:nvPr>
        </p:nvSpPr>
        <p:spPr>
          <a:xfrm>
            <a:off x="4832400" y="1468825"/>
            <a:ext cx="39999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Google Shape;34;p7"/>
          <p:cNvCxnSpPr/>
          <p:nvPr/>
        </p:nvCxnSpPr>
        <p:spPr>
          <a:xfrm>
            <a:off x="418675" y="1457787"/>
            <a:ext cx="6141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35" name="Google Shape;35;p7"/>
          <p:cNvSpPr txBox="1">
            <a:spLocks noGrp="1"/>
          </p:cNvSpPr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1"/>
          </p:nvPr>
        </p:nvSpPr>
        <p:spPr>
          <a:xfrm>
            <a:off x="311700" y="1618204"/>
            <a:ext cx="2808000" cy="29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490250" y="528900"/>
            <a:ext cx="5678100" cy="408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1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175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3" name="Google Shape;43;p9"/>
          <p:cNvCxnSpPr/>
          <p:nvPr/>
        </p:nvCxnSpPr>
        <p:spPr>
          <a:xfrm>
            <a:off x="5029675" y="4495500"/>
            <a:ext cx="5772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44" name="Google Shape;44;p9"/>
          <p:cNvSpPr txBox="1">
            <a:spLocks noGrp="1"/>
          </p:cNvSpPr>
          <p:nvPr>
            <p:ph type="title"/>
          </p:nvPr>
        </p:nvSpPr>
        <p:spPr>
          <a:xfrm>
            <a:off x="265500" y="1078750"/>
            <a:ext cx="4045200" cy="178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ubTitle" idx="1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Oswald"/>
              <a:buNone/>
              <a:defRPr sz="2100">
                <a:latin typeface="Oswald"/>
                <a:ea typeface="Oswald"/>
                <a:cs typeface="Oswald"/>
                <a:sym typeface="Oswald"/>
              </a:defRPr>
            </a:lvl1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odern-writer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38758" y="286789"/>
            <a:ext cx="7633742" cy="11190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758" y="1714501"/>
            <a:ext cx="7633742" cy="26951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8758" y="4781759"/>
            <a:ext cx="1747292" cy="2613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12/13/2020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81759"/>
            <a:ext cx="3086100" cy="2593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4781759"/>
            <a:ext cx="2114549" cy="2593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664369" cy="51435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8931402" y="0"/>
            <a:ext cx="212598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38505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  <p:sldLayoutId id="2147483824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825" kern="1200" cap="all" spc="15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Arial" panose="020B0604020202020204" pitchFamily="34" charset="0"/>
        <a:buChar char="•"/>
        <a:defRPr sz="15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Gill Sans MT" panose="020B0502020104020203" pitchFamily="34" charset="0"/>
        <a:buChar char="–"/>
        <a:defRPr sz="13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Arial" panose="020B0604020202020204" pitchFamily="34" charset="0"/>
        <a:buChar char="•"/>
        <a:defRPr sz="1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Gill Sans MT" panose="020B0502020104020203" pitchFamily="34" charset="0"/>
        <a:buChar char="–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Arial" panose="020B0604020202020204" pitchFamily="34" charset="0"/>
        <a:buChar char="•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Gill Sans MT" panose="020B0502020104020203" pitchFamily="34" charset="0"/>
        <a:buChar char="–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Arial" panose="020B0604020202020204" pitchFamily="34" charset="0"/>
        <a:buChar char="•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Gill Sans MT" panose="020B0502020104020203" pitchFamily="34" charset="0"/>
        <a:buChar char="–"/>
        <a:defRPr sz="105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Arial" panose="020B0604020202020204" pitchFamily="34" charset="0"/>
        <a:buChar char="•"/>
        <a:defRPr sz="105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5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77/0886260519842855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Relationship Id="rId4" Type="http://schemas.openxmlformats.org/officeDocument/2006/relationships/hyperlink" Target="https://doi.org/10.1080/19419899.2020.1769162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2" name="Rectangle 111">
            <a:extLst>
              <a:ext uri="{FF2B5EF4-FFF2-40B4-BE49-F238E27FC236}">
                <a16:creationId xmlns:a16="http://schemas.microsoft.com/office/drawing/2014/main" id="{8A25BF79-9ED2-4290-8C48-1AB107B674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Google Shape;107;p25"/>
          <p:cNvSpPr txBox="1">
            <a:spLocks noGrp="1"/>
          </p:cNvSpPr>
          <p:nvPr>
            <p:ph type="ctrTitle"/>
          </p:nvPr>
        </p:nvSpPr>
        <p:spPr>
          <a:xfrm>
            <a:off x="2532743" y="-841829"/>
            <a:ext cx="6487885" cy="5083799"/>
          </a:xfrm>
          <a:prstGeom prst="rect">
            <a:avLst/>
          </a:prstGeom>
        </p:spPr>
        <p:txBody>
          <a:bodyPr spcFirstLastPara="1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6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matic SC"/>
                <a:ea typeface="Amatic SC"/>
                <a:cs typeface="Amatic SC"/>
                <a:sym typeface="Amatic SC"/>
              </a:rPr>
              <a:t>Consenso e stereotipi di genere nell’educazione sessuale scolastica </a:t>
            </a:r>
          </a:p>
        </p:txBody>
      </p:sp>
      <p:sp>
        <p:nvSpPr>
          <p:cNvPr id="114" name="Freeform: Shape 113">
            <a:extLst>
              <a:ext uri="{FF2B5EF4-FFF2-40B4-BE49-F238E27FC236}">
                <a16:creationId xmlns:a16="http://schemas.microsoft.com/office/drawing/2014/main" id="{68A549F5-BF47-4351-BA22-B59919984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2191295" cy="5143500"/>
          </a:xfrm>
          <a:custGeom>
            <a:avLst/>
            <a:gdLst>
              <a:gd name="connsiteX0" fmla="*/ 0 w 2921728"/>
              <a:gd name="connsiteY0" fmla="*/ 0 h 6858000"/>
              <a:gd name="connsiteX1" fmla="*/ 2035903 w 2921728"/>
              <a:gd name="connsiteY1" fmla="*/ 0 h 6858000"/>
              <a:gd name="connsiteX2" fmla="*/ 2202677 w 2921728"/>
              <a:gd name="connsiteY2" fmla="*/ 0 h 6858000"/>
              <a:gd name="connsiteX3" fmla="*/ 2745516 w 2921728"/>
              <a:gd name="connsiteY3" fmla="*/ 0 h 6858000"/>
              <a:gd name="connsiteX4" fmla="*/ 2747103 w 2921728"/>
              <a:gd name="connsiteY4" fmla="*/ 68263 h 6858000"/>
              <a:gd name="connsiteX5" fmla="*/ 2755041 w 2921728"/>
              <a:gd name="connsiteY5" fmla="*/ 128588 h 6858000"/>
              <a:gd name="connsiteX6" fmla="*/ 2766153 w 2921728"/>
              <a:gd name="connsiteY6" fmla="*/ 180975 h 6858000"/>
              <a:gd name="connsiteX7" fmla="*/ 2780441 w 2921728"/>
              <a:gd name="connsiteY7" fmla="*/ 227013 h 6858000"/>
              <a:gd name="connsiteX8" fmla="*/ 2796316 w 2921728"/>
              <a:gd name="connsiteY8" fmla="*/ 268288 h 6858000"/>
              <a:gd name="connsiteX9" fmla="*/ 2815366 w 2921728"/>
              <a:gd name="connsiteY9" fmla="*/ 304800 h 6858000"/>
              <a:gd name="connsiteX10" fmla="*/ 2834416 w 2921728"/>
              <a:gd name="connsiteY10" fmla="*/ 342900 h 6858000"/>
              <a:gd name="connsiteX11" fmla="*/ 2853466 w 2921728"/>
              <a:gd name="connsiteY11" fmla="*/ 381000 h 6858000"/>
              <a:gd name="connsiteX12" fmla="*/ 2869341 w 2921728"/>
              <a:gd name="connsiteY12" fmla="*/ 417513 h 6858000"/>
              <a:gd name="connsiteX13" fmla="*/ 2885216 w 2921728"/>
              <a:gd name="connsiteY13" fmla="*/ 458788 h 6858000"/>
              <a:gd name="connsiteX14" fmla="*/ 2901091 w 2921728"/>
              <a:gd name="connsiteY14" fmla="*/ 504825 h 6858000"/>
              <a:gd name="connsiteX15" fmla="*/ 2912203 w 2921728"/>
              <a:gd name="connsiteY15" fmla="*/ 557213 h 6858000"/>
              <a:gd name="connsiteX16" fmla="*/ 2918553 w 2921728"/>
              <a:gd name="connsiteY16" fmla="*/ 617538 h 6858000"/>
              <a:gd name="connsiteX17" fmla="*/ 2921728 w 2921728"/>
              <a:gd name="connsiteY17" fmla="*/ 685800 h 6858000"/>
              <a:gd name="connsiteX18" fmla="*/ 2918553 w 2921728"/>
              <a:gd name="connsiteY18" fmla="*/ 754063 h 6858000"/>
              <a:gd name="connsiteX19" fmla="*/ 2912203 w 2921728"/>
              <a:gd name="connsiteY19" fmla="*/ 814388 h 6858000"/>
              <a:gd name="connsiteX20" fmla="*/ 2901091 w 2921728"/>
              <a:gd name="connsiteY20" fmla="*/ 866775 h 6858000"/>
              <a:gd name="connsiteX21" fmla="*/ 2885216 w 2921728"/>
              <a:gd name="connsiteY21" fmla="*/ 912813 h 6858000"/>
              <a:gd name="connsiteX22" fmla="*/ 2869341 w 2921728"/>
              <a:gd name="connsiteY22" fmla="*/ 954088 h 6858000"/>
              <a:gd name="connsiteX23" fmla="*/ 2853466 w 2921728"/>
              <a:gd name="connsiteY23" fmla="*/ 990600 h 6858000"/>
              <a:gd name="connsiteX24" fmla="*/ 2834416 w 2921728"/>
              <a:gd name="connsiteY24" fmla="*/ 1028700 h 6858000"/>
              <a:gd name="connsiteX25" fmla="*/ 2815366 w 2921728"/>
              <a:gd name="connsiteY25" fmla="*/ 1066800 h 6858000"/>
              <a:gd name="connsiteX26" fmla="*/ 2796316 w 2921728"/>
              <a:gd name="connsiteY26" fmla="*/ 1103313 h 6858000"/>
              <a:gd name="connsiteX27" fmla="*/ 2780441 w 2921728"/>
              <a:gd name="connsiteY27" fmla="*/ 1144588 h 6858000"/>
              <a:gd name="connsiteX28" fmla="*/ 2766153 w 2921728"/>
              <a:gd name="connsiteY28" fmla="*/ 1190625 h 6858000"/>
              <a:gd name="connsiteX29" fmla="*/ 2755041 w 2921728"/>
              <a:gd name="connsiteY29" fmla="*/ 1243013 h 6858000"/>
              <a:gd name="connsiteX30" fmla="*/ 2747103 w 2921728"/>
              <a:gd name="connsiteY30" fmla="*/ 1303338 h 6858000"/>
              <a:gd name="connsiteX31" fmla="*/ 2745516 w 2921728"/>
              <a:gd name="connsiteY31" fmla="*/ 1371600 h 6858000"/>
              <a:gd name="connsiteX32" fmla="*/ 2747103 w 2921728"/>
              <a:gd name="connsiteY32" fmla="*/ 1439863 h 6858000"/>
              <a:gd name="connsiteX33" fmla="*/ 2755041 w 2921728"/>
              <a:gd name="connsiteY33" fmla="*/ 1500188 h 6858000"/>
              <a:gd name="connsiteX34" fmla="*/ 2766153 w 2921728"/>
              <a:gd name="connsiteY34" fmla="*/ 1552575 h 6858000"/>
              <a:gd name="connsiteX35" fmla="*/ 2780441 w 2921728"/>
              <a:gd name="connsiteY35" fmla="*/ 1598613 h 6858000"/>
              <a:gd name="connsiteX36" fmla="*/ 2796316 w 2921728"/>
              <a:gd name="connsiteY36" fmla="*/ 1639888 h 6858000"/>
              <a:gd name="connsiteX37" fmla="*/ 2815366 w 2921728"/>
              <a:gd name="connsiteY37" fmla="*/ 1676400 h 6858000"/>
              <a:gd name="connsiteX38" fmla="*/ 2834416 w 2921728"/>
              <a:gd name="connsiteY38" fmla="*/ 1714500 h 6858000"/>
              <a:gd name="connsiteX39" fmla="*/ 2853466 w 2921728"/>
              <a:gd name="connsiteY39" fmla="*/ 1752600 h 6858000"/>
              <a:gd name="connsiteX40" fmla="*/ 2869341 w 2921728"/>
              <a:gd name="connsiteY40" fmla="*/ 1789113 h 6858000"/>
              <a:gd name="connsiteX41" fmla="*/ 2885216 w 2921728"/>
              <a:gd name="connsiteY41" fmla="*/ 1830388 h 6858000"/>
              <a:gd name="connsiteX42" fmla="*/ 2901091 w 2921728"/>
              <a:gd name="connsiteY42" fmla="*/ 1876425 h 6858000"/>
              <a:gd name="connsiteX43" fmla="*/ 2912203 w 2921728"/>
              <a:gd name="connsiteY43" fmla="*/ 1928813 h 6858000"/>
              <a:gd name="connsiteX44" fmla="*/ 2918553 w 2921728"/>
              <a:gd name="connsiteY44" fmla="*/ 1989138 h 6858000"/>
              <a:gd name="connsiteX45" fmla="*/ 2921728 w 2921728"/>
              <a:gd name="connsiteY45" fmla="*/ 2057400 h 6858000"/>
              <a:gd name="connsiteX46" fmla="*/ 2918553 w 2921728"/>
              <a:gd name="connsiteY46" fmla="*/ 2125663 h 6858000"/>
              <a:gd name="connsiteX47" fmla="*/ 2912203 w 2921728"/>
              <a:gd name="connsiteY47" fmla="*/ 2185988 h 6858000"/>
              <a:gd name="connsiteX48" fmla="*/ 2901091 w 2921728"/>
              <a:gd name="connsiteY48" fmla="*/ 2238375 h 6858000"/>
              <a:gd name="connsiteX49" fmla="*/ 2885216 w 2921728"/>
              <a:gd name="connsiteY49" fmla="*/ 2284413 h 6858000"/>
              <a:gd name="connsiteX50" fmla="*/ 2869341 w 2921728"/>
              <a:gd name="connsiteY50" fmla="*/ 2325688 h 6858000"/>
              <a:gd name="connsiteX51" fmla="*/ 2853466 w 2921728"/>
              <a:gd name="connsiteY51" fmla="*/ 2362200 h 6858000"/>
              <a:gd name="connsiteX52" fmla="*/ 2834416 w 2921728"/>
              <a:gd name="connsiteY52" fmla="*/ 2400300 h 6858000"/>
              <a:gd name="connsiteX53" fmla="*/ 2815366 w 2921728"/>
              <a:gd name="connsiteY53" fmla="*/ 2438400 h 6858000"/>
              <a:gd name="connsiteX54" fmla="*/ 2796316 w 2921728"/>
              <a:gd name="connsiteY54" fmla="*/ 2474913 h 6858000"/>
              <a:gd name="connsiteX55" fmla="*/ 2780441 w 2921728"/>
              <a:gd name="connsiteY55" fmla="*/ 2516188 h 6858000"/>
              <a:gd name="connsiteX56" fmla="*/ 2766153 w 2921728"/>
              <a:gd name="connsiteY56" fmla="*/ 2562225 h 6858000"/>
              <a:gd name="connsiteX57" fmla="*/ 2755041 w 2921728"/>
              <a:gd name="connsiteY57" fmla="*/ 2614613 h 6858000"/>
              <a:gd name="connsiteX58" fmla="*/ 2747103 w 2921728"/>
              <a:gd name="connsiteY58" fmla="*/ 2674938 h 6858000"/>
              <a:gd name="connsiteX59" fmla="*/ 2745516 w 2921728"/>
              <a:gd name="connsiteY59" fmla="*/ 2743200 h 6858000"/>
              <a:gd name="connsiteX60" fmla="*/ 2747103 w 2921728"/>
              <a:gd name="connsiteY60" fmla="*/ 2811463 h 6858000"/>
              <a:gd name="connsiteX61" fmla="*/ 2755041 w 2921728"/>
              <a:gd name="connsiteY61" fmla="*/ 2871788 h 6858000"/>
              <a:gd name="connsiteX62" fmla="*/ 2766153 w 2921728"/>
              <a:gd name="connsiteY62" fmla="*/ 2924175 h 6858000"/>
              <a:gd name="connsiteX63" fmla="*/ 2780441 w 2921728"/>
              <a:gd name="connsiteY63" fmla="*/ 2970213 h 6858000"/>
              <a:gd name="connsiteX64" fmla="*/ 2796316 w 2921728"/>
              <a:gd name="connsiteY64" fmla="*/ 3011488 h 6858000"/>
              <a:gd name="connsiteX65" fmla="*/ 2815366 w 2921728"/>
              <a:gd name="connsiteY65" fmla="*/ 3048000 h 6858000"/>
              <a:gd name="connsiteX66" fmla="*/ 2834416 w 2921728"/>
              <a:gd name="connsiteY66" fmla="*/ 3086100 h 6858000"/>
              <a:gd name="connsiteX67" fmla="*/ 2853466 w 2921728"/>
              <a:gd name="connsiteY67" fmla="*/ 3124200 h 6858000"/>
              <a:gd name="connsiteX68" fmla="*/ 2869341 w 2921728"/>
              <a:gd name="connsiteY68" fmla="*/ 3160713 h 6858000"/>
              <a:gd name="connsiteX69" fmla="*/ 2885216 w 2921728"/>
              <a:gd name="connsiteY69" fmla="*/ 3201988 h 6858000"/>
              <a:gd name="connsiteX70" fmla="*/ 2901091 w 2921728"/>
              <a:gd name="connsiteY70" fmla="*/ 3248025 h 6858000"/>
              <a:gd name="connsiteX71" fmla="*/ 2912203 w 2921728"/>
              <a:gd name="connsiteY71" fmla="*/ 3300413 h 6858000"/>
              <a:gd name="connsiteX72" fmla="*/ 2918553 w 2921728"/>
              <a:gd name="connsiteY72" fmla="*/ 3360738 h 6858000"/>
              <a:gd name="connsiteX73" fmla="*/ 2921728 w 2921728"/>
              <a:gd name="connsiteY73" fmla="*/ 3427413 h 6858000"/>
              <a:gd name="connsiteX74" fmla="*/ 2918553 w 2921728"/>
              <a:gd name="connsiteY74" fmla="*/ 3497263 h 6858000"/>
              <a:gd name="connsiteX75" fmla="*/ 2912203 w 2921728"/>
              <a:gd name="connsiteY75" fmla="*/ 3557588 h 6858000"/>
              <a:gd name="connsiteX76" fmla="*/ 2901091 w 2921728"/>
              <a:gd name="connsiteY76" fmla="*/ 3609975 h 6858000"/>
              <a:gd name="connsiteX77" fmla="*/ 2885216 w 2921728"/>
              <a:gd name="connsiteY77" fmla="*/ 3656013 h 6858000"/>
              <a:gd name="connsiteX78" fmla="*/ 2869341 w 2921728"/>
              <a:gd name="connsiteY78" fmla="*/ 3697288 h 6858000"/>
              <a:gd name="connsiteX79" fmla="*/ 2853466 w 2921728"/>
              <a:gd name="connsiteY79" fmla="*/ 3733800 h 6858000"/>
              <a:gd name="connsiteX80" fmla="*/ 2834416 w 2921728"/>
              <a:gd name="connsiteY80" fmla="*/ 3771900 h 6858000"/>
              <a:gd name="connsiteX81" fmla="*/ 2815366 w 2921728"/>
              <a:gd name="connsiteY81" fmla="*/ 3810000 h 6858000"/>
              <a:gd name="connsiteX82" fmla="*/ 2796316 w 2921728"/>
              <a:gd name="connsiteY82" fmla="*/ 3846513 h 6858000"/>
              <a:gd name="connsiteX83" fmla="*/ 2780441 w 2921728"/>
              <a:gd name="connsiteY83" fmla="*/ 3887788 h 6858000"/>
              <a:gd name="connsiteX84" fmla="*/ 2766153 w 2921728"/>
              <a:gd name="connsiteY84" fmla="*/ 3933825 h 6858000"/>
              <a:gd name="connsiteX85" fmla="*/ 2755041 w 2921728"/>
              <a:gd name="connsiteY85" fmla="*/ 3986213 h 6858000"/>
              <a:gd name="connsiteX86" fmla="*/ 2747103 w 2921728"/>
              <a:gd name="connsiteY86" fmla="*/ 4046538 h 6858000"/>
              <a:gd name="connsiteX87" fmla="*/ 2745516 w 2921728"/>
              <a:gd name="connsiteY87" fmla="*/ 4114800 h 6858000"/>
              <a:gd name="connsiteX88" fmla="*/ 2747103 w 2921728"/>
              <a:gd name="connsiteY88" fmla="*/ 4183063 h 6858000"/>
              <a:gd name="connsiteX89" fmla="*/ 2755041 w 2921728"/>
              <a:gd name="connsiteY89" fmla="*/ 4243388 h 6858000"/>
              <a:gd name="connsiteX90" fmla="*/ 2766153 w 2921728"/>
              <a:gd name="connsiteY90" fmla="*/ 4295775 h 6858000"/>
              <a:gd name="connsiteX91" fmla="*/ 2780441 w 2921728"/>
              <a:gd name="connsiteY91" fmla="*/ 4341813 h 6858000"/>
              <a:gd name="connsiteX92" fmla="*/ 2796316 w 2921728"/>
              <a:gd name="connsiteY92" fmla="*/ 4383088 h 6858000"/>
              <a:gd name="connsiteX93" fmla="*/ 2815366 w 2921728"/>
              <a:gd name="connsiteY93" fmla="*/ 4419600 h 6858000"/>
              <a:gd name="connsiteX94" fmla="*/ 2853466 w 2921728"/>
              <a:gd name="connsiteY94" fmla="*/ 4495800 h 6858000"/>
              <a:gd name="connsiteX95" fmla="*/ 2869341 w 2921728"/>
              <a:gd name="connsiteY95" fmla="*/ 4532313 h 6858000"/>
              <a:gd name="connsiteX96" fmla="*/ 2885216 w 2921728"/>
              <a:gd name="connsiteY96" fmla="*/ 4573588 h 6858000"/>
              <a:gd name="connsiteX97" fmla="*/ 2901091 w 2921728"/>
              <a:gd name="connsiteY97" fmla="*/ 4619625 h 6858000"/>
              <a:gd name="connsiteX98" fmla="*/ 2912203 w 2921728"/>
              <a:gd name="connsiteY98" fmla="*/ 4672013 h 6858000"/>
              <a:gd name="connsiteX99" fmla="*/ 2918553 w 2921728"/>
              <a:gd name="connsiteY99" fmla="*/ 4732338 h 6858000"/>
              <a:gd name="connsiteX100" fmla="*/ 2921728 w 2921728"/>
              <a:gd name="connsiteY100" fmla="*/ 4800600 h 6858000"/>
              <a:gd name="connsiteX101" fmla="*/ 2918553 w 2921728"/>
              <a:gd name="connsiteY101" fmla="*/ 4868863 h 6858000"/>
              <a:gd name="connsiteX102" fmla="*/ 2912203 w 2921728"/>
              <a:gd name="connsiteY102" fmla="*/ 4929188 h 6858000"/>
              <a:gd name="connsiteX103" fmla="*/ 2901091 w 2921728"/>
              <a:gd name="connsiteY103" fmla="*/ 4981575 h 6858000"/>
              <a:gd name="connsiteX104" fmla="*/ 2885216 w 2921728"/>
              <a:gd name="connsiteY104" fmla="*/ 5027613 h 6858000"/>
              <a:gd name="connsiteX105" fmla="*/ 2869341 w 2921728"/>
              <a:gd name="connsiteY105" fmla="*/ 5068888 h 6858000"/>
              <a:gd name="connsiteX106" fmla="*/ 2853466 w 2921728"/>
              <a:gd name="connsiteY106" fmla="*/ 5105400 h 6858000"/>
              <a:gd name="connsiteX107" fmla="*/ 2834416 w 2921728"/>
              <a:gd name="connsiteY107" fmla="*/ 5143500 h 6858000"/>
              <a:gd name="connsiteX108" fmla="*/ 2815366 w 2921728"/>
              <a:gd name="connsiteY108" fmla="*/ 5181600 h 6858000"/>
              <a:gd name="connsiteX109" fmla="*/ 2796316 w 2921728"/>
              <a:gd name="connsiteY109" fmla="*/ 5218113 h 6858000"/>
              <a:gd name="connsiteX110" fmla="*/ 2780441 w 2921728"/>
              <a:gd name="connsiteY110" fmla="*/ 5259388 h 6858000"/>
              <a:gd name="connsiteX111" fmla="*/ 2766153 w 2921728"/>
              <a:gd name="connsiteY111" fmla="*/ 5305425 h 6858000"/>
              <a:gd name="connsiteX112" fmla="*/ 2755041 w 2921728"/>
              <a:gd name="connsiteY112" fmla="*/ 5357813 h 6858000"/>
              <a:gd name="connsiteX113" fmla="*/ 2747103 w 2921728"/>
              <a:gd name="connsiteY113" fmla="*/ 5418138 h 6858000"/>
              <a:gd name="connsiteX114" fmla="*/ 2745516 w 2921728"/>
              <a:gd name="connsiteY114" fmla="*/ 5486400 h 6858000"/>
              <a:gd name="connsiteX115" fmla="*/ 2747103 w 2921728"/>
              <a:gd name="connsiteY115" fmla="*/ 5554663 h 6858000"/>
              <a:gd name="connsiteX116" fmla="*/ 2755041 w 2921728"/>
              <a:gd name="connsiteY116" fmla="*/ 5614988 h 6858000"/>
              <a:gd name="connsiteX117" fmla="*/ 2766153 w 2921728"/>
              <a:gd name="connsiteY117" fmla="*/ 5667375 h 6858000"/>
              <a:gd name="connsiteX118" fmla="*/ 2780441 w 2921728"/>
              <a:gd name="connsiteY118" fmla="*/ 5713413 h 6858000"/>
              <a:gd name="connsiteX119" fmla="*/ 2796316 w 2921728"/>
              <a:gd name="connsiteY119" fmla="*/ 5754688 h 6858000"/>
              <a:gd name="connsiteX120" fmla="*/ 2815366 w 2921728"/>
              <a:gd name="connsiteY120" fmla="*/ 5791200 h 6858000"/>
              <a:gd name="connsiteX121" fmla="*/ 2834416 w 2921728"/>
              <a:gd name="connsiteY121" fmla="*/ 5829300 h 6858000"/>
              <a:gd name="connsiteX122" fmla="*/ 2853466 w 2921728"/>
              <a:gd name="connsiteY122" fmla="*/ 5867400 h 6858000"/>
              <a:gd name="connsiteX123" fmla="*/ 2869341 w 2921728"/>
              <a:gd name="connsiteY123" fmla="*/ 5903913 h 6858000"/>
              <a:gd name="connsiteX124" fmla="*/ 2885216 w 2921728"/>
              <a:gd name="connsiteY124" fmla="*/ 5945188 h 6858000"/>
              <a:gd name="connsiteX125" fmla="*/ 2901091 w 2921728"/>
              <a:gd name="connsiteY125" fmla="*/ 5991225 h 6858000"/>
              <a:gd name="connsiteX126" fmla="*/ 2912203 w 2921728"/>
              <a:gd name="connsiteY126" fmla="*/ 6043613 h 6858000"/>
              <a:gd name="connsiteX127" fmla="*/ 2918553 w 2921728"/>
              <a:gd name="connsiteY127" fmla="*/ 6103938 h 6858000"/>
              <a:gd name="connsiteX128" fmla="*/ 2921728 w 2921728"/>
              <a:gd name="connsiteY128" fmla="*/ 6172200 h 6858000"/>
              <a:gd name="connsiteX129" fmla="*/ 2918553 w 2921728"/>
              <a:gd name="connsiteY129" fmla="*/ 6240463 h 6858000"/>
              <a:gd name="connsiteX130" fmla="*/ 2912203 w 2921728"/>
              <a:gd name="connsiteY130" fmla="*/ 6300788 h 6858000"/>
              <a:gd name="connsiteX131" fmla="*/ 2901091 w 2921728"/>
              <a:gd name="connsiteY131" fmla="*/ 6353175 h 6858000"/>
              <a:gd name="connsiteX132" fmla="*/ 2885216 w 2921728"/>
              <a:gd name="connsiteY132" fmla="*/ 6399213 h 6858000"/>
              <a:gd name="connsiteX133" fmla="*/ 2869341 w 2921728"/>
              <a:gd name="connsiteY133" fmla="*/ 6440488 h 6858000"/>
              <a:gd name="connsiteX134" fmla="*/ 2853466 w 2921728"/>
              <a:gd name="connsiteY134" fmla="*/ 6477000 h 6858000"/>
              <a:gd name="connsiteX135" fmla="*/ 2834416 w 2921728"/>
              <a:gd name="connsiteY135" fmla="*/ 6515100 h 6858000"/>
              <a:gd name="connsiteX136" fmla="*/ 2815366 w 2921728"/>
              <a:gd name="connsiteY136" fmla="*/ 6553200 h 6858000"/>
              <a:gd name="connsiteX137" fmla="*/ 2796316 w 2921728"/>
              <a:gd name="connsiteY137" fmla="*/ 6589713 h 6858000"/>
              <a:gd name="connsiteX138" fmla="*/ 2780441 w 2921728"/>
              <a:gd name="connsiteY138" fmla="*/ 6630988 h 6858000"/>
              <a:gd name="connsiteX139" fmla="*/ 2766153 w 2921728"/>
              <a:gd name="connsiteY139" fmla="*/ 6677025 h 6858000"/>
              <a:gd name="connsiteX140" fmla="*/ 2755041 w 2921728"/>
              <a:gd name="connsiteY140" fmla="*/ 6729413 h 6858000"/>
              <a:gd name="connsiteX141" fmla="*/ 2747103 w 2921728"/>
              <a:gd name="connsiteY141" fmla="*/ 6789738 h 6858000"/>
              <a:gd name="connsiteX142" fmla="*/ 2745516 w 2921728"/>
              <a:gd name="connsiteY142" fmla="*/ 6858000 h 6858000"/>
              <a:gd name="connsiteX143" fmla="*/ 2202677 w 2921728"/>
              <a:gd name="connsiteY143" fmla="*/ 6858000 h 6858000"/>
              <a:gd name="connsiteX144" fmla="*/ 2035903 w 2921728"/>
              <a:gd name="connsiteY144" fmla="*/ 6858000 h 6858000"/>
              <a:gd name="connsiteX145" fmla="*/ 0 w 2921728"/>
              <a:gd name="connsiteY14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</a:cxnLst>
            <a:rect l="l" t="t" r="r" b="b"/>
            <a:pathLst>
              <a:path w="2921728" h="6858000">
                <a:moveTo>
                  <a:pt x="0" y="0"/>
                </a:moveTo>
                <a:lnTo>
                  <a:pt x="2035903" y="0"/>
                </a:lnTo>
                <a:lnTo>
                  <a:pt x="2202677" y="0"/>
                </a:lnTo>
                <a:lnTo>
                  <a:pt x="2745516" y="0"/>
                </a:lnTo>
                <a:lnTo>
                  <a:pt x="2747103" y="68263"/>
                </a:lnTo>
                <a:lnTo>
                  <a:pt x="2755041" y="128588"/>
                </a:lnTo>
                <a:lnTo>
                  <a:pt x="2766153" y="180975"/>
                </a:lnTo>
                <a:lnTo>
                  <a:pt x="2780441" y="227013"/>
                </a:lnTo>
                <a:lnTo>
                  <a:pt x="2796316" y="268288"/>
                </a:lnTo>
                <a:lnTo>
                  <a:pt x="2815366" y="304800"/>
                </a:lnTo>
                <a:lnTo>
                  <a:pt x="2834416" y="342900"/>
                </a:lnTo>
                <a:lnTo>
                  <a:pt x="2853466" y="381000"/>
                </a:lnTo>
                <a:lnTo>
                  <a:pt x="2869341" y="417513"/>
                </a:lnTo>
                <a:lnTo>
                  <a:pt x="2885216" y="458788"/>
                </a:lnTo>
                <a:lnTo>
                  <a:pt x="2901091" y="504825"/>
                </a:lnTo>
                <a:lnTo>
                  <a:pt x="2912203" y="557213"/>
                </a:lnTo>
                <a:lnTo>
                  <a:pt x="2918553" y="617538"/>
                </a:lnTo>
                <a:lnTo>
                  <a:pt x="2921728" y="685800"/>
                </a:lnTo>
                <a:lnTo>
                  <a:pt x="2918553" y="754063"/>
                </a:lnTo>
                <a:lnTo>
                  <a:pt x="2912203" y="814388"/>
                </a:lnTo>
                <a:lnTo>
                  <a:pt x="2901091" y="866775"/>
                </a:lnTo>
                <a:lnTo>
                  <a:pt x="2885216" y="912813"/>
                </a:lnTo>
                <a:lnTo>
                  <a:pt x="2869341" y="954088"/>
                </a:lnTo>
                <a:lnTo>
                  <a:pt x="2853466" y="990600"/>
                </a:lnTo>
                <a:lnTo>
                  <a:pt x="2834416" y="1028700"/>
                </a:lnTo>
                <a:lnTo>
                  <a:pt x="2815366" y="1066800"/>
                </a:lnTo>
                <a:lnTo>
                  <a:pt x="2796316" y="1103313"/>
                </a:lnTo>
                <a:lnTo>
                  <a:pt x="2780441" y="1144588"/>
                </a:lnTo>
                <a:lnTo>
                  <a:pt x="2766153" y="1190625"/>
                </a:lnTo>
                <a:lnTo>
                  <a:pt x="2755041" y="1243013"/>
                </a:lnTo>
                <a:lnTo>
                  <a:pt x="2747103" y="1303338"/>
                </a:lnTo>
                <a:lnTo>
                  <a:pt x="2745516" y="1371600"/>
                </a:lnTo>
                <a:lnTo>
                  <a:pt x="2747103" y="1439863"/>
                </a:lnTo>
                <a:lnTo>
                  <a:pt x="2755041" y="1500188"/>
                </a:lnTo>
                <a:lnTo>
                  <a:pt x="2766153" y="1552575"/>
                </a:lnTo>
                <a:lnTo>
                  <a:pt x="2780441" y="1598613"/>
                </a:lnTo>
                <a:lnTo>
                  <a:pt x="2796316" y="1639888"/>
                </a:lnTo>
                <a:lnTo>
                  <a:pt x="2815366" y="1676400"/>
                </a:lnTo>
                <a:lnTo>
                  <a:pt x="2834416" y="1714500"/>
                </a:lnTo>
                <a:lnTo>
                  <a:pt x="2853466" y="1752600"/>
                </a:lnTo>
                <a:lnTo>
                  <a:pt x="2869341" y="1789113"/>
                </a:lnTo>
                <a:lnTo>
                  <a:pt x="2885216" y="1830388"/>
                </a:lnTo>
                <a:lnTo>
                  <a:pt x="2901091" y="1876425"/>
                </a:lnTo>
                <a:lnTo>
                  <a:pt x="2912203" y="1928813"/>
                </a:lnTo>
                <a:lnTo>
                  <a:pt x="2918553" y="1989138"/>
                </a:lnTo>
                <a:lnTo>
                  <a:pt x="2921728" y="2057400"/>
                </a:lnTo>
                <a:lnTo>
                  <a:pt x="2918553" y="2125663"/>
                </a:lnTo>
                <a:lnTo>
                  <a:pt x="2912203" y="2185988"/>
                </a:lnTo>
                <a:lnTo>
                  <a:pt x="2901091" y="2238375"/>
                </a:lnTo>
                <a:lnTo>
                  <a:pt x="2885216" y="2284413"/>
                </a:lnTo>
                <a:lnTo>
                  <a:pt x="2869341" y="2325688"/>
                </a:lnTo>
                <a:lnTo>
                  <a:pt x="2853466" y="2362200"/>
                </a:lnTo>
                <a:lnTo>
                  <a:pt x="2834416" y="2400300"/>
                </a:lnTo>
                <a:lnTo>
                  <a:pt x="2815366" y="2438400"/>
                </a:lnTo>
                <a:lnTo>
                  <a:pt x="2796316" y="2474913"/>
                </a:lnTo>
                <a:lnTo>
                  <a:pt x="2780441" y="2516188"/>
                </a:lnTo>
                <a:lnTo>
                  <a:pt x="2766153" y="2562225"/>
                </a:lnTo>
                <a:lnTo>
                  <a:pt x="2755041" y="2614613"/>
                </a:lnTo>
                <a:lnTo>
                  <a:pt x="2747103" y="2674938"/>
                </a:lnTo>
                <a:lnTo>
                  <a:pt x="2745516" y="2743200"/>
                </a:lnTo>
                <a:lnTo>
                  <a:pt x="2747103" y="2811463"/>
                </a:lnTo>
                <a:lnTo>
                  <a:pt x="2755041" y="2871788"/>
                </a:lnTo>
                <a:lnTo>
                  <a:pt x="2766153" y="2924175"/>
                </a:lnTo>
                <a:lnTo>
                  <a:pt x="2780441" y="2970213"/>
                </a:lnTo>
                <a:lnTo>
                  <a:pt x="2796316" y="3011488"/>
                </a:lnTo>
                <a:lnTo>
                  <a:pt x="2815366" y="3048000"/>
                </a:lnTo>
                <a:lnTo>
                  <a:pt x="2834416" y="3086100"/>
                </a:lnTo>
                <a:lnTo>
                  <a:pt x="2853466" y="3124200"/>
                </a:lnTo>
                <a:lnTo>
                  <a:pt x="2869341" y="3160713"/>
                </a:lnTo>
                <a:lnTo>
                  <a:pt x="2885216" y="3201988"/>
                </a:lnTo>
                <a:lnTo>
                  <a:pt x="2901091" y="3248025"/>
                </a:lnTo>
                <a:lnTo>
                  <a:pt x="2912203" y="3300413"/>
                </a:lnTo>
                <a:lnTo>
                  <a:pt x="2918553" y="3360738"/>
                </a:lnTo>
                <a:lnTo>
                  <a:pt x="2921728" y="3427413"/>
                </a:lnTo>
                <a:lnTo>
                  <a:pt x="2918553" y="3497263"/>
                </a:lnTo>
                <a:lnTo>
                  <a:pt x="2912203" y="3557588"/>
                </a:lnTo>
                <a:lnTo>
                  <a:pt x="2901091" y="3609975"/>
                </a:lnTo>
                <a:lnTo>
                  <a:pt x="2885216" y="3656013"/>
                </a:lnTo>
                <a:lnTo>
                  <a:pt x="2869341" y="3697288"/>
                </a:lnTo>
                <a:lnTo>
                  <a:pt x="2853466" y="3733800"/>
                </a:lnTo>
                <a:lnTo>
                  <a:pt x="2834416" y="3771900"/>
                </a:lnTo>
                <a:lnTo>
                  <a:pt x="2815366" y="3810000"/>
                </a:lnTo>
                <a:lnTo>
                  <a:pt x="2796316" y="3846513"/>
                </a:lnTo>
                <a:lnTo>
                  <a:pt x="2780441" y="3887788"/>
                </a:lnTo>
                <a:lnTo>
                  <a:pt x="2766153" y="3933825"/>
                </a:lnTo>
                <a:lnTo>
                  <a:pt x="2755041" y="3986213"/>
                </a:lnTo>
                <a:lnTo>
                  <a:pt x="2747103" y="4046538"/>
                </a:lnTo>
                <a:lnTo>
                  <a:pt x="2745516" y="4114800"/>
                </a:lnTo>
                <a:lnTo>
                  <a:pt x="2747103" y="4183063"/>
                </a:lnTo>
                <a:lnTo>
                  <a:pt x="2755041" y="4243388"/>
                </a:lnTo>
                <a:lnTo>
                  <a:pt x="2766153" y="4295775"/>
                </a:lnTo>
                <a:lnTo>
                  <a:pt x="2780441" y="4341813"/>
                </a:lnTo>
                <a:lnTo>
                  <a:pt x="2796316" y="4383088"/>
                </a:lnTo>
                <a:lnTo>
                  <a:pt x="2815366" y="4419600"/>
                </a:lnTo>
                <a:lnTo>
                  <a:pt x="2853466" y="4495800"/>
                </a:lnTo>
                <a:lnTo>
                  <a:pt x="2869341" y="4532313"/>
                </a:lnTo>
                <a:lnTo>
                  <a:pt x="2885216" y="4573588"/>
                </a:lnTo>
                <a:lnTo>
                  <a:pt x="2901091" y="4619625"/>
                </a:lnTo>
                <a:lnTo>
                  <a:pt x="2912203" y="4672013"/>
                </a:lnTo>
                <a:lnTo>
                  <a:pt x="2918553" y="4732338"/>
                </a:lnTo>
                <a:lnTo>
                  <a:pt x="2921728" y="4800600"/>
                </a:lnTo>
                <a:lnTo>
                  <a:pt x="2918553" y="4868863"/>
                </a:lnTo>
                <a:lnTo>
                  <a:pt x="2912203" y="4929188"/>
                </a:lnTo>
                <a:lnTo>
                  <a:pt x="2901091" y="4981575"/>
                </a:lnTo>
                <a:lnTo>
                  <a:pt x="2885216" y="5027613"/>
                </a:lnTo>
                <a:lnTo>
                  <a:pt x="2869341" y="5068888"/>
                </a:lnTo>
                <a:lnTo>
                  <a:pt x="2853466" y="5105400"/>
                </a:lnTo>
                <a:lnTo>
                  <a:pt x="2834416" y="5143500"/>
                </a:lnTo>
                <a:lnTo>
                  <a:pt x="2815366" y="5181600"/>
                </a:lnTo>
                <a:lnTo>
                  <a:pt x="2796316" y="5218113"/>
                </a:lnTo>
                <a:lnTo>
                  <a:pt x="2780441" y="5259388"/>
                </a:lnTo>
                <a:lnTo>
                  <a:pt x="2766153" y="5305425"/>
                </a:lnTo>
                <a:lnTo>
                  <a:pt x="2755041" y="5357813"/>
                </a:lnTo>
                <a:lnTo>
                  <a:pt x="2747103" y="5418138"/>
                </a:lnTo>
                <a:lnTo>
                  <a:pt x="2745516" y="5486400"/>
                </a:lnTo>
                <a:lnTo>
                  <a:pt x="2747103" y="5554663"/>
                </a:lnTo>
                <a:lnTo>
                  <a:pt x="2755041" y="5614988"/>
                </a:lnTo>
                <a:lnTo>
                  <a:pt x="2766153" y="5667375"/>
                </a:lnTo>
                <a:lnTo>
                  <a:pt x="2780441" y="5713413"/>
                </a:lnTo>
                <a:lnTo>
                  <a:pt x="2796316" y="5754688"/>
                </a:lnTo>
                <a:lnTo>
                  <a:pt x="2815366" y="5791200"/>
                </a:lnTo>
                <a:lnTo>
                  <a:pt x="2834416" y="5829300"/>
                </a:lnTo>
                <a:lnTo>
                  <a:pt x="2853466" y="5867400"/>
                </a:lnTo>
                <a:lnTo>
                  <a:pt x="2869341" y="5903913"/>
                </a:lnTo>
                <a:lnTo>
                  <a:pt x="2885216" y="5945188"/>
                </a:lnTo>
                <a:lnTo>
                  <a:pt x="2901091" y="5991225"/>
                </a:lnTo>
                <a:lnTo>
                  <a:pt x="2912203" y="6043613"/>
                </a:lnTo>
                <a:lnTo>
                  <a:pt x="2918553" y="6103938"/>
                </a:lnTo>
                <a:lnTo>
                  <a:pt x="2921728" y="6172200"/>
                </a:lnTo>
                <a:lnTo>
                  <a:pt x="2918553" y="6240463"/>
                </a:lnTo>
                <a:lnTo>
                  <a:pt x="2912203" y="6300788"/>
                </a:lnTo>
                <a:lnTo>
                  <a:pt x="2901091" y="6353175"/>
                </a:lnTo>
                <a:lnTo>
                  <a:pt x="2885216" y="6399213"/>
                </a:lnTo>
                <a:lnTo>
                  <a:pt x="2869341" y="6440488"/>
                </a:lnTo>
                <a:lnTo>
                  <a:pt x="2853466" y="6477000"/>
                </a:lnTo>
                <a:lnTo>
                  <a:pt x="2834416" y="6515100"/>
                </a:lnTo>
                <a:lnTo>
                  <a:pt x="2815366" y="6553200"/>
                </a:lnTo>
                <a:lnTo>
                  <a:pt x="2796316" y="6589713"/>
                </a:lnTo>
                <a:lnTo>
                  <a:pt x="2780441" y="6630988"/>
                </a:lnTo>
                <a:lnTo>
                  <a:pt x="2766153" y="6677025"/>
                </a:lnTo>
                <a:lnTo>
                  <a:pt x="2755041" y="6729413"/>
                </a:lnTo>
                <a:lnTo>
                  <a:pt x="2747103" y="6789738"/>
                </a:lnTo>
                <a:lnTo>
                  <a:pt x="2745516" y="6858000"/>
                </a:lnTo>
                <a:lnTo>
                  <a:pt x="2202677" y="6858000"/>
                </a:lnTo>
                <a:lnTo>
                  <a:pt x="203590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C467EAEF-38A1-4DBE-A2A7-C4288EC256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12598" cy="51435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Freeform 6">
            <a:extLst>
              <a:ext uri="{FF2B5EF4-FFF2-40B4-BE49-F238E27FC236}">
                <a16:creationId xmlns:a16="http://schemas.microsoft.com/office/drawing/2014/main" id="{841EFD0D-0D37-447B-B1EA-4F7197EB29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664368" cy="51435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5A6DFF24-307B-44B0-93F0-893676F148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1402" y="0"/>
            <a:ext cx="212598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3" name="Google Shape;153;p33"/>
          <p:cNvSpPr txBox="1"/>
          <p:nvPr/>
        </p:nvSpPr>
        <p:spPr>
          <a:xfrm>
            <a:off x="938757" y="214314"/>
            <a:ext cx="4450131" cy="914400"/>
          </a:xfrm>
          <a:prstGeom prst="rect">
            <a:avLst/>
          </a:prstGeom>
        </p:spPr>
        <p:txBody>
          <a:bodyPr spcFirstLastPara="1" vert="horz" lIns="91440" tIns="45720" rIns="91440" bIns="45720" rtlCol="0" anchor="t" anchorCtr="0">
            <a:normAutofit fontScale="92500" lnSpcReduction="20000"/>
          </a:bodyPr>
          <a:lstStyle/>
          <a:p>
            <a:pPr marL="0" lv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300" b="1" kern="1200" cap="all" spc="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TARGET SUPERIORI </a:t>
            </a:r>
            <a:r>
              <a:rPr lang="en-US" sz="3000" b="1" kern="1200" cap="all" spc="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(15-18+ anni)</a:t>
            </a:r>
            <a:endParaRPr lang="en-US" sz="2800" b="1" kern="1200" cap="all" spc="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2" name="Google Shape;152;p33"/>
          <p:cNvSpPr txBox="1">
            <a:spLocks noGrp="1"/>
          </p:cNvSpPr>
          <p:nvPr>
            <p:ph type="body" idx="1"/>
          </p:nvPr>
        </p:nvSpPr>
        <p:spPr>
          <a:xfrm>
            <a:off x="836595" y="1178720"/>
            <a:ext cx="5021279" cy="4229100"/>
          </a:xfrm>
          <a:prstGeom prst="rect">
            <a:avLst/>
          </a:prstGeom>
        </p:spPr>
        <p:txBody>
          <a:bodyPr spcFirstLastPara="1" vert="horz" lIns="91440" tIns="45720" rIns="91440" bIns="45720" rtlCol="0" anchorCtr="0">
            <a:normAutofit/>
          </a:bodyPr>
          <a:lstStyle/>
          <a:p>
            <a:pPr marL="0" lvl="0" indent="-228600" defTabSz="91440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100"/>
              <a:buFont typeface="Arial"/>
              <a:buNone/>
            </a:pPr>
            <a:endParaRPr lang="en-US" sz="600" dirty="0">
              <a:solidFill>
                <a:schemeClr val="tx1"/>
              </a:solidFill>
            </a:endParaRPr>
          </a:p>
          <a:p>
            <a:pPr marL="0" marR="0" lvl="0" indent="0" algn="l" defTabSz="6858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100"/>
              <a:buFont typeface="Arial"/>
              <a:buNone/>
              <a:tabLst/>
              <a:defRPr/>
            </a:pPr>
            <a:r>
              <a:rPr kumimoji="0" lang="it-IT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Learning </a:t>
            </a:r>
            <a:r>
              <a:rPr kumimoji="0" lang="it-IT" sz="1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objectives</a:t>
            </a:r>
            <a:r>
              <a:rPr kumimoji="0" lang="it-IT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: GENERE (UNESCO, 2018)</a:t>
            </a:r>
            <a:br>
              <a:rPr kumimoji="0" lang="it-IT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</a:br>
            <a:endParaRPr kumimoji="0" lang="it-IT" sz="1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457200" marR="0" lvl="0" indent="-317500" algn="l" defTabSz="6858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400"/>
              <a:buFont typeface="Arial" panose="020B0604020202020204" pitchFamily="34" charset="0"/>
              <a:buChar char="-"/>
              <a:tabLst/>
              <a:defRPr/>
            </a:pPr>
            <a:r>
              <a:rPr lang="it-IT" sz="1300" b="1" dirty="0">
                <a:solidFill>
                  <a:prstClr val="black"/>
                </a:solidFill>
                <a:latin typeface="Gill Sans MT" panose="020B0502020104020203"/>
              </a:rPr>
              <a:t>C</a:t>
            </a:r>
            <a:r>
              <a:rPr kumimoji="0" lang="it-IT" sz="1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onoscenze</a:t>
            </a:r>
            <a:r>
              <a:rPr kumimoji="0" lang="it-IT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</a:t>
            </a:r>
            <a:r>
              <a:rPr kumimoji="0" lang="it-IT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= identificare che la disparità di genere e le differenze di potere possono influenzare il comportamento sessuale e il rischio di coercizione sessuale, abuso e violenza basata sul genere (GBV);</a:t>
            </a:r>
          </a:p>
          <a:p>
            <a:pPr marL="457200" marR="0" lvl="0" indent="0" algn="l" defTabSz="6858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A1A00"/>
              </a:buClr>
              <a:buSzPts val="1800"/>
              <a:buFont typeface="Arial" panose="020B0604020202020204" pitchFamily="34" charset="0"/>
              <a:buNone/>
              <a:tabLst/>
              <a:defRPr/>
            </a:pPr>
            <a:endParaRPr kumimoji="0" lang="it-IT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457200" marR="0" lvl="0" indent="-317500" algn="l" defTabSz="6858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400"/>
              <a:buFont typeface="Arial" panose="020B0604020202020204" pitchFamily="34" charset="0"/>
              <a:buChar char="-"/>
              <a:tabLst/>
              <a:defRPr/>
            </a:pPr>
            <a:r>
              <a:rPr lang="it-IT" sz="1300" b="1" noProof="0" dirty="0">
                <a:solidFill>
                  <a:prstClr val="black"/>
                </a:solidFill>
                <a:latin typeface="Gill Sans MT" panose="020B0502020104020203"/>
              </a:rPr>
              <a:t>Atteggiamenti</a:t>
            </a:r>
            <a:r>
              <a:rPr kumimoji="0" lang="it-IT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</a:t>
            </a:r>
            <a:r>
              <a:rPr kumimoji="0" lang="it-IT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= riconoscere che la disparità di genere e le differenze di potere potrebbero avere un’influenza sui comportamenti sessuali e sulla capacità di fare e agire su scelte sessuali sicure, per esempio l’uso dei preservativi;</a:t>
            </a:r>
          </a:p>
          <a:p>
            <a:pPr marL="457200" marR="0" lvl="0" indent="0" algn="l" defTabSz="6858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A1A00"/>
              </a:buClr>
              <a:buSzPts val="1800"/>
              <a:buFont typeface="Arial" panose="020B0604020202020204" pitchFamily="34" charset="0"/>
              <a:buNone/>
              <a:tabLst/>
              <a:defRPr/>
            </a:pPr>
            <a:endParaRPr kumimoji="0" lang="it-IT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457200" marR="0" lvl="0" indent="-317500" algn="l" defTabSz="6858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400"/>
              <a:buFont typeface="Arial" panose="020B0604020202020204" pitchFamily="34" charset="0"/>
              <a:buChar char="-"/>
              <a:tabLst/>
              <a:defRPr/>
            </a:pPr>
            <a:r>
              <a:rPr lang="it-IT" sz="1300" b="1" dirty="0">
                <a:solidFill>
                  <a:prstClr val="black"/>
                </a:solidFill>
                <a:latin typeface="Gill Sans MT" panose="020B0502020104020203"/>
              </a:rPr>
              <a:t>C</a:t>
            </a:r>
            <a:r>
              <a:rPr kumimoji="0" lang="it-IT" sz="1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apacità</a:t>
            </a:r>
            <a:r>
              <a:rPr kumimoji="0" lang="it-IT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= capacità di critica verso le norme e gli stereotipi di genere; conoscere i servizi esistenti a livello locale e saper accedere/aiutare altri ad accedere per chiedere supporto.</a:t>
            </a:r>
            <a:endParaRPr kumimoji="0" lang="it-IT" sz="13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457200" lvl="0" indent="-228600" defTabSz="91440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</a:pPr>
            <a:endParaRPr lang="en-US" sz="1000" dirty="0">
              <a:solidFill>
                <a:schemeClr val="tx1"/>
              </a:solidFill>
            </a:endParaRPr>
          </a:p>
          <a:p>
            <a:pPr marL="0" lvl="0" indent="-228600" defTabSz="91440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100"/>
              <a:buFont typeface="Arial"/>
              <a:buNone/>
            </a:pPr>
            <a:endParaRPr lang="en-US" sz="600" dirty="0">
              <a:solidFill>
                <a:schemeClr val="tx1"/>
              </a:solidFill>
            </a:endParaRPr>
          </a:p>
          <a:p>
            <a:pPr marL="0" lvl="0" indent="-228600" defTabSz="91440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</a:pPr>
            <a:endParaRPr lang="en-US" sz="600" dirty="0">
              <a:solidFill>
                <a:schemeClr val="tx1"/>
              </a:solidFill>
            </a:endParaRPr>
          </a:p>
          <a:p>
            <a:pPr marL="0" lvl="0" indent="-228600" defTabSz="914400">
              <a:lnSpc>
                <a:spcPct val="100000"/>
              </a:lnSpc>
              <a:spcBef>
                <a:spcPts val="700"/>
              </a:spcBef>
              <a:spcAft>
                <a:spcPts val="1600"/>
              </a:spcAft>
              <a:buNone/>
            </a:pPr>
            <a:endParaRPr lang="en-US" sz="600" dirty="0">
              <a:solidFill>
                <a:schemeClr val="tx1"/>
              </a:solidFill>
            </a:endParaRPr>
          </a:p>
        </p:txBody>
      </p:sp>
      <p:pic>
        <p:nvPicPr>
          <p:cNvPr id="3" name="Elemento grafico 2" descr="Bambini contorno">
            <a:extLst>
              <a:ext uri="{FF2B5EF4-FFF2-40B4-BE49-F238E27FC236}">
                <a16:creationId xmlns:a16="http://schemas.microsoft.com/office/drawing/2014/main" id="{1E0E603B-B33C-4D13-A728-2175926EA9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76150" y="2391801"/>
            <a:ext cx="3236976" cy="3723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82869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Freeform 6">
            <a:extLst>
              <a:ext uri="{FF2B5EF4-FFF2-40B4-BE49-F238E27FC236}">
                <a16:creationId xmlns:a16="http://schemas.microsoft.com/office/drawing/2014/main" id="{D09F5552-39CF-49BE-9BA3-F2C2E97DD9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664368" cy="51435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6CCDD5D4-DC0E-4B2C-8B6B-FCAA00ECE0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1402" y="0"/>
            <a:ext cx="212598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" name="Google Shape;163;p35"/>
          <p:cNvSpPr txBox="1">
            <a:spLocks noGrp="1"/>
          </p:cNvSpPr>
          <p:nvPr>
            <p:ph type="title"/>
          </p:nvPr>
        </p:nvSpPr>
        <p:spPr>
          <a:xfrm>
            <a:off x="938758" y="286788"/>
            <a:ext cx="7633742" cy="1119099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lvl="0" indent="0" defTabSz="914400">
              <a:spcBef>
                <a:spcPct val="0"/>
              </a:spcBef>
              <a:spcAft>
                <a:spcPts val="0"/>
              </a:spcAft>
            </a:pPr>
            <a:r>
              <a:rPr lang="en-US" sz="2800" spc="200" dirty="0" err="1"/>
              <a:t>All’inizio</a:t>
            </a:r>
            <a:r>
              <a:rPr lang="en-US" sz="2800" spc="200" dirty="0"/>
              <a:t> e </a:t>
            </a:r>
            <a:r>
              <a:rPr lang="en-US" sz="2800" spc="200" dirty="0" err="1"/>
              <a:t>alla</a:t>
            </a:r>
            <a:r>
              <a:rPr lang="en-US" sz="2800" spc="200" dirty="0"/>
              <a:t> fine del </a:t>
            </a:r>
            <a:r>
              <a:rPr lang="en-US" sz="2800" spc="200" dirty="0" err="1"/>
              <a:t>programma</a:t>
            </a:r>
            <a:r>
              <a:rPr lang="en-US" sz="2800" spc="200" dirty="0"/>
              <a:t> </a:t>
            </a:r>
            <a:r>
              <a:rPr lang="en-US" sz="2800" spc="200" dirty="0" err="1"/>
              <a:t>verrà</a:t>
            </a:r>
            <a:r>
              <a:rPr lang="en-US" sz="2800" spc="200" dirty="0"/>
              <a:t> </a:t>
            </a:r>
            <a:r>
              <a:rPr lang="en-US" sz="2800" spc="200" dirty="0" err="1"/>
              <a:t>proposta</a:t>
            </a:r>
            <a:r>
              <a:rPr lang="en-US" sz="2800" spc="200" dirty="0"/>
              <a:t> </a:t>
            </a:r>
            <a:r>
              <a:rPr lang="en-US" sz="2800" spc="200" dirty="0" err="1"/>
              <a:t>questa</a:t>
            </a:r>
            <a:r>
              <a:rPr lang="en-US" sz="2800" spc="200" dirty="0"/>
              <a:t> </a:t>
            </a:r>
            <a:r>
              <a:rPr lang="en-US" sz="2800" spc="200" dirty="0" err="1"/>
              <a:t>attività</a:t>
            </a:r>
            <a:r>
              <a:rPr lang="en-US" sz="2800" spc="200" dirty="0"/>
              <a:t> </a:t>
            </a:r>
            <a:r>
              <a:rPr lang="en-US" sz="2800" spc="200" dirty="0" err="1"/>
              <a:t>interattiva</a:t>
            </a:r>
            <a:r>
              <a:rPr lang="en-US" sz="2800" spc="200" dirty="0"/>
              <a:t> : </a:t>
            </a:r>
          </a:p>
        </p:txBody>
      </p:sp>
      <p:graphicFrame>
        <p:nvGraphicFramePr>
          <p:cNvPr id="168" name="Google Shape;164;p35">
            <a:extLst>
              <a:ext uri="{FF2B5EF4-FFF2-40B4-BE49-F238E27FC236}">
                <a16:creationId xmlns:a16="http://schemas.microsoft.com/office/drawing/2014/main" id="{ADBD0ED3-2EC9-43AB-BF5D-72FC4C9117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61487521"/>
              </p:ext>
            </p:extLst>
          </p:nvPr>
        </p:nvGraphicFramePr>
        <p:xfrm>
          <a:off x="938212" y="1714500"/>
          <a:ext cx="7633742" cy="2695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8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Freeform 6">
            <a:extLst>
              <a:ext uri="{FF2B5EF4-FFF2-40B4-BE49-F238E27FC236}">
                <a16:creationId xmlns:a16="http://schemas.microsoft.com/office/drawing/2014/main" id="{1DF61F47-37EC-408A-BDC8-E491FB5E5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664368" cy="51435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68157995-9098-42A2-8E36-8BA9015D7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1402" y="0"/>
            <a:ext cx="212598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15" name="Rectangle 114">
            <a:extLst>
              <a:ext uri="{FF2B5EF4-FFF2-40B4-BE49-F238E27FC236}">
                <a16:creationId xmlns:a16="http://schemas.microsoft.com/office/drawing/2014/main" id="{B680D4D6-B06E-4316-8BBC-7A65A10AC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9143999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Google Shape;169;p36"/>
          <p:cNvSpPr txBox="1">
            <a:spLocks noGrp="1"/>
          </p:cNvSpPr>
          <p:nvPr>
            <p:ph type="title"/>
          </p:nvPr>
        </p:nvSpPr>
        <p:spPr>
          <a:xfrm>
            <a:off x="571497" y="864965"/>
            <a:ext cx="2677924" cy="3413569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lvl="0" indent="0" algn="r" defTabSz="914400">
              <a:spcBef>
                <a:spcPct val="0"/>
              </a:spcBef>
              <a:spcAft>
                <a:spcPts val="0"/>
              </a:spcAft>
            </a:pPr>
            <a:r>
              <a:rPr lang="en-US" sz="2400" spc="200" dirty="0" err="1"/>
              <a:t>Bibliografia</a:t>
            </a:r>
            <a:endParaRPr lang="en-US" sz="2400" spc="200" dirty="0"/>
          </a:p>
        </p:txBody>
      </p: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ED72A37F-0C2F-473C-9D71-B80AEE71BF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7847" y="1471797"/>
            <a:ext cx="0" cy="2199905"/>
          </a:xfrm>
          <a:prstGeom prst="line">
            <a:avLst/>
          </a:prstGeom>
          <a:ln w="22225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Google Shape;170;p36"/>
          <p:cNvSpPr txBox="1">
            <a:spLocks noGrp="1"/>
          </p:cNvSpPr>
          <p:nvPr>
            <p:ph type="body" idx="1"/>
          </p:nvPr>
        </p:nvSpPr>
        <p:spPr>
          <a:xfrm>
            <a:off x="3746274" y="1222152"/>
            <a:ext cx="5069072" cy="4523012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 lnSpcReduction="10000"/>
          </a:bodyPr>
          <a:lstStyle/>
          <a:p>
            <a:pPr marL="0" lvl="0" indent="-228600" defTabSz="91440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tx1"/>
                </a:solidFill>
              </a:rPr>
              <a:t>Caroline Claussen (2018): Men engaging boys in healthy masculinity through school-based sexual health education, </a:t>
            </a:r>
            <a:r>
              <a:rPr lang="en-US" sz="1000" i="1" dirty="0">
                <a:solidFill>
                  <a:schemeClr val="tx1"/>
                </a:solidFill>
              </a:rPr>
              <a:t>Sex Education</a:t>
            </a:r>
            <a:r>
              <a:rPr lang="en-US" sz="1000" dirty="0">
                <a:solidFill>
                  <a:schemeClr val="tx1"/>
                </a:solidFill>
              </a:rPr>
              <a:t>, DOI: 10.1080/14681811.2018.1506914</a:t>
            </a:r>
          </a:p>
          <a:p>
            <a:pPr marL="0" lvl="0" indent="-228600" defTabSz="91440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-US" sz="1000" dirty="0" err="1">
                <a:solidFill>
                  <a:schemeClr val="tx1"/>
                </a:solidFill>
                <a:highlight>
                  <a:srgbClr val="FFFFFF"/>
                </a:highlight>
              </a:rPr>
              <a:t>Righi</a:t>
            </a:r>
            <a:r>
              <a:rPr lang="en-US" sz="1000" dirty="0">
                <a:solidFill>
                  <a:schemeClr val="tx1"/>
                </a:solidFill>
                <a:highlight>
                  <a:srgbClr val="FFFFFF"/>
                </a:highlight>
              </a:rPr>
              <a:t> MK, </a:t>
            </a:r>
            <a:r>
              <a:rPr lang="en-US" sz="1000" dirty="0" err="1">
                <a:solidFill>
                  <a:schemeClr val="tx1"/>
                </a:solidFill>
                <a:highlight>
                  <a:srgbClr val="FFFFFF"/>
                </a:highlight>
              </a:rPr>
              <a:t>Bogen</a:t>
            </a:r>
            <a:r>
              <a:rPr lang="en-US" sz="1000" dirty="0">
                <a:solidFill>
                  <a:schemeClr val="tx1"/>
                </a:solidFill>
                <a:highlight>
                  <a:srgbClr val="FFFFFF"/>
                </a:highlight>
              </a:rPr>
              <a:t> KW, </a:t>
            </a:r>
            <a:r>
              <a:rPr lang="en-US" sz="1000" dirty="0" err="1">
                <a:solidFill>
                  <a:schemeClr val="tx1"/>
                </a:solidFill>
                <a:highlight>
                  <a:srgbClr val="FFFFFF"/>
                </a:highlight>
              </a:rPr>
              <a:t>Kuo</a:t>
            </a:r>
            <a:r>
              <a:rPr lang="en-US" sz="1000" dirty="0">
                <a:solidFill>
                  <a:schemeClr val="tx1"/>
                </a:solidFill>
                <a:highlight>
                  <a:srgbClr val="FFFFFF"/>
                </a:highlight>
              </a:rPr>
              <a:t> C, </a:t>
            </a:r>
            <a:r>
              <a:rPr lang="en-US" sz="1000" dirty="0" err="1">
                <a:solidFill>
                  <a:schemeClr val="tx1"/>
                </a:solidFill>
                <a:highlight>
                  <a:srgbClr val="FFFFFF"/>
                </a:highlight>
              </a:rPr>
              <a:t>Orchowski</a:t>
            </a:r>
            <a:r>
              <a:rPr lang="en-US" sz="1000" dirty="0">
                <a:solidFill>
                  <a:schemeClr val="tx1"/>
                </a:solidFill>
                <a:highlight>
                  <a:srgbClr val="FFFFFF"/>
                </a:highlight>
              </a:rPr>
              <a:t> LM. </a:t>
            </a:r>
            <a:r>
              <a:rPr lang="en-US" sz="1000" dirty="0" err="1">
                <a:solidFill>
                  <a:schemeClr val="tx1"/>
                </a:solidFill>
                <a:highlight>
                  <a:srgbClr val="FFFFFF"/>
                </a:highlight>
              </a:rPr>
              <a:t>Un'analisi</a:t>
            </a:r>
            <a:r>
              <a:rPr lang="en-US" sz="1000" dirty="0">
                <a:solidFill>
                  <a:schemeClr val="tx1"/>
                </a:solidFill>
                <a:highlight>
                  <a:srgbClr val="FFFFFF"/>
                </a:highlight>
              </a:rPr>
              <a:t> </a:t>
            </a:r>
            <a:r>
              <a:rPr lang="en-US" sz="1000" dirty="0" err="1">
                <a:solidFill>
                  <a:schemeClr val="tx1"/>
                </a:solidFill>
                <a:highlight>
                  <a:srgbClr val="FFFFFF"/>
                </a:highlight>
              </a:rPr>
              <a:t>qualitativa</a:t>
            </a:r>
            <a:r>
              <a:rPr lang="en-US" sz="1000" dirty="0">
                <a:solidFill>
                  <a:schemeClr val="tx1"/>
                </a:solidFill>
                <a:highlight>
                  <a:srgbClr val="FFFFFF"/>
                </a:highlight>
              </a:rPr>
              <a:t> </a:t>
            </a:r>
            <a:r>
              <a:rPr lang="en-US" sz="1000" dirty="0" err="1">
                <a:solidFill>
                  <a:schemeClr val="tx1"/>
                </a:solidFill>
                <a:highlight>
                  <a:srgbClr val="FFFFFF"/>
                </a:highlight>
              </a:rPr>
              <a:t>delle</a:t>
            </a:r>
            <a:r>
              <a:rPr lang="en-US" sz="1000" dirty="0">
                <a:solidFill>
                  <a:schemeClr val="tx1"/>
                </a:solidFill>
                <a:highlight>
                  <a:srgbClr val="FFFFFF"/>
                </a:highlight>
              </a:rPr>
              <a:t> </a:t>
            </a:r>
            <a:r>
              <a:rPr lang="en-US" sz="1000" dirty="0" err="1">
                <a:solidFill>
                  <a:schemeClr val="tx1"/>
                </a:solidFill>
                <a:highlight>
                  <a:srgbClr val="FFFFFF"/>
                </a:highlight>
              </a:rPr>
              <a:t>convinzioni</a:t>
            </a:r>
            <a:r>
              <a:rPr lang="en-US" sz="1000" dirty="0">
                <a:solidFill>
                  <a:schemeClr val="tx1"/>
                </a:solidFill>
                <a:highlight>
                  <a:srgbClr val="FFFFFF"/>
                </a:highlight>
              </a:rPr>
              <a:t> </a:t>
            </a:r>
            <a:r>
              <a:rPr lang="en-US" sz="1000" dirty="0" err="1">
                <a:solidFill>
                  <a:schemeClr val="tx1"/>
                </a:solidFill>
                <a:highlight>
                  <a:srgbClr val="FFFFFF"/>
                </a:highlight>
              </a:rPr>
              <a:t>sul</a:t>
            </a:r>
            <a:r>
              <a:rPr lang="en-US" sz="1000" dirty="0">
                <a:solidFill>
                  <a:schemeClr val="tx1"/>
                </a:solidFill>
                <a:highlight>
                  <a:srgbClr val="FFFFFF"/>
                </a:highlight>
              </a:rPr>
              <a:t> </a:t>
            </a:r>
            <a:r>
              <a:rPr lang="en-US" sz="1000" dirty="0" err="1">
                <a:solidFill>
                  <a:schemeClr val="tx1"/>
                </a:solidFill>
                <a:highlight>
                  <a:srgbClr val="FFFFFF"/>
                </a:highlight>
              </a:rPr>
              <a:t>consenso</a:t>
            </a:r>
            <a:r>
              <a:rPr lang="en-US" sz="1000" dirty="0">
                <a:solidFill>
                  <a:schemeClr val="tx1"/>
                </a:solidFill>
                <a:highlight>
                  <a:srgbClr val="FFFFFF"/>
                </a:highlight>
              </a:rPr>
              <a:t> </a:t>
            </a:r>
            <a:r>
              <a:rPr lang="en-US" sz="1000" dirty="0" err="1">
                <a:solidFill>
                  <a:schemeClr val="tx1"/>
                </a:solidFill>
                <a:highlight>
                  <a:srgbClr val="FFFFFF"/>
                </a:highlight>
              </a:rPr>
              <a:t>sessuale</a:t>
            </a:r>
            <a:r>
              <a:rPr lang="en-US" sz="1000" dirty="0">
                <a:solidFill>
                  <a:schemeClr val="tx1"/>
                </a:solidFill>
                <a:highlight>
                  <a:srgbClr val="FFFFFF"/>
                </a:highlight>
              </a:rPr>
              <a:t> </a:t>
            </a:r>
            <a:r>
              <a:rPr lang="en-US" sz="1000" dirty="0" err="1">
                <a:solidFill>
                  <a:schemeClr val="tx1"/>
                </a:solidFill>
                <a:highlight>
                  <a:srgbClr val="FFFFFF"/>
                </a:highlight>
              </a:rPr>
              <a:t>tra</a:t>
            </a:r>
            <a:r>
              <a:rPr lang="en-US" sz="1000" dirty="0">
                <a:solidFill>
                  <a:schemeClr val="tx1"/>
                </a:solidFill>
                <a:highlight>
                  <a:srgbClr val="FFFFFF"/>
                </a:highlight>
              </a:rPr>
              <a:t> </a:t>
            </a:r>
            <a:r>
              <a:rPr lang="en-US" sz="1000" dirty="0" err="1">
                <a:solidFill>
                  <a:schemeClr val="tx1"/>
                </a:solidFill>
                <a:highlight>
                  <a:srgbClr val="FFFFFF"/>
                </a:highlight>
              </a:rPr>
              <a:t>gli</a:t>
            </a:r>
            <a:r>
              <a:rPr lang="en-US" sz="1000" dirty="0">
                <a:solidFill>
                  <a:schemeClr val="tx1"/>
                </a:solidFill>
                <a:highlight>
                  <a:srgbClr val="FFFFFF"/>
                </a:highlight>
              </a:rPr>
              <a:t> </a:t>
            </a:r>
            <a:r>
              <a:rPr lang="en-US" sz="1000" dirty="0" err="1">
                <a:solidFill>
                  <a:schemeClr val="tx1"/>
                </a:solidFill>
                <a:highlight>
                  <a:srgbClr val="FFFFFF"/>
                </a:highlight>
              </a:rPr>
              <a:t>studenti</a:t>
            </a:r>
            <a:r>
              <a:rPr lang="en-US" sz="1000" dirty="0">
                <a:solidFill>
                  <a:schemeClr val="tx1"/>
                </a:solidFill>
                <a:highlight>
                  <a:srgbClr val="FFFFFF"/>
                </a:highlight>
              </a:rPr>
              <a:t> </a:t>
            </a:r>
            <a:r>
              <a:rPr lang="en-US" sz="1000" dirty="0" err="1">
                <a:solidFill>
                  <a:schemeClr val="tx1"/>
                </a:solidFill>
                <a:highlight>
                  <a:srgbClr val="FFFFFF"/>
                </a:highlight>
              </a:rPr>
              <a:t>delle</a:t>
            </a:r>
            <a:r>
              <a:rPr lang="en-US" sz="1000" dirty="0">
                <a:solidFill>
                  <a:schemeClr val="tx1"/>
                </a:solidFill>
                <a:highlight>
                  <a:srgbClr val="FFFFFF"/>
                </a:highlight>
              </a:rPr>
              <a:t> </a:t>
            </a:r>
            <a:r>
              <a:rPr lang="en-US" sz="1000" dirty="0" err="1">
                <a:solidFill>
                  <a:schemeClr val="tx1"/>
                </a:solidFill>
                <a:highlight>
                  <a:srgbClr val="FFFFFF"/>
                </a:highlight>
              </a:rPr>
              <a:t>scuole</a:t>
            </a:r>
            <a:r>
              <a:rPr lang="en-US" sz="1000" dirty="0">
                <a:solidFill>
                  <a:schemeClr val="tx1"/>
                </a:solidFill>
                <a:highlight>
                  <a:srgbClr val="FFFFFF"/>
                </a:highlight>
              </a:rPr>
              <a:t> </a:t>
            </a:r>
            <a:r>
              <a:rPr lang="en-US" sz="1000" dirty="0" err="1">
                <a:solidFill>
                  <a:schemeClr val="tx1"/>
                </a:solidFill>
                <a:highlight>
                  <a:srgbClr val="FFFFFF"/>
                </a:highlight>
              </a:rPr>
              <a:t>superiori</a:t>
            </a:r>
            <a:r>
              <a:rPr lang="en-US" sz="1000" dirty="0">
                <a:solidFill>
                  <a:schemeClr val="tx1"/>
                </a:solidFill>
                <a:highlight>
                  <a:srgbClr val="FFFFFF"/>
                </a:highlight>
              </a:rPr>
              <a:t>. </a:t>
            </a:r>
            <a:r>
              <a:rPr lang="en-US" sz="1000" i="1" dirty="0">
                <a:solidFill>
                  <a:schemeClr val="tx1"/>
                </a:solidFill>
                <a:highlight>
                  <a:srgbClr val="FFFFFF"/>
                </a:highlight>
              </a:rPr>
              <a:t>Journal of Interpersonal Violence</a:t>
            </a:r>
            <a:r>
              <a:rPr lang="en-US" sz="1000" dirty="0">
                <a:solidFill>
                  <a:schemeClr val="tx1"/>
                </a:solidFill>
                <a:highlight>
                  <a:srgbClr val="FFFFFF"/>
                </a:highlight>
              </a:rPr>
              <a:t> . </a:t>
            </a:r>
            <a:r>
              <a:rPr lang="en-US" sz="1000" dirty="0" err="1">
                <a:solidFill>
                  <a:schemeClr val="tx1"/>
                </a:solidFill>
                <a:highlight>
                  <a:srgbClr val="FFFFFF"/>
                </a:highlight>
              </a:rPr>
              <a:t>Aprile</a:t>
            </a:r>
            <a:r>
              <a:rPr lang="en-US" sz="1000" dirty="0">
                <a:solidFill>
                  <a:schemeClr val="tx1"/>
                </a:solidFill>
                <a:highlight>
                  <a:srgbClr val="FFFFFF"/>
                </a:highlight>
              </a:rPr>
              <a:t> 2019. </a:t>
            </a:r>
            <a:r>
              <a:rPr lang="en-US" sz="1000" dirty="0" err="1">
                <a:solidFill>
                  <a:schemeClr val="tx1"/>
                </a:solidFill>
                <a:highlight>
                  <a:srgbClr val="FFFFFF"/>
                </a:highlight>
              </a:rPr>
              <a:t>doi</a:t>
            </a:r>
            <a:r>
              <a:rPr lang="en-US" sz="1000" dirty="0">
                <a:solidFill>
                  <a:schemeClr val="tx1"/>
                </a:solidFill>
                <a:highlight>
                  <a:srgbClr val="FFFFFF"/>
                </a:highlight>
              </a:rPr>
              <a:t>: </a:t>
            </a:r>
            <a:r>
              <a:rPr lang="en-US" sz="1000" dirty="0">
                <a:solidFill>
                  <a:schemeClr val="tx1"/>
                </a:solidFill>
                <a:highlight>
                  <a:srgbClr val="FFFFFF"/>
                </a:highlight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10.1177 / 0886260519842855</a:t>
            </a:r>
            <a:endParaRPr lang="en-US" sz="1000" dirty="0">
              <a:solidFill>
                <a:schemeClr val="tx1"/>
              </a:solidFill>
              <a:highlight>
                <a:srgbClr val="FFFFFF"/>
              </a:highlight>
            </a:endParaRPr>
          </a:p>
          <a:p>
            <a:pPr marL="0" lvl="0" indent="-228600" defTabSz="91440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tx1"/>
                </a:solidFill>
              </a:rPr>
              <a:t>Kristen N. </a:t>
            </a:r>
            <a:r>
              <a:rPr lang="en-US" sz="1000" dirty="0" err="1">
                <a:solidFill>
                  <a:schemeClr val="tx1"/>
                </a:solidFill>
              </a:rPr>
              <a:t>Jozkowski</a:t>
            </a:r>
            <a:r>
              <a:rPr lang="en-US" sz="1000" dirty="0">
                <a:solidFill>
                  <a:schemeClr val="tx1"/>
                </a:solidFill>
              </a:rPr>
              <a:t> e Malachi Willis (2020) Le </a:t>
            </a:r>
            <a:r>
              <a:rPr lang="en-US" sz="1000" dirty="0" err="1">
                <a:solidFill>
                  <a:schemeClr val="tx1"/>
                </a:solidFill>
              </a:rPr>
              <a:t>persone</a:t>
            </a:r>
            <a:r>
              <a:rPr lang="en-US" sz="1000" dirty="0">
                <a:solidFill>
                  <a:schemeClr val="tx1"/>
                </a:solidFill>
              </a:rPr>
              <a:t> </a:t>
            </a:r>
            <a:r>
              <a:rPr lang="en-US" sz="1000" dirty="0" err="1">
                <a:solidFill>
                  <a:schemeClr val="tx1"/>
                </a:solidFill>
              </a:rPr>
              <a:t>percepiscono</a:t>
            </a:r>
            <a:r>
              <a:rPr lang="en-US" sz="1000" dirty="0">
                <a:solidFill>
                  <a:schemeClr val="tx1"/>
                </a:solidFill>
              </a:rPr>
              <a:t> la </a:t>
            </a:r>
            <a:r>
              <a:rPr lang="en-US" sz="1000" dirty="0" err="1">
                <a:solidFill>
                  <a:schemeClr val="tx1"/>
                </a:solidFill>
              </a:rPr>
              <a:t>transizione</a:t>
            </a:r>
            <a:r>
              <a:rPr lang="en-US" sz="1000" dirty="0">
                <a:solidFill>
                  <a:schemeClr val="tx1"/>
                </a:solidFill>
              </a:rPr>
              <a:t> da un </a:t>
            </a:r>
            <a:r>
              <a:rPr lang="en-US" sz="1000" dirty="0" err="1">
                <a:solidFill>
                  <a:schemeClr val="tx1"/>
                </a:solidFill>
              </a:rPr>
              <a:t>contesto</a:t>
            </a:r>
            <a:r>
              <a:rPr lang="en-US" sz="1000" dirty="0">
                <a:solidFill>
                  <a:schemeClr val="tx1"/>
                </a:solidFill>
              </a:rPr>
              <a:t> </a:t>
            </a:r>
            <a:r>
              <a:rPr lang="en-US" sz="1000" dirty="0" err="1">
                <a:solidFill>
                  <a:schemeClr val="tx1"/>
                </a:solidFill>
              </a:rPr>
              <a:t>sociale</a:t>
            </a:r>
            <a:r>
              <a:rPr lang="en-US" sz="1000" dirty="0">
                <a:solidFill>
                  <a:schemeClr val="tx1"/>
                </a:solidFill>
              </a:rPr>
              <a:t> a uno </a:t>
            </a:r>
            <a:r>
              <a:rPr lang="en-US" sz="1000" dirty="0" err="1">
                <a:solidFill>
                  <a:schemeClr val="tx1"/>
                </a:solidFill>
              </a:rPr>
              <a:t>privato</a:t>
            </a:r>
            <a:r>
              <a:rPr lang="en-US" sz="1000" dirty="0">
                <a:solidFill>
                  <a:schemeClr val="tx1"/>
                </a:solidFill>
              </a:rPr>
              <a:t> come un </a:t>
            </a:r>
            <a:r>
              <a:rPr lang="en-US" sz="1000" dirty="0" err="1">
                <a:solidFill>
                  <a:schemeClr val="tx1"/>
                </a:solidFill>
              </a:rPr>
              <a:t>indicatore</a:t>
            </a:r>
            <a:r>
              <a:rPr lang="en-US" sz="1000" dirty="0">
                <a:solidFill>
                  <a:schemeClr val="tx1"/>
                </a:solidFill>
              </a:rPr>
              <a:t> del </a:t>
            </a:r>
            <a:r>
              <a:rPr lang="en-US" sz="1000" dirty="0" err="1">
                <a:solidFill>
                  <a:schemeClr val="tx1"/>
                </a:solidFill>
              </a:rPr>
              <a:t>consenso</a:t>
            </a:r>
            <a:r>
              <a:rPr lang="en-US" sz="1000" dirty="0">
                <a:solidFill>
                  <a:schemeClr val="tx1"/>
                </a:solidFill>
              </a:rPr>
              <a:t> </a:t>
            </a:r>
            <a:r>
              <a:rPr lang="en-US" sz="1000" dirty="0" err="1">
                <a:solidFill>
                  <a:schemeClr val="tx1"/>
                </a:solidFill>
              </a:rPr>
              <a:t>sessuale</a:t>
            </a:r>
            <a:r>
              <a:rPr lang="en-US" sz="1000" dirty="0">
                <a:solidFill>
                  <a:schemeClr val="tx1"/>
                </a:solidFill>
              </a:rPr>
              <a:t>, </a:t>
            </a:r>
            <a:r>
              <a:rPr lang="en-US" sz="1000" i="1" dirty="0" err="1">
                <a:solidFill>
                  <a:schemeClr val="tx1"/>
                </a:solidFill>
              </a:rPr>
              <a:t>Psicologia</a:t>
            </a:r>
            <a:r>
              <a:rPr lang="en-US" sz="1000" i="1" dirty="0">
                <a:solidFill>
                  <a:schemeClr val="tx1"/>
                </a:solidFill>
              </a:rPr>
              <a:t> e </a:t>
            </a:r>
            <a:r>
              <a:rPr lang="en-US" sz="1000" i="1" dirty="0" err="1">
                <a:solidFill>
                  <a:schemeClr val="tx1"/>
                </a:solidFill>
              </a:rPr>
              <a:t>sessualità</a:t>
            </a:r>
            <a:r>
              <a:rPr lang="en-US" sz="1000" dirty="0">
                <a:solidFill>
                  <a:schemeClr val="tx1"/>
                </a:solidFill>
              </a:rPr>
              <a:t>, 11: 4, 359-372, DOI: </a:t>
            </a:r>
            <a:r>
              <a:rPr lang="en-US" sz="1000" dirty="0">
                <a:solidFill>
                  <a:schemeClr val="tx1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10.1080 / 19419899.2020.1769162</a:t>
            </a:r>
            <a:endParaRPr lang="en-US" sz="1000" dirty="0">
              <a:solidFill>
                <a:schemeClr val="tx1"/>
              </a:solidFill>
            </a:endParaRPr>
          </a:p>
          <a:p>
            <a:pPr marL="0" lvl="0" indent="-228600" defTabSz="91440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-US" sz="1000" dirty="0" err="1">
                <a:solidFill>
                  <a:schemeClr val="tx1"/>
                </a:solidFill>
                <a:highlight>
                  <a:srgbClr val="FFFFFF"/>
                </a:highlight>
              </a:rPr>
              <a:t>Haberland</a:t>
            </a:r>
            <a:r>
              <a:rPr lang="en-US" sz="1000" dirty="0">
                <a:solidFill>
                  <a:schemeClr val="tx1"/>
                </a:solidFill>
                <a:highlight>
                  <a:srgbClr val="FFFFFF"/>
                </a:highlight>
              </a:rPr>
              <a:t>, N. A. (2015). The case for addressing gender and power in sexuality and HIV education: a comprehensive review of evaluation studies. </a:t>
            </a:r>
            <a:r>
              <a:rPr lang="en-US" sz="1000" i="1" dirty="0">
                <a:solidFill>
                  <a:schemeClr val="tx1"/>
                </a:solidFill>
                <a:highlight>
                  <a:srgbClr val="FFFFFF"/>
                </a:highlight>
              </a:rPr>
              <a:t>International perspectives on sexual and reproductive health</a:t>
            </a:r>
            <a:r>
              <a:rPr lang="en-US" sz="1000" dirty="0">
                <a:solidFill>
                  <a:schemeClr val="tx1"/>
                </a:solidFill>
                <a:highlight>
                  <a:srgbClr val="FFFFFF"/>
                </a:highlight>
              </a:rPr>
              <a:t>, </a:t>
            </a:r>
            <a:r>
              <a:rPr lang="en-US" sz="1000" i="1" dirty="0">
                <a:solidFill>
                  <a:schemeClr val="tx1"/>
                </a:solidFill>
                <a:highlight>
                  <a:srgbClr val="FFFFFF"/>
                </a:highlight>
              </a:rPr>
              <a:t>41</a:t>
            </a:r>
            <a:r>
              <a:rPr lang="en-US" sz="1000" dirty="0">
                <a:solidFill>
                  <a:schemeClr val="tx1"/>
                </a:solidFill>
                <a:highlight>
                  <a:srgbClr val="FFFFFF"/>
                </a:highlight>
              </a:rPr>
              <a:t>(1), 31-42.</a:t>
            </a:r>
            <a:endParaRPr lang="en-US" sz="1000" dirty="0">
              <a:solidFill>
                <a:schemeClr val="tx1"/>
              </a:solidFill>
            </a:endParaRPr>
          </a:p>
          <a:p>
            <a:pPr marL="0" lvl="0" indent="-228600" defTabSz="914400">
              <a:lnSpc>
                <a:spcPct val="100000"/>
              </a:lnSpc>
              <a:spcBef>
                <a:spcPts val="700"/>
              </a:spcBef>
              <a:spcAft>
                <a:spcPts val="1600"/>
              </a:spcAft>
              <a:buNone/>
            </a:pPr>
            <a:r>
              <a:rPr lang="en-US" sz="1000" dirty="0" err="1">
                <a:solidFill>
                  <a:schemeClr val="tx1"/>
                </a:solidFill>
              </a:rPr>
              <a:t>Fenner</a:t>
            </a:r>
            <a:r>
              <a:rPr lang="en-US" sz="1000" dirty="0">
                <a:solidFill>
                  <a:schemeClr val="tx1"/>
                </a:solidFill>
              </a:rPr>
              <a:t>, L. (2017). Sexual consent as a scientific subject: A literature review. </a:t>
            </a:r>
            <a:r>
              <a:rPr lang="en-US" sz="1000" i="1" dirty="0">
                <a:solidFill>
                  <a:schemeClr val="tx1"/>
                </a:solidFill>
              </a:rPr>
              <a:t>American journal of sexuality education</a:t>
            </a:r>
            <a:r>
              <a:rPr lang="en-US" sz="1000" dirty="0">
                <a:solidFill>
                  <a:schemeClr val="tx1"/>
                </a:solidFill>
              </a:rPr>
              <a:t>, </a:t>
            </a:r>
            <a:r>
              <a:rPr lang="en-US" sz="1000" i="1" dirty="0">
                <a:solidFill>
                  <a:schemeClr val="tx1"/>
                </a:solidFill>
              </a:rPr>
              <a:t>12</a:t>
            </a:r>
            <a:r>
              <a:rPr lang="en-US" sz="1000" dirty="0">
                <a:solidFill>
                  <a:schemeClr val="tx1"/>
                </a:solidFill>
              </a:rPr>
              <a:t>(4), 451-471. </a:t>
            </a:r>
            <a:br>
              <a:rPr lang="en-US" sz="1000" dirty="0">
                <a:solidFill>
                  <a:schemeClr val="tx1"/>
                </a:solidFill>
                <a:highlight>
                  <a:srgbClr val="FFFFFF"/>
                </a:highlight>
              </a:rPr>
            </a:br>
            <a:br>
              <a:rPr lang="en-US" sz="1000" dirty="0">
                <a:solidFill>
                  <a:schemeClr val="tx1"/>
                </a:solidFill>
                <a:highlight>
                  <a:srgbClr val="FFFFFF"/>
                </a:highlight>
              </a:rPr>
            </a:br>
            <a:r>
              <a:rPr lang="en-US" sz="1000" dirty="0">
                <a:solidFill>
                  <a:schemeClr val="tx1"/>
                </a:solidFill>
                <a:highlight>
                  <a:srgbClr val="FFFFFF"/>
                </a:highlight>
              </a:rPr>
              <a:t>Women, U. N., &amp; UNICEF. (2018). International technical guidance on sexuality education: an evidence-informed approach. UNESCO </a:t>
            </a:r>
            <a:r>
              <a:rPr lang="en-US" sz="1000" i="1" dirty="0">
                <a:solidFill>
                  <a:schemeClr val="tx1"/>
                </a:solidFill>
                <a:highlight>
                  <a:srgbClr val="FFFFFF"/>
                </a:highlight>
              </a:rPr>
              <a:t>Publishing</a:t>
            </a:r>
            <a:r>
              <a:rPr lang="en-US" sz="1000" dirty="0">
                <a:solidFill>
                  <a:schemeClr val="tx1"/>
                </a:solidFill>
                <a:highlight>
                  <a:srgbClr val="FFFFFF"/>
                </a:highlight>
              </a:rPr>
              <a:t>. </a:t>
            </a:r>
            <a:br>
              <a:rPr lang="en-US" sz="1000" dirty="0">
                <a:solidFill>
                  <a:schemeClr val="tx1"/>
                </a:solidFill>
                <a:highlight>
                  <a:srgbClr val="FFFFFF"/>
                </a:highlight>
              </a:rPr>
            </a:br>
            <a:br>
              <a:rPr lang="en-US" sz="1000" dirty="0">
                <a:solidFill>
                  <a:schemeClr val="tx1"/>
                </a:solidFill>
                <a:highlight>
                  <a:srgbClr val="FFFFFF"/>
                </a:highlight>
              </a:rPr>
            </a:br>
            <a:r>
              <a:rPr lang="en-US" sz="1000" dirty="0">
                <a:solidFill>
                  <a:schemeClr val="tx1"/>
                </a:solidFill>
              </a:rPr>
              <a:t>Cheetham, N., &amp; </a:t>
            </a:r>
            <a:r>
              <a:rPr lang="en-US" sz="1000" dirty="0" err="1">
                <a:solidFill>
                  <a:schemeClr val="tx1"/>
                </a:solidFill>
              </a:rPr>
              <a:t>Gelperin</a:t>
            </a:r>
            <a:r>
              <a:rPr lang="en-US" sz="1000" dirty="0">
                <a:solidFill>
                  <a:schemeClr val="tx1"/>
                </a:solidFill>
              </a:rPr>
              <a:t>, N. (2018). Review of Curricula and Curricular Frameworks: report to inform the update of the UNESCO International Technical Guidance on Sexuality Education.</a:t>
            </a:r>
            <a:br>
              <a:rPr lang="en-US" sz="1000" dirty="0">
                <a:solidFill>
                  <a:schemeClr val="tx1"/>
                </a:solidFill>
              </a:rPr>
            </a:br>
            <a:br>
              <a:rPr lang="en-US" sz="1000" dirty="0">
                <a:solidFill>
                  <a:schemeClr val="tx1"/>
                </a:solidFill>
                <a:highlight>
                  <a:srgbClr val="FFFFFF"/>
                </a:highlight>
              </a:rPr>
            </a:br>
            <a:r>
              <a:rPr lang="en-US" sz="1000" dirty="0">
                <a:solidFill>
                  <a:schemeClr val="tx1"/>
                </a:solidFill>
                <a:highlight>
                  <a:srgbClr val="FFFFFF"/>
                </a:highlight>
              </a:rPr>
              <a:t>Gilbert, J. (2018). Contesting consent in sex education</a:t>
            </a:r>
            <a:r>
              <a:rPr lang="en-US" sz="1000" i="1" dirty="0">
                <a:solidFill>
                  <a:schemeClr val="tx1"/>
                </a:solidFill>
                <a:highlight>
                  <a:srgbClr val="FFFFFF"/>
                </a:highlight>
              </a:rPr>
              <a:t>. Sex Education</a:t>
            </a:r>
            <a:r>
              <a:rPr lang="en-US" sz="1000" dirty="0">
                <a:solidFill>
                  <a:schemeClr val="tx1"/>
                </a:solidFill>
                <a:highlight>
                  <a:srgbClr val="FFFFFF"/>
                </a:highlight>
              </a:rPr>
              <a:t>, 18(3), 268-279.</a:t>
            </a:r>
            <a:br>
              <a:rPr lang="en-US" sz="1000" dirty="0">
                <a:solidFill>
                  <a:schemeClr val="tx1"/>
                </a:solidFill>
                <a:highlight>
                  <a:srgbClr val="FFFFFF"/>
                </a:highlight>
              </a:rPr>
            </a:br>
            <a:br>
              <a:rPr lang="en-US" sz="1000" dirty="0">
                <a:solidFill>
                  <a:schemeClr val="tx1"/>
                </a:solidFill>
              </a:rPr>
            </a:br>
            <a:r>
              <a:rPr lang="en-US" sz="1000" dirty="0">
                <a:solidFill>
                  <a:schemeClr val="tx1"/>
                </a:solidFill>
              </a:rPr>
              <a:t>Meadows, E. (2018). Sexual Health Equity in Schools: Inclusive Sexuality and Relationship Education for Gender and Sexual Minority Students. </a:t>
            </a:r>
            <a:r>
              <a:rPr lang="en-US" sz="1000" i="1" dirty="0">
                <a:solidFill>
                  <a:schemeClr val="tx1"/>
                </a:solidFill>
              </a:rPr>
              <a:t>American Journal of Sexuality Education</a:t>
            </a:r>
            <a:r>
              <a:rPr lang="en-US" sz="1000" dirty="0">
                <a:solidFill>
                  <a:schemeClr val="tx1"/>
                </a:solidFill>
              </a:rPr>
              <a:t>, 13(3), 297-309.</a:t>
            </a:r>
          </a:p>
          <a:p>
            <a:pPr marL="0" lvl="0" indent="-228600" defTabSz="914400">
              <a:lnSpc>
                <a:spcPct val="100000"/>
              </a:lnSpc>
              <a:spcBef>
                <a:spcPts val="700"/>
              </a:spcBef>
              <a:spcAft>
                <a:spcPts val="1600"/>
              </a:spcAft>
              <a:buNone/>
            </a:pPr>
            <a:endParaRPr lang="en-US" sz="1000" dirty="0">
              <a:solidFill>
                <a:schemeClr val="tx1"/>
              </a:solidFill>
              <a:highlight>
                <a:srgbClr val="FFFFFF"/>
              </a:highlight>
            </a:endParaRPr>
          </a:p>
          <a:p>
            <a:pPr marL="0" lvl="0" indent="-228600" defTabSz="914400">
              <a:lnSpc>
                <a:spcPct val="100000"/>
              </a:lnSpc>
              <a:spcBef>
                <a:spcPts val="700"/>
              </a:spcBef>
              <a:spcAft>
                <a:spcPts val="1600"/>
              </a:spcAft>
              <a:buNone/>
            </a:pPr>
            <a:endParaRPr lang="en-US" sz="1000" dirty="0">
              <a:solidFill>
                <a:schemeClr val="tx1"/>
              </a:solidFill>
              <a:highlight>
                <a:srgbClr val="FFFFFF"/>
              </a:highlight>
            </a:endParaRPr>
          </a:p>
          <a:p>
            <a:pPr marL="0" lvl="0" indent="-228600" defTabSz="914400">
              <a:lnSpc>
                <a:spcPct val="100000"/>
              </a:lnSpc>
              <a:spcBef>
                <a:spcPts val="700"/>
              </a:spcBef>
              <a:spcAft>
                <a:spcPts val="1600"/>
              </a:spcAft>
              <a:buNone/>
            </a:pPr>
            <a:endParaRPr lang="en-US" sz="900" dirty="0">
              <a:solidFill>
                <a:schemeClr val="tx1"/>
              </a:solidFill>
              <a:highlight>
                <a:srgbClr val="FFFFFF"/>
              </a:highlight>
            </a:endParaRPr>
          </a:p>
          <a:p>
            <a:pPr marL="0" lvl="0" indent="-228600" defTabSz="914400">
              <a:lnSpc>
                <a:spcPct val="100000"/>
              </a:lnSpc>
              <a:spcBef>
                <a:spcPts val="700"/>
              </a:spcBef>
              <a:spcAft>
                <a:spcPts val="1600"/>
              </a:spcAft>
              <a:buNone/>
            </a:pPr>
            <a:endParaRPr lang="en-US" sz="900" dirty="0">
              <a:solidFill>
                <a:schemeClr val="tx1"/>
              </a:solidFill>
              <a:highlight>
                <a:srgbClr val="FFFFFF"/>
              </a:highlight>
            </a:endParaRPr>
          </a:p>
          <a:p>
            <a:pPr marL="0" lvl="0" indent="-228600" defTabSz="914400">
              <a:lnSpc>
                <a:spcPct val="100000"/>
              </a:lnSpc>
              <a:spcBef>
                <a:spcPts val="700"/>
              </a:spcBef>
              <a:spcAft>
                <a:spcPts val="1600"/>
              </a:spcAft>
              <a:buNone/>
            </a:pPr>
            <a:endParaRPr lang="en-US" sz="900" dirty="0"/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64016ABB-4F5D-4BFA-9406-7CD61399B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330697" y="330200"/>
            <a:ext cx="482600" cy="9143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Freeform 6">
            <a:extLst>
              <a:ext uri="{FF2B5EF4-FFF2-40B4-BE49-F238E27FC236}">
                <a16:creationId xmlns:a16="http://schemas.microsoft.com/office/drawing/2014/main" id="{1DF61F47-37EC-408A-BDC8-E491FB5E5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664368" cy="51435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82" name="Rectangle 181">
            <a:extLst>
              <a:ext uri="{FF2B5EF4-FFF2-40B4-BE49-F238E27FC236}">
                <a16:creationId xmlns:a16="http://schemas.microsoft.com/office/drawing/2014/main" id="{68157995-9098-42A2-8E36-8BA9015D7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1402" y="0"/>
            <a:ext cx="212598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84" name="Rectangle 183">
            <a:extLst>
              <a:ext uri="{FF2B5EF4-FFF2-40B4-BE49-F238E27FC236}">
                <a16:creationId xmlns:a16="http://schemas.microsoft.com/office/drawing/2014/main" id="{ABD17F87-FE96-4A5F-83F2-3E87B953B0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9143999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Rectangle 185">
            <a:extLst>
              <a:ext uri="{FF2B5EF4-FFF2-40B4-BE49-F238E27FC236}">
                <a16:creationId xmlns:a16="http://schemas.microsoft.com/office/drawing/2014/main" id="{9546C973-6034-4DAE-8C50-764E316048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32278" cy="5143500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8" name="Straight Connector 187">
            <a:extLst>
              <a:ext uri="{FF2B5EF4-FFF2-40B4-BE49-F238E27FC236}">
                <a16:creationId xmlns:a16="http://schemas.microsoft.com/office/drawing/2014/main" id="{BC2ADC72-9292-411C-B17E-1DC83998D3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65244" y="499968"/>
            <a:ext cx="0" cy="905919"/>
          </a:xfrm>
          <a:prstGeom prst="line">
            <a:avLst/>
          </a:prstGeom>
          <a:ln w="222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5" name="Google Shape;175;p37"/>
          <p:cNvSpPr txBox="1">
            <a:spLocks noGrp="1"/>
          </p:cNvSpPr>
          <p:nvPr>
            <p:ph type="body" idx="1"/>
          </p:nvPr>
        </p:nvSpPr>
        <p:spPr>
          <a:xfrm>
            <a:off x="371475" y="1042988"/>
            <a:ext cx="6339953" cy="3938133"/>
          </a:xfrm>
          <a:prstGeom prst="rect">
            <a:avLst/>
          </a:prstGeom>
        </p:spPr>
        <p:txBody>
          <a:bodyPr spcFirstLastPara="1" vert="horz" lIns="91440" tIns="45720" rIns="91440" bIns="45720" rtlCol="0" anchorCtr="0">
            <a:normAutofit fontScale="77500" lnSpcReduction="20000"/>
          </a:bodyPr>
          <a:lstStyle/>
          <a:p>
            <a:pPr marL="0" lvl="0" indent="-228600" defTabSz="91440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-US" sz="6000" b="1" dirty="0">
                <a:solidFill>
                  <a:schemeClr val="tx1"/>
                </a:solidFill>
                <a:latin typeface="Amatic SC" panose="020B0604020202020204" charset="-79"/>
                <a:cs typeface="Amatic SC" panose="020B0604020202020204" charset="-79"/>
              </a:rPr>
              <a:t>  </a:t>
            </a:r>
            <a:endParaRPr lang="en-US" sz="1100" b="1" dirty="0">
              <a:solidFill>
                <a:schemeClr val="tx1"/>
              </a:solidFill>
              <a:latin typeface="Amatic SC" panose="020B0604020202020204" charset="-79"/>
              <a:cs typeface="Amatic SC" panose="020B0604020202020204" charset="-79"/>
            </a:endParaRPr>
          </a:p>
          <a:p>
            <a:pPr marL="457200" lvl="0" indent="-228600" defTabSz="91440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tx1"/>
                </a:solidFill>
                <a:latin typeface="Amatic SC" panose="020B0604020202020204" charset="-79"/>
                <a:cs typeface="Amatic SC" panose="020B0604020202020204" charset="-79"/>
              </a:rPr>
              <a:t>Sofia </a:t>
            </a:r>
            <a:r>
              <a:rPr lang="en-US" sz="2800" b="1" dirty="0" err="1">
                <a:solidFill>
                  <a:schemeClr val="tx1"/>
                </a:solidFill>
                <a:latin typeface="Amatic SC" panose="020B0604020202020204" charset="-79"/>
                <a:cs typeface="Amatic SC" panose="020B0604020202020204" charset="-79"/>
              </a:rPr>
              <a:t>Mariani</a:t>
            </a:r>
            <a:r>
              <a:rPr lang="en-US" sz="2800" b="1" dirty="0">
                <a:solidFill>
                  <a:schemeClr val="tx1"/>
                </a:solidFill>
                <a:latin typeface="Amatic SC" panose="020B0604020202020204" charset="-79"/>
                <a:cs typeface="Amatic SC" panose="020B0604020202020204" charset="-79"/>
              </a:rPr>
              <a:t>          </a:t>
            </a:r>
          </a:p>
          <a:p>
            <a:pPr marL="457200" lvl="0" indent="-228600" defTabSz="91440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tx1"/>
                </a:solidFill>
                <a:latin typeface="Amatic SC" panose="020B0604020202020204" charset="-79"/>
                <a:cs typeface="Amatic SC" panose="020B0604020202020204" charset="-79"/>
              </a:rPr>
              <a:t>                                    Federica Marredda	</a:t>
            </a:r>
          </a:p>
          <a:p>
            <a:pPr marL="457200" lvl="0" indent="-228600" defTabSz="91440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tx1"/>
                </a:solidFill>
                <a:latin typeface="Amatic SC" panose="020B0604020202020204" charset="-79"/>
                <a:cs typeface="Amatic SC" panose="020B0604020202020204" charset="-79"/>
              </a:rPr>
              <a:t>                   Sonia Carta </a:t>
            </a:r>
          </a:p>
          <a:p>
            <a:pPr marL="457200" lvl="0" indent="-228600" defTabSz="91440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tx1"/>
                </a:solidFill>
                <a:latin typeface="Amatic SC" panose="020B0604020202020204" charset="-79"/>
                <a:cs typeface="Amatic SC" panose="020B0604020202020204" charset="-79"/>
              </a:rPr>
              <a:t>Elisa </a:t>
            </a:r>
            <a:r>
              <a:rPr lang="en-US" sz="2800" b="1" dirty="0" err="1">
                <a:solidFill>
                  <a:schemeClr val="tx1"/>
                </a:solidFill>
                <a:latin typeface="Amatic SC" panose="020B0604020202020204" charset="-79"/>
                <a:cs typeface="Amatic SC" panose="020B0604020202020204" charset="-79"/>
              </a:rPr>
              <a:t>Cocco</a:t>
            </a:r>
            <a:r>
              <a:rPr lang="en-US" sz="2800" b="1" dirty="0">
                <a:solidFill>
                  <a:schemeClr val="tx1"/>
                </a:solidFill>
                <a:latin typeface="Amatic SC" panose="020B0604020202020204" charset="-79"/>
                <a:cs typeface="Amatic SC" panose="020B0604020202020204" charset="-79"/>
              </a:rPr>
              <a:t> </a:t>
            </a:r>
          </a:p>
          <a:p>
            <a:pPr marL="457200" lvl="0" indent="-228600" defTabSz="91440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tx1"/>
                </a:solidFill>
                <a:latin typeface="Amatic SC" panose="020B0604020202020204" charset="-79"/>
                <a:cs typeface="Amatic SC" panose="020B0604020202020204" charset="-79"/>
              </a:rPr>
              <a:t>                                Gianvito </a:t>
            </a:r>
            <a:r>
              <a:rPr lang="en-US" sz="2800" b="1" dirty="0" err="1">
                <a:solidFill>
                  <a:schemeClr val="tx1"/>
                </a:solidFill>
                <a:latin typeface="Amatic SC" panose="020B0604020202020204" charset="-79"/>
                <a:cs typeface="Amatic SC" panose="020B0604020202020204" charset="-79"/>
              </a:rPr>
              <a:t>Conticello</a:t>
            </a:r>
            <a:endParaRPr lang="en-US" sz="2800" b="1" dirty="0">
              <a:solidFill>
                <a:schemeClr val="tx1"/>
              </a:solidFill>
              <a:latin typeface="Amatic SC" panose="020B0604020202020204" charset="-79"/>
              <a:cs typeface="Amatic SC" panose="020B0604020202020204" charset="-79"/>
            </a:endParaRPr>
          </a:p>
          <a:p>
            <a:pPr marL="457200" lvl="0" indent="-228600" defTabSz="91440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tx1"/>
                </a:solidFill>
                <a:latin typeface="Amatic SC" panose="020B0604020202020204" charset="-79"/>
                <a:cs typeface="Amatic SC" panose="020B0604020202020204" charset="-79"/>
              </a:rPr>
              <a:t>   Nicola </a:t>
            </a:r>
            <a:r>
              <a:rPr lang="en-US" sz="2800" b="1" dirty="0" err="1">
                <a:solidFill>
                  <a:schemeClr val="tx1"/>
                </a:solidFill>
                <a:latin typeface="Amatic SC" panose="020B0604020202020204" charset="-79"/>
                <a:cs typeface="Amatic SC" panose="020B0604020202020204" charset="-79"/>
              </a:rPr>
              <a:t>Bertozzi</a:t>
            </a:r>
            <a:endParaRPr lang="en-US" sz="2800" b="1" dirty="0">
              <a:solidFill>
                <a:schemeClr val="tx1"/>
              </a:solidFill>
              <a:latin typeface="Amatic SC" panose="020B0604020202020204" charset="-79"/>
              <a:cs typeface="Amatic SC" panose="020B0604020202020204" charset="-79"/>
            </a:endParaRPr>
          </a:p>
          <a:p>
            <a:pPr marL="457200" lvl="0" indent="-228600" defTabSz="91440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tx1"/>
                </a:solidFill>
                <a:latin typeface="Amatic SC" panose="020B0604020202020204" charset="-79"/>
                <a:cs typeface="Amatic SC" panose="020B0604020202020204" charset="-79"/>
              </a:rPr>
              <a:t>                                           Sonia </a:t>
            </a:r>
            <a:r>
              <a:rPr lang="en-US" sz="2800" b="1" dirty="0" err="1">
                <a:solidFill>
                  <a:schemeClr val="tx1"/>
                </a:solidFill>
                <a:latin typeface="Amatic SC" panose="020B0604020202020204" charset="-79"/>
                <a:cs typeface="Amatic SC" panose="020B0604020202020204" charset="-79"/>
              </a:rPr>
              <a:t>Alì</a:t>
            </a:r>
            <a:endParaRPr lang="en-US" sz="2800" b="1" dirty="0">
              <a:solidFill>
                <a:schemeClr val="tx1"/>
              </a:solidFill>
              <a:latin typeface="Amatic SC" panose="020B0604020202020204" charset="-79"/>
              <a:cs typeface="Amatic SC" panose="020B0604020202020204" charset="-79"/>
            </a:endParaRPr>
          </a:p>
          <a:p>
            <a:pPr marL="0" lvl="0" indent="-228600" defTabSz="914400">
              <a:lnSpc>
                <a:spcPct val="100000"/>
              </a:lnSpc>
              <a:spcBef>
                <a:spcPts val="700"/>
              </a:spcBef>
              <a:spcAft>
                <a:spcPts val="1600"/>
              </a:spcAft>
              <a:buNone/>
            </a:pPr>
            <a:r>
              <a:rPr lang="en-US" sz="2800" b="1" dirty="0">
                <a:solidFill>
                  <a:schemeClr val="tx1"/>
                </a:solidFill>
                <a:latin typeface="Amatic SC" panose="020B0604020202020204" charset="-79"/>
                <a:cs typeface="Amatic SC" panose="020B0604020202020204" charset="-79"/>
              </a:rPr>
              <a:t> </a:t>
            </a:r>
            <a:endParaRPr lang="en-US" sz="1400" b="1" dirty="0">
              <a:solidFill>
                <a:schemeClr val="tx1"/>
              </a:solidFill>
              <a:latin typeface="Amatic SC" panose="020B0604020202020204" charset="-79"/>
              <a:cs typeface="Amatic SC" panose="020B0604020202020204" charset="-79"/>
            </a:endParaRPr>
          </a:p>
        </p:txBody>
      </p:sp>
      <p:pic>
        <p:nvPicPr>
          <p:cNvPr id="3" name="Immagine 2" descr="Immagine che contiene cibo, segnale, disegnando&#10;&#10;Descrizione generata automaticamente">
            <a:extLst>
              <a:ext uri="{FF2B5EF4-FFF2-40B4-BE49-F238E27FC236}">
                <a16:creationId xmlns:a16="http://schemas.microsoft.com/office/drawing/2014/main" id="{24D06171-C8CE-46E8-BFDD-75F8B560A7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2005" y="1588053"/>
            <a:ext cx="4521993" cy="3555447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C1E69E8B-6216-4E6B-A52A-FF3F820717F1}"/>
              </a:ext>
            </a:extLst>
          </p:cNvPr>
          <p:cNvSpPr txBox="1"/>
          <p:nvPr/>
        </p:nvSpPr>
        <p:spPr>
          <a:xfrm>
            <a:off x="332184" y="295833"/>
            <a:ext cx="558254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600" b="1" dirty="0">
                <a:solidFill>
                  <a:schemeClr val="tx1"/>
                </a:solidFill>
                <a:latin typeface="Amatic SC" panose="020B0604020202020204" charset="-79"/>
                <a:cs typeface="Amatic SC" panose="020B0604020202020204" charset="-79"/>
              </a:rPr>
              <a:t>GRAZIE PER L’ATTENZIONE</a:t>
            </a:r>
          </a:p>
          <a:p>
            <a:endParaRPr lang="it-IT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Freeform 6">
            <a:extLst>
              <a:ext uri="{FF2B5EF4-FFF2-40B4-BE49-F238E27FC236}">
                <a16:creationId xmlns:a16="http://schemas.microsoft.com/office/drawing/2014/main" id="{1DF61F47-37EC-408A-BDC8-E491FB5E5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664368" cy="51435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68157995-9098-42A2-8E36-8BA9015D7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1402" y="0"/>
            <a:ext cx="212598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22" name="Rectangle 121">
            <a:extLst>
              <a:ext uri="{FF2B5EF4-FFF2-40B4-BE49-F238E27FC236}">
                <a16:creationId xmlns:a16="http://schemas.microsoft.com/office/drawing/2014/main" id="{A98AD482-27A4-454E-8A3A-84F73CBDA7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322422E2-F15A-43AE-98F1-7210710B0E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80257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Google Shape;112;p26"/>
          <p:cNvSpPr txBox="1">
            <a:spLocks noGrp="1"/>
          </p:cNvSpPr>
          <p:nvPr>
            <p:ph type="title"/>
          </p:nvPr>
        </p:nvSpPr>
        <p:spPr>
          <a:xfrm>
            <a:off x="938757" y="808783"/>
            <a:ext cx="2188164" cy="3525933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lvl="0" indent="0" defTabSz="914400">
              <a:spcBef>
                <a:spcPct val="0"/>
              </a:spcBef>
              <a:spcAft>
                <a:spcPts val="0"/>
              </a:spcAft>
            </a:pPr>
            <a:r>
              <a:rPr lang="en-US" sz="2700" b="1" spc="200" dirty="0">
                <a:sym typeface="Amatic SC"/>
              </a:rPr>
              <a:t>I </a:t>
            </a:r>
            <a:r>
              <a:rPr lang="en-US" sz="2700" b="1" spc="200" dirty="0" err="1">
                <a:sym typeface="Amatic SC"/>
              </a:rPr>
              <a:t>limiti</a:t>
            </a:r>
            <a:r>
              <a:rPr lang="en-US" sz="2700" b="1" spc="200" dirty="0">
                <a:sym typeface="Amatic SC"/>
              </a:rPr>
              <a:t> </a:t>
            </a:r>
            <a:r>
              <a:rPr lang="en-US" sz="2700" b="1" spc="200" dirty="0" err="1">
                <a:sym typeface="Amatic SC"/>
              </a:rPr>
              <a:t>degli</a:t>
            </a:r>
            <a:r>
              <a:rPr lang="en-US" sz="2700" b="1" spc="200" dirty="0">
                <a:sym typeface="Amatic SC"/>
              </a:rPr>
              <a:t> </a:t>
            </a:r>
            <a:r>
              <a:rPr lang="en-US" sz="2700" b="1" spc="200" dirty="0" err="1">
                <a:sym typeface="Amatic SC"/>
              </a:rPr>
              <a:t>attuali</a:t>
            </a:r>
            <a:r>
              <a:rPr lang="en-US" sz="2700" b="1" spc="200" dirty="0">
                <a:sym typeface="Amatic SC"/>
              </a:rPr>
              <a:t> </a:t>
            </a:r>
            <a:r>
              <a:rPr lang="en-US" sz="2700" b="1" spc="200" dirty="0" err="1">
                <a:sym typeface="Amatic SC"/>
              </a:rPr>
              <a:t>programmi</a:t>
            </a:r>
            <a:r>
              <a:rPr lang="en-US" sz="2700" b="1" spc="200" dirty="0">
                <a:sym typeface="Amatic SC"/>
              </a:rPr>
              <a:t> di </a:t>
            </a:r>
            <a:r>
              <a:rPr lang="en-US" sz="2700" b="1" spc="200" dirty="0" err="1">
                <a:sym typeface="Amatic SC"/>
              </a:rPr>
              <a:t>educazione</a:t>
            </a:r>
            <a:r>
              <a:rPr lang="en-US" sz="2700" b="1" spc="200" dirty="0">
                <a:sym typeface="Amatic SC"/>
              </a:rPr>
              <a:t> </a:t>
            </a:r>
            <a:r>
              <a:rPr lang="en-US" sz="2700" b="1" spc="200" dirty="0" err="1">
                <a:sym typeface="Amatic SC"/>
              </a:rPr>
              <a:t>sessuale</a:t>
            </a:r>
            <a:r>
              <a:rPr lang="en-US" sz="2700" b="1" spc="200" dirty="0">
                <a:sym typeface="Amatic SC"/>
              </a:rPr>
              <a:t> </a:t>
            </a:r>
            <a:r>
              <a:rPr lang="en-US" sz="2700" b="1" spc="200" dirty="0" err="1">
                <a:sym typeface="Amatic SC"/>
              </a:rPr>
              <a:t>scolastica</a:t>
            </a:r>
            <a:r>
              <a:rPr lang="en-US" sz="2700" b="1" spc="200" dirty="0">
                <a:sym typeface="Amatic SC"/>
              </a:rPr>
              <a:t> </a:t>
            </a:r>
            <a:endParaRPr lang="en-US" sz="2700" b="1" spc="200" dirty="0">
              <a:highlight>
                <a:srgbClr val="FFFF00"/>
              </a:highlight>
              <a:sym typeface="Amatic SC"/>
            </a:endParaRPr>
          </a:p>
        </p:txBody>
      </p:sp>
      <p:sp>
        <p:nvSpPr>
          <p:cNvPr id="126" name="Freeform 6">
            <a:extLst>
              <a:ext uri="{FF2B5EF4-FFF2-40B4-BE49-F238E27FC236}">
                <a16:creationId xmlns:a16="http://schemas.microsoft.com/office/drawing/2014/main" id="{BDC8164B-5FC0-4CBD-B7AE-0CB8780FFC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664368" cy="51435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  <a:alpha val="70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13" name="Google Shape;113;p26"/>
          <p:cNvSpPr txBox="1">
            <a:spLocks noGrp="1"/>
          </p:cNvSpPr>
          <p:nvPr>
            <p:ph type="body" idx="1"/>
          </p:nvPr>
        </p:nvSpPr>
        <p:spPr>
          <a:xfrm>
            <a:off x="2807494" y="97063"/>
            <a:ext cx="6336506" cy="4949371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 fontScale="25000" lnSpcReduction="20000"/>
          </a:bodyPr>
          <a:lstStyle/>
          <a:p>
            <a:pPr marL="685800" indent="0" defTabSz="914400">
              <a:lnSpc>
                <a:spcPct val="100000"/>
              </a:lnSpc>
              <a:spcBef>
                <a:spcPts val="700"/>
              </a:spcBef>
              <a:buNone/>
            </a:pPr>
            <a:r>
              <a:rPr lang="en-US" sz="5600" dirty="0">
                <a:solidFill>
                  <a:schemeClr val="tx1"/>
                </a:solidFill>
              </a:rPr>
              <a:t>Le </a:t>
            </a:r>
            <a:r>
              <a:rPr lang="en-US" sz="5600" dirty="0" err="1">
                <a:solidFill>
                  <a:schemeClr val="tx1"/>
                </a:solidFill>
              </a:rPr>
              <a:t>evidenze</a:t>
            </a:r>
            <a:r>
              <a:rPr lang="en-US" sz="5600" dirty="0">
                <a:solidFill>
                  <a:schemeClr val="tx1"/>
                </a:solidFill>
              </a:rPr>
              <a:t> mostrano </a:t>
            </a:r>
            <a:r>
              <a:rPr lang="en-US" sz="5600" dirty="0" err="1">
                <a:solidFill>
                  <a:schemeClr val="tx1"/>
                </a:solidFill>
              </a:rPr>
              <a:t>l’inefficacia</a:t>
            </a:r>
            <a:r>
              <a:rPr lang="en-US" sz="5600" dirty="0">
                <a:solidFill>
                  <a:schemeClr val="tx1"/>
                </a:solidFill>
              </a:rPr>
              <a:t> </a:t>
            </a:r>
            <a:r>
              <a:rPr lang="en-US" sz="5600" dirty="0" err="1">
                <a:solidFill>
                  <a:schemeClr val="tx1"/>
                </a:solidFill>
              </a:rPr>
              <a:t>dell’attuale</a:t>
            </a:r>
            <a:r>
              <a:rPr lang="en-US" sz="5600" dirty="0">
                <a:solidFill>
                  <a:schemeClr val="tx1"/>
                </a:solidFill>
              </a:rPr>
              <a:t> </a:t>
            </a:r>
            <a:r>
              <a:rPr lang="en-US" sz="5600" dirty="0" err="1">
                <a:solidFill>
                  <a:schemeClr val="tx1"/>
                </a:solidFill>
              </a:rPr>
              <a:t>approccio</a:t>
            </a:r>
            <a:r>
              <a:rPr lang="en-US" sz="5600" dirty="0">
                <a:solidFill>
                  <a:schemeClr val="tx1"/>
                </a:solidFill>
              </a:rPr>
              <a:t> </a:t>
            </a:r>
            <a:r>
              <a:rPr lang="en-US" sz="5600" dirty="0" err="1">
                <a:solidFill>
                  <a:schemeClr val="tx1"/>
                </a:solidFill>
              </a:rPr>
              <a:t>all’educazione</a:t>
            </a:r>
            <a:r>
              <a:rPr lang="en-US" sz="5600" dirty="0">
                <a:solidFill>
                  <a:schemeClr val="tx1"/>
                </a:solidFill>
              </a:rPr>
              <a:t> </a:t>
            </a:r>
            <a:r>
              <a:rPr lang="en-US" sz="5600" dirty="0" err="1">
                <a:solidFill>
                  <a:schemeClr val="tx1"/>
                </a:solidFill>
              </a:rPr>
              <a:t>sessuale</a:t>
            </a:r>
            <a:r>
              <a:rPr lang="en-US" sz="5600" dirty="0">
                <a:solidFill>
                  <a:schemeClr val="tx1"/>
                </a:solidFill>
              </a:rPr>
              <a:t> </a:t>
            </a:r>
            <a:r>
              <a:rPr lang="en-US" sz="5600" dirty="0" err="1">
                <a:solidFill>
                  <a:schemeClr val="tx1"/>
                </a:solidFill>
              </a:rPr>
              <a:t>scolastica</a:t>
            </a:r>
            <a:r>
              <a:rPr lang="en-US" sz="5600" dirty="0">
                <a:solidFill>
                  <a:schemeClr val="tx1"/>
                </a:solidFill>
              </a:rPr>
              <a:t>, </a:t>
            </a:r>
            <a:r>
              <a:rPr lang="en-US" sz="5600" dirty="0" err="1">
                <a:solidFill>
                  <a:schemeClr val="tx1"/>
                </a:solidFill>
              </a:rPr>
              <a:t>basato</a:t>
            </a:r>
            <a:r>
              <a:rPr lang="en-US" sz="5600" dirty="0">
                <a:solidFill>
                  <a:schemeClr val="tx1"/>
                </a:solidFill>
              </a:rPr>
              <a:t> </a:t>
            </a:r>
            <a:r>
              <a:rPr lang="en-US" sz="5600" dirty="0" err="1">
                <a:solidFill>
                  <a:schemeClr val="tx1"/>
                </a:solidFill>
              </a:rPr>
              <a:t>sulla</a:t>
            </a:r>
            <a:r>
              <a:rPr lang="en-US" sz="5600" dirty="0">
                <a:solidFill>
                  <a:schemeClr val="tx1"/>
                </a:solidFill>
              </a:rPr>
              <a:t> </a:t>
            </a:r>
            <a:r>
              <a:rPr lang="en-US" sz="5600" dirty="0" err="1">
                <a:solidFill>
                  <a:schemeClr val="tx1"/>
                </a:solidFill>
              </a:rPr>
              <a:t>trasmissione</a:t>
            </a:r>
            <a:r>
              <a:rPr lang="en-US" sz="5600" dirty="0">
                <a:solidFill>
                  <a:schemeClr val="tx1"/>
                </a:solidFill>
              </a:rPr>
              <a:t> di </a:t>
            </a:r>
            <a:r>
              <a:rPr lang="en-US" sz="5600" dirty="0" err="1">
                <a:solidFill>
                  <a:schemeClr val="tx1"/>
                </a:solidFill>
              </a:rPr>
              <a:t>contenuti</a:t>
            </a:r>
            <a:r>
              <a:rPr lang="en-US" sz="5600" dirty="0">
                <a:solidFill>
                  <a:schemeClr val="tx1"/>
                </a:solidFill>
              </a:rPr>
              <a:t> </a:t>
            </a:r>
            <a:r>
              <a:rPr lang="en-US" sz="5600" dirty="0" err="1">
                <a:solidFill>
                  <a:schemeClr val="tx1"/>
                </a:solidFill>
              </a:rPr>
              <a:t>riguardanti</a:t>
            </a:r>
            <a:r>
              <a:rPr lang="en-US" sz="5600" dirty="0">
                <a:solidFill>
                  <a:schemeClr val="tx1"/>
                </a:solidFill>
              </a:rPr>
              <a:t> il </a:t>
            </a:r>
            <a:r>
              <a:rPr lang="en-US" sz="5600" b="1" dirty="0" err="1">
                <a:solidFill>
                  <a:schemeClr val="tx1"/>
                </a:solidFill>
              </a:rPr>
              <a:t>rischio</a:t>
            </a:r>
            <a:r>
              <a:rPr lang="en-US" sz="5600" b="1" dirty="0">
                <a:solidFill>
                  <a:schemeClr val="tx1"/>
                </a:solidFill>
              </a:rPr>
              <a:t> </a:t>
            </a:r>
            <a:r>
              <a:rPr lang="en-US" sz="5600" dirty="0" err="1">
                <a:solidFill>
                  <a:schemeClr val="tx1"/>
                </a:solidFill>
              </a:rPr>
              <a:t>connesso</a:t>
            </a:r>
            <a:r>
              <a:rPr lang="en-US" sz="5600" dirty="0">
                <a:solidFill>
                  <a:schemeClr val="tx1"/>
                </a:solidFill>
              </a:rPr>
              <a:t> </a:t>
            </a:r>
            <a:r>
              <a:rPr lang="en-US" sz="5600" dirty="0" err="1">
                <a:solidFill>
                  <a:schemeClr val="tx1"/>
                </a:solidFill>
              </a:rPr>
              <a:t>agli</a:t>
            </a:r>
            <a:r>
              <a:rPr lang="en-US" sz="5600" dirty="0">
                <a:solidFill>
                  <a:schemeClr val="tx1"/>
                </a:solidFill>
              </a:rPr>
              <a:t> </a:t>
            </a:r>
            <a:r>
              <a:rPr lang="en-US" sz="5600" dirty="0" err="1">
                <a:solidFill>
                  <a:schemeClr val="tx1"/>
                </a:solidFill>
              </a:rPr>
              <a:t>atti</a:t>
            </a:r>
            <a:r>
              <a:rPr lang="en-US" sz="5600" dirty="0">
                <a:solidFill>
                  <a:schemeClr val="tx1"/>
                </a:solidFill>
              </a:rPr>
              <a:t>  </a:t>
            </a:r>
            <a:r>
              <a:rPr lang="en-US" sz="4000" dirty="0"/>
              <a:t>(Bay-Cheng 2003; Gilbert 2014)</a:t>
            </a:r>
            <a:r>
              <a:rPr lang="en-US" sz="5600" dirty="0"/>
              <a:t>; </a:t>
            </a:r>
            <a:br>
              <a:rPr lang="en-US" sz="5600" dirty="0"/>
            </a:br>
            <a:endParaRPr lang="en-US" sz="5600" dirty="0"/>
          </a:p>
          <a:p>
            <a:pPr marL="685800" indent="0" defTabSz="914400">
              <a:lnSpc>
                <a:spcPct val="100000"/>
              </a:lnSpc>
              <a:spcBef>
                <a:spcPts val="700"/>
              </a:spcBef>
              <a:buNone/>
            </a:pPr>
            <a:r>
              <a:rPr lang="en-US" sz="5600" dirty="0" err="1">
                <a:solidFill>
                  <a:schemeClr val="tx1"/>
                </a:solidFill>
              </a:rPr>
              <a:t>Questo</a:t>
            </a:r>
            <a:r>
              <a:rPr lang="en-US" sz="5600" dirty="0">
                <a:solidFill>
                  <a:schemeClr val="tx1"/>
                </a:solidFill>
              </a:rPr>
              <a:t> </a:t>
            </a:r>
            <a:r>
              <a:rPr lang="en-US" sz="5600" dirty="0" err="1">
                <a:solidFill>
                  <a:schemeClr val="tx1"/>
                </a:solidFill>
              </a:rPr>
              <a:t>approccio</a:t>
            </a:r>
            <a:r>
              <a:rPr lang="en-US" sz="5600" dirty="0">
                <a:solidFill>
                  <a:schemeClr val="tx1"/>
                </a:solidFill>
              </a:rPr>
              <a:t> “</a:t>
            </a:r>
            <a:r>
              <a:rPr lang="en-US" sz="5600" b="1" i="1" dirty="0">
                <a:solidFill>
                  <a:schemeClr val="tx1"/>
                </a:solidFill>
              </a:rPr>
              <a:t>fear-based</a:t>
            </a:r>
            <a:r>
              <a:rPr lang="en-US" sz="5600" dirty="0">
                <a:solidFill>
                  <a:schemeClr val="tx1"/>
                </a:solidFill>
              </a:rPr>
              <a:t>” ha come </a:t>
            </a:r>
            <a:r>
              <a:rPr lang="en-US" sz="5600" dirty="0" err="1">
                <a:solidFill>
                  <a:schemeClr val="tx1"/>
                </a:solidFill>
              </a:rPr>
              <a:t>risultato</a:t>
            </a:r>
            <a:r>
              <a:rPr lang="en-US" sz="5600" dirty="0">
                <a:solidFill>
                  <a:schemeClr val="tx1"/>
                </a:solidFill>
              </a:rPr>
              <a:t> il </a:t>
            </a:r>
            <a:r>
              <a:rPr lang="en-US" sz="5600" dirty="0" err="1">
                <a:solidFill>
                  <a:schemeClr val="tx1"/>
                </a:solidFill>
              </a:rPr>
              <a:t>disimpegno</a:t>
            </a:r>
            <a:r>
              <a:rPr lang="en-US" sz="5600" dirty="0">
                <a:solidFill>
                  <a:schemeClr val="tx1"/>
                </a:solidFill>
              </a:rPr>
              <a:t> </a:t>
            </a:r>
            <a:r>
              <a:rPr lang="en-US" sz="5600" dirty="0" err="1">
                <a:solidFill>
                  <a:schemeClr val="tx1"/>
                </a:solidFill>
              </a:rPr>
              <a:t>dei</a:t>
            </a:r>
            <a:r>
              <a:rPr lang="en-US" sz="5600" dirty="0">
                <a:solidFill>
                  <a:schemeClr val="tx1"/>
                </a:solidFill>
              </a:rPr>
              <a:t> </a:t>
            </a:r>
            <a:r>
              <a:rPr lang="en-US" sz="5600" dirty="0" err="1">
                <a:solidFill>
                  <a:schemeClr val="tx1"/>
                </a:solidFill>
              </a:rPr>
              <a:t>giovani</a:t>
            </a:r>
            <a:r>
              <a:rPr lang="en-US" sz="5600" dirty="0">
                <a:solidFill>
                  <a:schemeClr val="tx1"/>
                </a:solidFill>
              </a:rPr>
              <a:t> rispetto a </a:t>
            </a:r>
            <a:r>
              <a:rPr lang="en-US" sz="5600" dirty="0" err="1">
                <a:solidFill>
                  <a:schemeClr val="tx1"/>
                </a:solidFill>
              </a:rPr>
              <a:t>questi</a:t>
            </a:r>
            <a:r>
              <a:rPr lang="en-US" sz="5600" dirty="0">
                <a:solidFill>
                  <a:schemeClr val="tx1"/>
                </a:solidFill>
              </a:rPr>
              <a:t> </a:t>
            </a:r>
            <a:r>
              <a:rPr lang="en-US" sz="5600" dirty="0" err="1">
                <a:solidFill>
                  <a:schemeClr val="tx1"/>
                </a:solidFill>
              </a:rPr>
              <a:t>programmi</a:t>
            </a:r>
            <a:r>
              <a:rPr lang="en-US" sz="5600" dirty="0">
                <a:solidFill>
                  <a:schemeClr val="tx1"/>
                </a:solidFill>
              </a:rPr>
              <a:t> </a:t>
            </a:r>
            <a:r>
              <a:rPr lang="en-US" sz="4000" dirty="0"/>
              <a:t>(</a:t>
            </a:r>
            <a:r>
              <a:rPr lang="en-US" sz="4000" dirty="0" err="1"/>
              <a:t>Buston</a:t>
            </a:r>
            <a:r>
              <a:rPr lang="en-US" sz="4000" dirty="0"/>
              <a:t> and Wight 2006; McKee, Watson, and Dore 2014)</a:t>
            </a:r>
            <a:r>
              <a:rPr lang="en-US" sz="5600" dirty="0"/>
              <a:t>;</a:t>
            </a:r>
          </a:p>
          <a:p>
            <a:pPr marL="685800" indent="0" defTabSz="914400">
              <a:lnSpc>
                <a:spcPct val="100000"/>
              </a:lnSpc>
              <a:spcBef>
                <a:spcPts val="700"/>
              </a:spcBef>
              <a:buNone/>
            </a:pPr>
            <a:r>
              <a:rPr lang="en-US" sz="5600" dirty="0"/>
              <a:t>- </a:t>
            </a:r>
            <a:r>
              <a:rPr lang="en-US" sz="4000" dirty="0"/>
              <a:t>in </a:t>
            </a:r>
            <a:r>
              <a:rPr lang="en-US" sz="4000" dirty="0" err="1"/>
              <a:t>particolare</a:t>
            </a:r>
            <a:r>
              <a:rPr lang="en-US" sz="4000" dirty="0"/>
              <a:t> </a:t>
            </a:r>
            <a:r>
              <a:rPr lang="en-US" sz="4000" dirty="0" err="1"/>
              <a:t>dei</a:t>
            </a:r>
            <a:r>
              <a:rPr lang="en-US" sz="4000" dirty="0"/>
              <a:t> </a:t>
            </a:r>
            <a:r>
              <a:rPr lang="en-US" sz="4000" dirty="0" err="1"/>
              <a:t>giovani</a:t>
            </a:r>
            <a:r>
              <a:rPr lang="en-US" sz="4000" dirty="0"/>
              <a:t> </a:t>
            </a:r>
            <a:r>
              <a:rPr lang="en-US" sz="4000" dirty="0" err="1"/>
              <a:t>maschi</a:t>
            </a:r>
            <a:r>
              <a:rPr lang="en-US" sz="4000" dirty="0"/>
              <a:t>, </a:t>
            </a:r>
            <a:r>
              <a:rPr lang="en-US" sz="4000" dirty="0" err="1"/>
              <a:t>che</a:t>
            </a:r>
            <a:r>
              <a:rPr lang="en-US" sz="4000" dirty="0"/>
              <a:t> </a:t>
            </a:r>
            <a:r>
              <a:rPr lang="en-US" sz="4000" dirty="0" err="1"/>
              <a:t>percepiscono</a:t>
            </a:r>
            <a:r>
              <a:rPr lang="en-US" sz="4000" dirty="0"/>
              <a:t> </a:t>
            </a:r>
            <a:r>
              <a:rPr lang="en-US" sz="4000" dirty="0" err="1"/>
              <a:t>questi</a:t>
            </a:r>
            <a:r>
              <a:rPr lang="en-US" sz="4000" dirty="0"/>
              <a:t> </a:t>
            </a:r>
            <a:r>
              <a:rPr lang="en-US" sz="4000" dirty="0" err="1"/>
              <a:t>contenuti</a:t>
            </a:r>
            <a:r>
              <a:rPr lang="en-US" sz="4000" dirty="0"/>
              <a:t> come </a:t>
            </a:r>
            <a:r>
              <a:rPr lang="en-US" sz="4000" dirty="0" err="1"/>
              <a:t>importanti</a:t>
            </a:r>
            <a:r>
              <a:rPr lang="en-US" sz="4000" dirty="0"/>
              <a:t> solo per le </a:t>
            </a:r>
            <a:r>
              <a:rPr lang="en-US" sz="4000" dirty="0" err="1"/>
              <a:t>donne</a:t>
            </a:r>
            <a:r>
              <a:rPr lang="en-US" sz="4000" dirty="0"/>
              <a:t>  (</a:t>
            </a:r>
            <a:r>
              <a:rPr lang="en-US" sz="4000" dirty="0" err="1"/>
              <a:t>Buston</a:t>
            </a:r>
            <a:r>
              <a:rPr lang="en-US" sz="4000" dirty="0"/>
              <a:t> and Wight 2006; Hilton 2007; </a:t>
            </a:r>
            <a:r>
              <a:rPr lang="en-US" sz="4000" dirty="0" err="1"/>
              <a:t>Saewyc</a:t>
            </a:r>
            <a:r>
              <a:rPr lang="en-US" sz="4000" dirty="0"/>
              <a:t> 2012) </a:t>
            </a:r>
            <a:r>
              <a:rPr lang="en-US" sz="4000" dirty="0" err="1"/>
              <a:t>poiché</a:t>
            </a:r>
            <a:r>
              <a:rPr lang="en-US" sz="4000" dirty="0"/>
              <a:t> </a:t>
            </a:r>
            <a:r>
              <a:rPr lang="en-US" sz="4000" dirty="0" err="1"/>
              <a:t>si</a:t>
            </a:r>
            <a:r>
              <a:rPr lang="en-US" sz="4000" dirty="0"/>
              <a:t> </a:t>
            </a:r>
            <a:r>
              <a:rPr lang="en-US" sz="4000" dirty="0" err="1"/>
              <a:t>focalizzano</a:t>
            </a:r>
            <a:r>
              <a:rPr lang="en-US" sz="4000" dirty="0"/>
              <a:t> </a:t>
            </a:r>
            <a:r>
              <a:rPr lang="en-US" sz="4000" dirty="0" err="1"/>
              <a:t>su</a:t>
            </a:r>
            <a:r>
              <a:rPr lang="en-US" sz="4000" dirty="0"/>
              <a:t> </a:t>
            </a:r>
            <a:r>
              <a:rPr lang="en-US" sz="4000" dirty="0" err="1"/>
              <a:t>fertilità</a:t>
            </a:r>
            <a:r>
              <a:rPr lang="en-US" sz="4000" dirty="0"/>
              <a:t> e </a:t>
            </a:r>
            <a:r>
              <a:rPr lang="en-US" sz="4000" dirty="0" err="1"/>
              <a:t>riproduzione</a:t>
            </a:r>
            <a:r>
              <a:rPr lang="en-US" sz="4000" dirty="0"/>
              <a:t> da un punto di vista </a:t>
            </a:r>
            <a:r>
              <a:rPr lang="en-US" sz="4000" dirty="0" err="1"/>
              <a:t>femminile</a:t>
            </a:r>
            <a:r>
              <a:rPr lang="en-US" sz="4000" dirty="0"/>
              <a:t> (Meaney et al. 2009; Quinlan and Bute 2013).</a:t>
            </a:r>
            <a:endParaRPr lang="en-US" sz="4800" dirty="0"/>
          </a:p>
          <a:p>
            <a:pPr marL="914400" lvl="0" indent="-228600" defTabSz="91440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</a:pPr>
            <a:endParaRPr lang="en-US" sz="5600" dirty="0"/>
          </a:p>
          <a:p>
            <a:pPr marL="685800" indent="0" defTabSz="914400">
              <a:lnSpc>
                <a:spcPct val="100000"/>
              </a:lnSpc>
              <a:spcBef>
                <a:spcPts val="700"/>
              </a:spcBef>
              <a:buNone/>
            </a:pPr>
            <a:r>
              <a:rPr lang="en-US" sz="5600" dirty="0" err="1">
                <a:solidFill>
                  <a:schemeClr val="tx1"/>
                </a:solidFill>
              </a:rPr>
              <a:t>Gli</a:t>
            </a:r>
            <a:r>
              <a:rPr lang="en-US" sz="5600" dirty="0">
                <a:solidFill>
                  <a:schemeClr val="tx1"/>
                </a:solidFill>
              </a:rPr>
              <a:t> </a:t>
            </a:r>
            <a:r>
              <a:rPr lang="en-US" sz="5600" dirty="0" err="1">
                <a:solidFill>
                  <a:schemeClr val="tx1"/>
                </a:solidFill>
              </a:rPr>
              <a:t>attuali</a:t>
            </a:r>
            <a:r>
              <a:rPr lang="en-US" sz="5600" dirty="0">
                <a:solidFill>
                  <a:schemeClr val="tx1"/>
                </a:solidFill>
              </a:rPr>
              <a:t> </a:t>
            </a:r>
            <a:r>
              <a:rPr lang="en-US" sz="5600" dirty="0" err="1">
                <a:solidFill>
                  <a:schemeClr val="tx1"/>
                </a:solidFill>
              </a:rPr>
              <a:t>approcci</a:t>
            </a:r>
            <a:r>
              <a:rPr lang="en-US" sz="5600" dirty="0">
                <a:solidFill>
                  <a:schemeClr val="tx1"/>
                </a:solidFill>
              </a:rPr>
              <a:t> </a:t>
            </a:r>
            <a:r>
              <a:rPr lang="en-US" sz="5600" dirty="0" err="1">
                <a:solidFill>
                  <a:schemeClr val="tx1"/>
                </a:solidFill>
              </a:rPr>
              <a:t>corroborano</a:t>
            </a:r>
            <a:r>
              <a:rPr lang="en-US" sz="5600" dirty="0">
                <a:solidFill>
                  <a:schemeClr val="tx1"/>
                </a:solidFill>
              </a:rPr>
              <a:t> la </a:t>
            </a:r>
            <a:r>
              <a:rPr lang="en-US" sz="5600" dirty="0" err="1">
                <a:solidFill>
                  <a:schemeClr val="tx1"/>
                </a:solidFill>
              </a:rPr>
              <a:t>teoria</a:t>
            </a:r>
            <a:r>
              <a:rPr lang="en-US" sz="5600" dirty="0">
                <a:solidFill>
                  <a:schemeClr val="tx1"/>
                </a:solidFill>
              </a:rPr>
              <a:t> </a:t>
            </a:r>
            <a:r>
              <a:rPr lang="en-US" sz="5600" dirty="0" err="1">
                <a:solidFill>
                  <a:schemeClr val="tx1"/>
                </a:solidFill>
              </a:rPr>
              <a:t>della</a:t>
            </a:r>
            <a:r>
              <a:rPr lang="en-US" sz="5600" dirty="0">
                <a:solidFill>
                  <a:schemeClr val="tx1"/>
                </a:solidFill>
              </a:rPr>
              <a:t> “</a:t>
            </a:r>
            <a:r>
              <a:rPr lang="en-US" sz="5600" b="1" i="1" dirty="0">
                <a:solidFill>
                  <a:schemeClr val="tx1"/>
                </a:solidFill>
              </a:rPr>
              <a:t>sexual miscommunication</a:t>
            </a:r>
            <a:r>
              <a:rPr lang="en-US" sz="5600" dirty="0">
                <a:solidFill>
                  <a:schemeClr val="tx1"/>
                </a:solidFill>
              </a:rPr>
              <a:t>” (secondo la quale </a:t>
            </a:r>
            <a:r>
              <a:rPr lang="en-US" sz="5600" dirty="0" err="1">
                <a:solidFill>
                  <a:schemeClr val="tx1"/>
                </a:solidFill>
              </a:rPr>
              <a:t>gli</a:t>
            </a:r>
            <a:r>
              <a:rPr lang="en-US" sz="5600" dirty="0">
                <a:solidFill>
                  <a:schemeClr val="tx1"/>
                </a:solidFill>
              </a:rPr>
              <a:t> </a:t>
            </a:r>
            <a:r>
              <a:rPr lang="en-US" sz="5600" dirty="0" err="1">
                <a:solidFill>
                  <a:schemeClr val="tx1"/>
                </a:solidFill>
              </a:rPr>
              <a:t>assalti</a:t>
            </a:r>
            <a:r>
              <a:rPr lang="en-US" sz="5600" dirty="0">
                <a:solidFill>
                  <a:schemeClr val="tx1"/>
                </a:solidFill>
              </a:rPr>
              <a:t> </a:t>
            </a:r>
            <a:r>
              <a:rPr lang="en-US" sz="5600" dirty="0" err="1">
                <a:solidFill>
                  <a:schemeClr val="tx1"/>
                </a:solidFill>
              </a:rPr>
              <a:t>sessuali</a:t>
            </a:r>
            <a:r>
              <a:rPr lang="en-US" sz="5600" dirty="0">
                <a:solidFill>
                  <a:schemeClr val="tx1"/>
                </a:solidFill>
              </a:rPr>
              <a:t> </a:t>
            </a:r>
            <a:r>
              <a:rPr lang="en-US" sz="5600" dirty="0" err="1">
                <a:solidFill>
                  <a:schemeClr val="tx1"/>
                </a:solidFill>
              </a:rPr>
              <a:t>sono</a:t>
            </a:r>
            <a:r>
              <a:rPr lang="en-US" sz="5600" dirty="0">
                <a:solidFill>
                  <a:schemeClr val="tx1"/>
                </a:solidFill>
              </a:rPr>
              <a:t> </a:t>
            </a:r>
            <a:r>
              <a:rPr lang="en-US" sz="5600" dirty="0" err="1">
                <a:solidFill>
                  <a:schemeClr val="tx1"/>
                </a:solidFill>
              </a:rPr>
              <a:t>dovuti</a:t>
            </a:r>
            <a:r>
              <a:rPr lang="en-US" sz="5600" dirty="0">
                <a:solidFill>
                  <a:schemeClr val="tx1"/>
                </a:solidFill>
              </a:rPr>
              <a:t> a una </a:t>
            </a:r>
            <a:r>
              <a:rPr lang="en-US" sz="5600" dirty="0" err="1">
                <a:solidFill>
                  <a:schemeClr val="tx1"/>
                </a:solidFill>
              </a:rPr>
              <a:t>mancata</a:t>
            </a:r>
            <a:r>
              <a:rPr lang="en-US" sz="5600" dirty="0">
                <a:solidFill>
                  <a:schemeClr val="tx1"/>
                </a:solidFill>
              </a:rPr>
              <a:t> </a:t>
            </a:r>
            <a:r>
              <a:rPr lang="en-US" sz="5600" dirty="0" err="1">
                <a:solidFill>
                  <a:schemeClr val="tx1"/>
                </a:solidFill>
              </a:rPr>
              <a:t>comunicazione</a:t>
            </a:r>
            <a:r>
              <a:rPr lang="en-US" sz="5600" dirty="0">
                <a:solidFill>
                  <a:schemeClr val="tx1"/>
                </a:solidFill>
              </a:rPr>
              <a:t> </a:t>
            </a:r>
            <a:r>
              <a:rPr lang="en-US" sz="5600" dirty="0" err="1">
                <a:solidFill>
                  <a:schemeClr val="tx1"/>
                </a:solidFill>
              </a:rPr>
              <a:t>efficace</a:t>
            </a:r>
            <a:r>
              <a:rPr lang="en-US" sz="5600" dirty="0">
                <a:solidFill>
                  <a:schemeClr val="tx1"/>
                </a:solidFill>
              </a:rPr>
              <a:t> del </a:t>
            </a:r>
            <a:r>
              <a:rPr lang="en-US" sz="5600" dirty="0" err="1">
                <a:solidFill>
                  <a:schemeClr val="tx1"/>
                </a:solidFill>
              </a:rPr>
              <a:t>consenso</a:t>
            </a:r>
            <a:r>
              <a:rPr lang="en-US" sz="5600" dirty="0">
                <a:solidFill>
                  <a:schemeClr val="tx1"/>
                </a:solidFill>
              </a:rPr>
              <a:t> da </a:t>
            </a:r>
            <a:r>
              <a:rPr lang="en-US" sz="5600" dirty="0" err="1">
                <a:solidFill>
                  <a:schemeClr val="tx1"/>
                </a:solidFill>
              </a:rPr>
              <a:t>parte</a:t>
            </a:r>
            <a:r>
              <a:rPr lang="en-US" sz="5600" dirty="0">
                <a:solidFill>
                  <a:schemeClr val="tx1"/>
                </a:solidFill>
              </a:rPr>
              <a:t> </a:t>
            </a:r>
            <a:r>
              <a:rPr lang="en-US" sz="5600" dirty="0" err="1">
                <a:solidFill>
                  <a:schemeClr val="tx1"/>
                </a:solidFill>
              </a:rPr>
              <a:t>della</a:t>
            </a:r>
            <a:r>
              <a:rPr lang="en-US" sz="5600" dirty="0">
                <a:solidFill>
                  <a:schemeClr val="tx1"/>
                </a:solidFill>
              </a:rPr>
              <a:t> donna) </a:t>
            </a:r>
            <a:r>
              <a:rPr lang="en-US" sz="5600" dirty="0" err="1">
                <a:solidFill>
                  <a:schemeClr val="tx1"/>
                </a:solidFill>
              </a:rPr>
              <a:t>che</a:t>
            </a:r>
            <a:r>
              <a:rPr lang="en-US" sz="5600" dirty="0">
                <a:solidFill>
                  <a:schemeClr val="tx1"/>
                </a:solidFill>
              </a:rPr>
              <a:t> </a:t>
            </a:r>
            <a:r>
              <a:rPr lang="en-US" sz="5600" dirty="0" err="1">
                <a:solidFill>
                  <a:schemeClr val="tx1"/>
                </a:solidFill>
              </a:rPr>
              <a:t>crea</a:t>
            </a:r>
            <a:r>
              <a:rPr lang="en-US" sz="5600" dirty="0">
                <a:solidFill>
                  <a:schemeClr val="tx1"/>
                </a:solidFill>
              </a:rPr>
              <a:t> una </a:t>
            </a:r>
            <a:r>
              <a:rPr lang="en-US" sz="5600" dirty="0" err="1">
                <a:solidFill>
                  <a:schemeClr val="tx1"/>
                </a:solidFill>
              </a:rPr>
              <a:t>disparità</a:t>
            </a:r>
            <a:r>
              <a:rPr lang="en-US" sz="5600" dirty="0">
                <a:solidFill>
                  <a:schemeClr val="tx1"/>
                </a:solidFill>
              </a:rPr>
              <a:t> di </a:t>
            </a:r>
            <a:r>
              <a:rPr lang="en-US" sz="5600" dirty="0" err="1">
                <a:solidFill>
                  <a:schemeClr val="tx1"/>
                </a:solidFill>
              </a:rPr>
              <a:t>responsabilità</a:t>
            </a:r>
            <a:r>
              <a:rPr lang="en-US" sz="5600" dirty="0">
                <a:solidFill>
                  <a:schemeClr val="tx1"/>
                </a:solidFill>
              </a:rPr>
              <a:t>, de-</a:t>
            </a:r>
            <a:r>
              <a:rPr lang="en-US" sz="5600" dirty="0" err="1">
                <a:solidFill>
                  <a:schemeClr val="tx1"/>
                </a:solidFill>
              </a:rPr>
              <a:t>responsabilizzando</a:t>
            </a:r>
            <a:r>
              <a:rPr lang="en-US" sz="5600" dirty="0">
                <a:solidFill>
                  <a:schemeClr val="tx1"/>
                </a:solidFill>
              </a:rPr>
              <a:t> </a:t>
            </a:r>
            <a:r>
              <a:rPr lang="en-US" sz="5600" dirty="0" err="1">
                <a:solidFill>
                  <a:schemeClr val="tx1"/>
                </a:solidFill>
              </a:rPr>
              <a:t>l’uomo</a:t>
            </a:r>
            <a:r>
              <a:rPr lang="en-US" sz="5600" dirty="0">
                <a:solidFill>
                  <a:schemeClr val="tx1"/>
                </a:solidFill>
              </a:rPr>
              <a:t> </a:t>
            </a:r>
            <a:r>
              <a:rPr lang="en-US" sz="4000" dirty="0"/>
              <a:t>(</a:t>
            </a:r>
            <a:r>
              <a:rPr lang="en-US" sz="4000" dirty="0" err="1"/>
              <a:t>Jozkowski</a:t>
            </a:r>
            <a:r>
              <a:rPr lang="en-US" sz="4000" dirty="0"/>
              <a:t> et al., 2015). </a:t>
            </a:r>
            <a:endParaRPr lang="en-US" sz="5600" dirty="0"/>
          </a:p>
          <a:p>
            <a:pPr marL="685800" indent="0" defTabSz="914400">
              <a:lnSpc>
                <a:spcPct val="100000"/>
              </a:lnSpc>
              <a:spcBef>
                <a:spcPts val="700"/>
              </a:spcBef>
              <a:buNone/>
            </a:pPr>
            <a:r>
              <a:rPr lang="en-US" sz="4000" dirty="0"/>
              <a:t>- </a:t>
            </a:r>
            <a:r>
              <a:rPr lang="en-US" sz="4000" dirty="0" err="1"/>
              <a:t>questa</a:t>
            </a:r>
            <a:r>
              <a:rPr lang="en-US" sz="4000" dirty="0"/>
              <a:t> </a:t>
            </a:r>
            <a:r>
              <a:rPr lang="en-US" sz="4000" dirty="0" err="1"/>
              <a:t>teoria</a:t>
            </a:r>
            <a:r>
              <a:rPr lang="en-US" sz="4000" dirty="0"/>
              <a:t>, </a:t>
            </a:r>
            <a:r>
              <a:rPr lang="en-US" sz="4000" dirty="0" err="1"/>
              <a:t>inoltre</a:t>
            </a:r>
            <a:r>
              <a:rPr lang="en-US" sz="4000" dirty="0"/>
              <a:t>, è </a:t>
            </a:r>
            <a:r>
              <a:rPr lang="en-US" sz="4000" dirty="0" err="1"/>
              <a:t>stata</a:t>
            </a:r>
            <a:r>
              <a:rPr lang="en-US" sz="4000" dirty="0"/>
              <a:t> </a:t>
            </a:r>
            <a:r>
              <a:rPr lang="en-US" sz="4000" dirty="0" err="1"/>
              <a:t>empiricamente</a:t>
            </a:r>
            <a:r>
              <a:rPr lang="en-US" sz="4000" dirty="0"/>
              <a:t> </a:t>
            </a:r>
            <a:r>
              <a:rPr lang="en-US" sz="4000" dirty="0" err="1"/>
              <a:t>smentita</a:t>
            </a:r>
            <a:r>
              <a:rPr lang="en-US" sz="4000" dirty="0"/>
              <a:t>, </a:t>
            </a:r>
            <a:r>
              <a:rPr lang="en-US" sz="4000" dirty="0" err="1"/>
              <a:t>poiché</a:t>
            </a:r>
            <a:r>
              <a:rPr lang="en-US" sz="4000" dirty="0"/>
              <a:t> </a:t>
            </a:r>
            <a:r>
              <a:rPr lang="en-US" sz="4000" dirty="0" err="1"/>
              <a:t>i</a:t>
            </a:r>
            <a:r>
              <a:rPr lang="en-US" sz="4000" dirty="0"/>
              <a:t> </a:t>
            </a:r>
            <a:r>
              <a:rPr lang="en-US" sz="4000" dirty="0" err="1"/>
              <a:t>giovani</a:t>
            </a:r>
            <a:r>
              <a:rPr lang="en-US" sz="4000" dirty="0"/>
              <a:t> </a:t>
            </a:r>
            <a:r>
              <a:rPr lang="en-US" sz="4000" dirty="0" err="1"/>
              <a:t>sono</a:t>
            </a:r>
            <a:r>
              <a:rPr lang="en-US" sz="4000" dirty="0"/>
              <a:t> </a:t>
            </a:r>
            <a:r>
              <a:rPr lang="en-US" sz="4000" dirty="0" err="1"/>
              <a:t>dei</a:t>
            </a:r>
            <a:r>
              <a:rPr lang="en-US" sz="4000" dirty="0"/>
              <a:t> </a:t>
            </a:r>
            <a:r>
              <a:rPr lang="en-US" sz="4000" dirty="0" err="1"/>
              <a:t>comunicatori</a:t>
            </a:r>
            <a:r>
              <a:rPr lang="en-US" sz="4000" dirty="0"/>
              <a:t> </a:t>
            </a:r>
            <a:r>
              <a:rPr lang="en-US" sz="4000" dirty="0" err="1"/>
              <a:t>esperti</a:t>
            </a:r>
            <a:r>
              <a:rPr lang="en-US" sz="4000" dirty="0"/>
              <a:t> e </a:t>
            </a:r>
            <a:r>
              <a:rPr lang="en-US" sz="4000" dirty="0" err="1"/>
              <a:t>sanno</a:t>
            </a:r>
            <a:r>
              <a:rPr lang="en-US" sz="4000" dirty="0"/>
              <a:t> </a:t>
            </a:r>
            <a:r>
              <a:rPr lang="en-US" sz="4000" dirty="0" err="1"/>
              <a:t>cogliere</a:t>
            </a:r>
            <a:r>
              <a:rPr lang="en-US" sz="4000" dirty="0"/>
              <a:t> </a:t>
            </a:r>
            <a:r>
              <a:rPr lang="en-US" sz="4000" dirty="0" err="1"/>
              <a:t>anche</a:t>
            </a:r>
            <a:r>
              <a:rPr lang="en-US" sz="4000" dirty="0"/>
              <a:t> il </a:t>
            </a:r>
            <a:r>
              <a:rPr lang="en-US" sz="4000" dirty="0" err="1"/>
              <a:t>consenso</a:t>
            </a:r>
            <a:r>
              <a:rPr lang="en-US" sz="4000" dirty="0"/>
              <a:t> non-</a:t>
            </a:r>
            <a:r>
              <a:rPr lang="en-US" sz="4000" dirty="0" err="1"/>
              <a:t>verbale</a:t>
            </a:r>
            <a:r>
              <a:rPr lang="en-US" sz="4000" dirty="0"/>
              <a:t> (</a:t>
            </a:r>
            <a:r>
              <a:rPr lang="en-US" sz="4000" dirty="0" err="1"/>
              <a:t>Beres</a:t>
            </a:r>
            <a:r>
              <a:rPr lang="en-US" sz="4000" dirty="0"/>
              <a:t>, 2010; 2014).</a:t>
            </a:r>
            <a:br>
              <a:rPr lang="en-US" sz="4000" dirty="0"/>
            </a:br>
            <a:endParaRPr lang="en-US" sz="4000" dirty="0"/>
          </a:p>
          <a:p>
            <a:pPr marL="685800" indent="0" defTabSz="914400">
              <a:lnSpc>
                <a:spcPct val="100000"/>
              </a:lnSpc>
              <a:spcBef>
                <a:spcPts val="700"/>
              </a:spcBef>
              <a:buNone/>
            </a:pPr>
            <a:br>
              <a:rPr lang="en-US" sz="4000" dirty="0"/>
            </a:br>
            <a:r>
              <a:rPr lang="it-IT" sz="5600" dirty="0">
                <a:solidFill>
                  <a:schemeClr val="tx1"/>
                </a:solidFill>
              </a:rPr>
              <a:t>L’attuale approccio mantiene una disparità tra l’educazione sessuale e relazionale ricevuta dagli studenti o dalle studentesse eterosessuali e da quelli/e facenti parte della categoria GSM </a:t>
            </a:r>
            <a:r>
              <a:rPr lang="it-IT" sz="4000" dirty="0"/>
              <a:t>(Emily Meadows, 2018)</a:t>
            </a:r>
          </a:p>
          <a:p>
            <a:pPr marL="685800" indent="0" defTabSz="914400">
              <a:lnSpc>
                <a:spcPct val="100000"/>
              </a:lnSpc>
              <a:spcBef>
                <a:spcPts val="700"/>
              </a:spcBef>
              <a:buNone/>
            </a:pPr>
            <a:endParaRPr lang="en-US" sz="4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Freeform 6">
            <a:extLst>
              <a:ext uri="{FF2B5EF4-FFF2-40B4-BE49-F238E27FC236}">
                <a16:creationId xmlns:a16="http://schemas.microsoft.com/office/drawing/2014/main" id="{1DF61F47-37EC-408A-BDC8-E491FB5E5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664368" cy="51435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68157995-9098-42A2-8E36-8BA9015D7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1402" y="0"/>
            <a:ext cx="212598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28" name="Rectangle 127">
            <a:extLst>
              <a:ext uri="{FF2B5EF4-FFF2-40B4-BE49-F238E27FC236}">
                <a16:creationId xmlns:a16="http://schemas.microsoft.com/office/drawing/2014/main" id="{89DBA3C2-C92B-4CEB-868F-52A62295B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9143999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Google Shape;118;p27"/>
          <p:cNvSpPr txBox="1">
            <a:spLocks noGrp="1"/>
          </p:cNvSpPr>
          <p:nvPr>
            <p:ph type="title"/>
          </p:nvPr>
        </p:nvSpPr>
        <p:spPr>
          <a:xfrm>
            <a:off x="571497" y="286788"/>
            <a:ext cx="8001003" cy="834972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marL="0" lvl="0" indent="0" algn="ctr" defTabSz="914400">
              <a:spcBef>
                <a:spcPct val="0"/>
              </a:spcBef>
              <a:spcAft>
                <a:spcPts val="0"/>
              </a:spcAft>
            </a:pPr>
            <a:r>
              <a:rPr lang="en-US" sz="2400" b="1" spc="200" dirty="0" err="1"/>
              <a:t>Perchè</a:t>
            </a:r>
            <a:r>
              <a:rPr lang="en-US" sz="2400" b="1" spc="200" dirty="0"/>
              <a:t> </a:t>
            </a:r>
            <a:r>
              <a:rPr lang="en-US" sz="2400" b="1" spc="200" dirty="0" err="1"/>
              <a:t>parlare</a:t>
            </a:r>
            <a:r>
              <a:rPr lang="en-US" sz="2400" b="1" spc="200" dirty="0"/>
              <a:t> di </a:t>
            </a:r>
            <a:r>
              <a:rPr lang="en-US" sz="2400" b="1" spc="200" dirty="0" err="1"/>
              <a:t>genere</a:t>
            </a:r>
            <a:r>
              <a:rPr lang="en-US" sz="2400" b="1" spc="200" dirty="0"/>
              <a:t> e </a:t>
            </a:r>
            <a:r>
              <a:rPr lang="en-US" sz="2400" b="1" spc="200" dirty="0" err="1"/>
              <a:t>consenso</a:t>
            </a:r>
            <a:r>
              <a:rPr lang="en-US" sz="2400" b="1" spc="200" dirty="0"/>
              <a:t> a </a:t>
            </a:r>
            <a:r>
              <a:rPr lang="en-US" sz="2400" b="1" spc="200" dirty="0" err="1"/>
              <a:t>scuola</a:t>
            </a:r>
            <a:r>
              <a:rPr lang="en-US" sz="2400" b="1" spc="200" dirty="0"/>
              <a:t>?</a:t>
            </a:r>
          </a:p>
        </p:txBody>
      </p:sp>
      <p:sp>
        <p:nvSpPr>
          <p:cNvPr id="119" name="Google Shape;119;p27"/>
          <p:cNvSpPr txBox="1">
            <a:spLocks noGrp="1"/>
          </p:cNvSpPr>
          <p:nvPr>
            <p:ph type="body" idx="1"/>
          </p:nvPr>
        </p:nvSpPr>
        <p:spPr>
          <a:xfrm>
            <a:off x="571497" y="1338942"/>
            <a:ext cx="8001003" cy="2580405"/>
          </a:xfrm>
          <a:prstGeom prst="rect">
            <a:avLst/>
          </a:prstGeom>
        </p:spPr>
        <p:txBody>
          <a:bodyPr spcFirstLastPara="1" vert="horz" lIns="91440" tIns="45720" rIns="91440" bIns="45720" rtlCol="0" anchorCtr="0">
            <a:normAutofit fontScale="85000" lnSpcReduction="20000"/>
          </a:bodyPr>
          <a:lstStyle/>
          <a:p>
            <a:pPr marL="0" lvl="0" indent="-228600" defTabSz="91440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</a:pPr>
            <a:endParaRPr lang="en-US" sz="1100" dirty="0"/>
          </a:p>
          <a:p>
            <a:pPr marL="457200" lvl="0" indent="-228600" defTabSz="91440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800"/>
              <a:buChar char="●"/>
            </a:pPr>
            <a:r>
              <a:rPr lang="en-US" sz="1900" dirty="0" err="1">
                <a:solidFill>
                  <a:schemeClr val="tx1"/>
                </a:solidFill>
              </a:rPr>
              <a:t>Numerose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err="1">
                <a:solidFill>
                  <a:schemeClr val="tx1"/>
                </a:solidFill>
              </a:rPr>
              <a:t>evidenze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err="1">
                <a:solidFill>
                  <a:schemeClr val="tx1"/>
                </a:solidFill>
              </a:rPr>
              <a:t>empiriche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err="1">
                <a:solidFill>
                  <a:schemeClr val="tx1"/>
                </a:solidFill>
              </a:rPr>
              <a:t>sottolineano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err="1">
                <a:solidFill>
                  <a:schemeClr val="tx1"/>
                </a:solidFill>
              </a:rPr>
              <a:t>questa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err="1">
                <a:solidFill>
                  <a:schemeClr val="tx1"/>
                </a:solidFill>
              </a:rPr>
              <a:t>necessità</a:t>
            </a:r>
            <a:r>
              <a:rPr lang="en-US" sz="1900" dirty="0"/>
              <a:t> </a:t>
            </a:r>
            <a:r>
              <a:rPr lang="en-US" sz="1100" dirty="0"/>
              <a:t>(Tolman, </a:t>
            </a:r>
            <a:r>
              <a:rPr lang="en-US" sz="1100" dirty="0" err="1"/>
              <a:t>Striepe</a:t>
            </a:r>
            <a:r>
              <a:rPr lang="en-US" sz="1100" dirty="0"/>
              <a:t>, and Harmon 2003; Carmody 2009; </a:t>
            </a:r>
            <a:r>
              <a:rPr lang="en-US" sz="1100" dirty="0" err="1"/>
              <a:t>Schalet</a:t>
            </a:r>
            <a:r>
              <a:rPr lang="en-US" sz="1100" dirty="0"/>
              <a:t> et al. 2014; </a:t>
            </a:r>
            <a:r>
              <a:rPr lang="en-US" sz="1100" dirty="0" err="1"/>
              <a:t>Schalet</a:t>
            </a:r>
            <a:r>
              <a:rPr lang="en-US" sz="1100" dirty="0"/>
              <a:t> et al. 2014; </a:t>
            </a:r>
            <a:r>
              <a:rPr lang="en-US" sz="1100" dirty="0" err="1"/>
              <a:t>Haberland</a:t>
            </a:r>
            <a:r>
              <a:rPr lang="en-US" sz="1100" dirty="0"/>
              <a:t> 2015; </a:t>
            </a:r>
            <a:r>
              <a:rPr lang="en-US" sz="1100" dirty="0" err="1"/>
              <a:t>Gibert</a:t>
            </a:r>
            <a:r>
              <a:rPr lang="en-US" sz="1100" dirty="0"/>
              <a:t>, 2017; Lydia </a:t>
            </a:r>
            <a:r>
              <a:rPr lang="en-US" sz="1100" dirty="0" err="1"/>
              <a:t>Fenner</a:t>
            </a:r>
            <a:r>
              <a:rPr lang="en-US" sz="1100" dirty="0"/>
              <a:t>, 2017;Righi, </a:t>
            </a:r>
            <a:r>
              <a:rPr lang="en-US" sz="1100" dirty="0" err="1"/>
              <a:t>Bogen</a:t>
            </a:r>
            <a:r>
              <a:rPr lang="en-US" sz="1100" dirty="0"/>
              <a:t>, </a:t>
            </a:r>
            <a:r>
              <a:rPr lang="en-US" sz="1100" dirty="0" err="1"/>
              <a:t>Kuo</a:t>
            </a:r>
            <a:r>
              <a:rPr lang="en-US" sz="1100" dirty="0"/>
              <a:t> e </a:t>
            </a:r>
            <a:r>
              <a:rPr lang="en-US" sz="1100" dirty="0" err="1"/>
              <a:t>Orchowski</a:t>
            </a:r>
            <a:r>
              <a:rPr lang="en-US" sz="1100" dirty="0"/>
              <a:t>, 2019; </a:t>
            </a:r>
            <a:r>
              <a:rPr lang="en-US" sz="1100" dirty="0" err="1"/>
              <a:t>Jozkowski</a:t>
            </a:r>
            <a:r>
              <a:rPr lang="en-US" sz="1100" dirty="0"/>
              <a:t> e Willis, 2020)</a:t>
            </a:r>
          </a:p>
          <a:p>
            <a:pPr marL="0" lvl="0" indent="-228600" defTabSz="91440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</a:pPr>
            <a:endParaRPr lang="en-US" sz="1400" dirty="0"/>
          </a:p>
          <a:p>
            <a:pPr marL="457200" lvl="0" indent="-228600" defTabSz="91440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800"/>
              <a:buChar char="●"/>
            </a:pPr>
            <a:r>
              <a:rPr lang="en-US" sz="1800" dirty="0" err="1">
                <a:solidFill>
                  <a:schemeClr val="tx1"/>
                </a:solidFill>
              </a:rPr>
              <a:t>Programmi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scolastici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che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includono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tematiche</a:t>
            </a:r>
            <a:r>
              <a:rPr lang="en-US" sz="1800" dirty="0">
                <a:solidFill>
                  <a:schemeClr val="tx1"/>
                </a:solidFill>
              </a:rPr>
              <a:t> di </a:t>
            </a:r>
            <a:r>
              <a:rPr lang="en-US" sz="1800" dirty="0" err="1">
                <a:solidFill>
                  <a:schemeClr val="tx1"/>
                </a:solidFill>
              </a:rPr>
              <a:t>genere</a:t>
            </a:r>
            <a:r>
              <a:rPr lang="en-US" sz="1800" dirty="0">
                <a:solidFill>
                  <a:schemeClr val="tx1"/>
                </a:solidFill>
              </a:rPr>
              <a:t> e </a:t>
            </a:r>
            <a:r>
              <a:rPr lang="en-US" sz="1800" dirty="0" err="1">
                <a:solidFill>
                  <a:schemeClr val="tx1"/>
                </a:solidFill>
              </a:rPr>
              <a:t>potere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riducono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significativamente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l’adozione</a:t>
            </a:r>
            <a:r>
              <a:rPr lang="en-US" sz="1800" dirty="0">
                <a:solidFill>
                  <a:schemeClr val="tx1"/>
                </a:solidFill>
              </a:rPr>
              <a:t> di </a:t>
            </a:r>
            <a:r>
              <a:rPr lang="en-US" sz="1800" dirty="0" err="1">
                <a:solidFill>
                  <a:schemeClr val="tx1"/>
                </a:solidFill>
              </a:rPr>
              <a:t>comportamenti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sessuali</a:t>
            </a:r>
            <a:r>
              <a:rPr lang="en-US" sz="1800" dirty="0">
                <a:solidFill>
                  <a:schemeClr val="tx1"/>
                </a:solidFill>
              </a:rPr>
              <a:t> a </a:t>
            </a:r>
            <a:r>
              <a:rPr lang="en-US" sz="1800" dirty="0" err="1">
                <a:solidFill>
                  <a:schemeClr val="tx1"/>
                </a:solidFill>
              </a:rPr>
              <a:t>rischio</a:t>
            </a:r>
            <a:r>
              <a:rPr lang="en-US" sz="1800" dirty="0">
                <a:solidFill>
                  <a:schemeClr val="tx1"/>
                </a:solidFill>
              </a:rPr>
              <a:t>, </a:t>
            </a:r>
            <a:r>
              <a:rPr lang="en-US" sz="1800" dirty="0" err="1">
                <a:solidFill>
                  <a:schemeClr val="tx1"/>
                </a:solidFill>
              </a:rPr>
              <a:t>portando</a:t>
            </a:r>
            <a:r>
              <a:rPr lang="en-US" sz="1800" dirty="0">
                <a:solidFill>
                  <a:schemeClr val="tx1"/>
                </a:solidFill>
              </a:rPr>
              <a:t> a </a:t>
            </a:r>
            <a:r>
              <a:rPr lang="en-US" sz="1800" dirty="0" err="1">
                <a:solidFill>
                  <a:schemeClr val="tx1"/>
                </a:solidFill>
              </a:rPr>
              <a:t>gravidanze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indesiderate</a:t>
            </a:r>
            <a:r>
              <a:rPr lang="en-US" sz="1800" dirty="0">
                <a:solidFill>
                  <a:schemeClr val="tx1"/>
                </a:solidFill>
              </a:rPr>
              <a:t> e IST </a:t>
            </a:r>
            <a:r>
              <a:rPr lang="en-US" sz="1100" dirty="0"/>
              <a:t>(</a:t>
            </a:r>
            <a:r>
              <a:rPr lang="en-US" sz="1100" dirty="0" err="1"/>
              <a:t>Haberland</a:t>
            </a:r>
            <a:r>
              <a:rPr lang="en-US" sz="1100" dirty="0"/>
              <a:t>, 2015)</a:t>
            </a:r>
            <a:br>
              <a:rPr lang="en-US" sz="1400" dirty="0"/>
            </a:br>
            <a:endParaRPr lang="en-US" sz="1400" dirty="0"/>
          </a:p>
          <a:p>
            <a:pPr marL="457200" lvl="0" indent="-228600" defTabSz="91440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800"/>
              <a:buChar char="●"/>
            </a:pPr>
            <a:r>
              <a:rPr lang="en-US" sz="1800" dirty="0">
                <a:solidFill>
                  <a:schemeClr val="tx1"/>
                </a:solidFill>
              </a:rPr>
              <a:t>È </a:t>
            </a:r>
            <a:r>
              <a:rPr lang="en-US" sz="1800" dirty="0" err="1">
                <a:solidFill>
                  <a:schemeClr val="tx1"/>
                </a:solidFill>
              </a:rPr>
              <a:t>stato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inoltre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dimostrato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che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l’attuale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approccio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all’educazione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sessuale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scolastica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alimenta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un’idea</a:t>
            </a:r>
            <a:r>
              <a:rPr lang="en-US" sz="1800" dirty="0">
                <a:solidFill>
                  <a:schemeClr val="tx1"/>
                </a:solidFill>
              </a:rPr>
              <a:t> di </a:t>
            </a:r>
            <a:r>
              <a:rPr lang="en-US" sz="1800" dirty="0" err="1">
                <a:solidFill>
                  <a:schemeClr val="tx1"/>
                </a:solidFill>
              </a:rPr>
              <a:t>mascolinità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stereotipata</a:t>
            </a:r>
            <a:r>
              <a:rPr lang="en-US" sz="1800" dirty="0">
                <a:solidFill>
                  <a:schemeClr val="tx1"/>
                </a:solidFill>
              </a:rPr>
              <a:t>, </a:t>
            </a:r>
            <a:r>
              <a:rPr lang="en-US" sz="1800" dirty="0" err="1">
                <a:solidFill>
                  <a:schemeClr val="tx1"/>
                </a:solidFill>
              </a:rPr>
              <a:t>che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può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portare</a:t>
            </a:r>
            <a:r>
              <a:rPr lang="en-US" sz="1800" dirty="0">
                <a:solidFill>
                  <a:schemeClr val="tx1"/>
                </a:solidFill>
              </a:rPr>
              <a:t> a </a:t>
            </a:r>
            <a:r>
              <a:rPr lang="en-US" sz="1800" dirty="0" err="1">
                <a:solidFill>
                  <a:schemeClr val="tx1"/>
                </a:solidFill>
              </a:rPr>
              <a:t>conseguenze</a:t>
            </a:r>
            <a:r>
              <a:rPr lang="en-US" sz="1800" dirty="0">
                <a:solidFill>
                  <a:schemeClr val="tx1"/>
                </a:solidFill>
              </a:rPr>
              <a:t> negative </a:t>
            </a:r>
            <a:r>
              <a:rPr lang="en-US" sz="1800" dirty="0" err="1">
                <a:solidFill>
                  <a:schemeClr val="tx1"/>
                </a:solidFill>
              </a:rPr>
              <a:t>sulla</a:t>
            </a:r>
            <a:r>
              <a:rPr lang="en-US" sz="1800" dirty="0">
                <a:solidFill>
                  <a:schemeClr val="tx1"/>
                </a:solidFill>
              </a:rPr>
              <a:t> salute </a:t>
            </a:r>
            <a:r>
              <a:rPr lang="en-US" sz="1800" dirty="0" err="1">
                <a:solidFill>
                  <a:schemeClr val="tx1"/>
                </a:solidFill>
              </a:rPr>
              <a:t>sessuale</a:t>
            </a:r>
            <a:r>
              <a:rPr lang="en-US" sz="1800" dirty="0">
                <a:solidFill>
                  <a:schemeClr val="tx1"/>
                </a:solidFill>
              </a:rPr>
              <a:t> e </a:t>
            </a:r>
            <a:r>
              <a:rPr lang="en-US" sz="1800" dirty="0" err="1">
                <a:solidFill>
                  <a:schemeClr val="tx1"/>
                </a:solidFill>
              </a:rPr>
              <a:t>psichica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dei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giovani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ragazzi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200" dirty="0"/>
              <a:t>(</a:t>
            </a:r>
            <a:r>
              <a:rPr lang="en-US" sz="1200" dirty="0" err="1"/>
              <a:t>Pleck</a:t>
            </a:r>
            <a:r>
              <a:rPr lang="en-US" sz="1200" dirty="0"/>
              <a:t>, </a:t>
            </a:r>
            <a:r>
              <a:rPr lang="en-US" sz="1200" dirty="0" err="1"/>
              <a:t>Sonenstein</a:t>
            </a:r>
            <a:r>
              <a:rPr lang="en-US" sz="1200" dirty="0"/>
              <a:t>, and Ku 1993; Smiler 2012;Way 2012; Hall and Applewhite 2013 </a:t>
            </a:r>
            <a:r>
              <a:rPr lang="en-US" sz="1200" dirty="0" err="1"/>
              <a:t>Schalet</a:t>
            </a:r>
            <a:r>
              <a:rPr lang="en-US" sz="1200" dirty="0"/>
              <a:t> et al. 2014).</a:t>
            </a:r>
          </a:p>
          <a:p>
            <a:pPr marL="914400" lvl="0" indent="-228600" defTabSz="91440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</a:pPr>
            <a:endParaRPr lang="en-US" sz="1100" dirty="0"/>
          </a:p>
          <a:p>
            <a:pPr marL="0" lvl="0" indent="-228600" defTabSz="91440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</a:pPr>
            <a:endParaRPr lang="en-US" sz="1100" dirty="0">
              <a:highlight>
                <a:srgbClr val="FFFF00"/>
              </a:highlight>
            </a:endParaRPr>
          </a:p>
          <a:p>
            <a:pPr marL="914400" lvl="0" indent="-228600" defTabSz="91440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</a:pPr>
            <a:endParaRPr lang="en-US" sz="1100" dirty="0"/>
          </a:p>
        </p:txBody>
      </p:sp>
      <p:sp>
        <p:nvSpPr>
          <p:cNvPr id="130" name="Freeform: Shape 129">
            <a:extLst>
              <a:ext uri="{FF2B5EF4-FFF2-40B4-BE49-F238E27FC236}">
                <a16:creationId xmlns:a16="http://schemas.microsoft.com/office/drawing/2014/main" id="{0A5C11C9-65D2-491A-A266-6ADBD2CB44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05052"/>
            <a:ext cx="9143999" cy="638448"/>
          </a:xfrm>
          <a:custGeom>
            <a:avLst/>
            <a:gdLst>
              <a:gd name="connsiteX0" fmla="*/ 619389 w 12191998"/>
              <a:gd name="connsiteY0" fmla="*/ 0 h 851265"/>
              <a:gd name="connsiteX1" fmla="*/ 687652 w 12191998"/>
              <a:gd name="connsiteY1" fmla="*/ 3175 h 851265"/>
              <a:gd name="connsiteX2" fmla="*/ 747977 w 12191998"/>
              <a:gd name="connsiteY2" fmla="*/ 9525 h 851265"/>
              <a:gd name="connsiteX3" fmla="*/ 800364 w 12191998"/>
              <a:gd name="connsiteY3" fmla="*/ 20637 h 851265"/>
              <a:gd name="connsiteX4" fmla="*/ 846402 w 12191998"/>
              <a:gd name="connsiteY4" fmla="*/ 36512 h 851265"/>
              <a:gd name="connsiteX5" fmla="*/ 887677 w 12191998"/>
              <a:gd name="connsiteY5" fmla="*/ 52387 h 851265"/>
              <a:gd name="connsiteX6" fmla="*/ 924189 w 12191998"/>
              <a:gd name="connsiteY6" fmla="*/ 68262 h 851265"/>
              <a:gd name="connsiteX7" fmla="*/ 962289 w 12191998"/>
              <a:gd name="connsiteY7" fmla="*/ 87312 h 851265"/>
              <a:gd name="connsiteX8" fmla="*/ 1000389 w 12191998"/>
              <a:gd name="connsiteY8" fmla="*/ 106362 h 851265"/>
              <a:gd name="connsiteX9" fmla="*/ 1036902 w 12191998"/>
              <a:gd name="connsiteY9" fmla="*/ 125412 h 851265"/>
              <a:gd name="connsiteX10" fmla="*/ 1078177 w 12191998"/>
              <a:gd name="connsiteY10" fmla="*/ 141287 h 851265"/>
              <a:gd name="connsiteX11" fmla="*/ 1124214 w 12191998"/>
              <a:gd name="connsiteY11" fmla="*/ 155575 h 851265"/>
              <a:gd name="connsiteX12" fmla="*/ 1176602 w 12191998"/>
              <a:gd name="connsiteY12" fmla="*/ 166687 h 851265"/>
              <a:gd name="connsiteX13" fmla="*/ 1236927 w 12191998"/>
              <a:gd name="connsiteY13" fmla="*/ 174625 h 851265"/>
              <a:gd name="connsiteX14" fmla="*/ 1305189 w 12191998"/>
              <a:gd name="connsiteY14" fmla="*/ 176212 h 851265"/>
              <a:gd name="connsiteX15" fmla="*/ 1373452 w 12191998"/>
              <a:gd name="connsiteY15" fmla="*/ 174625 h 851265"/>
              <a:gd name="connsiteX16" fmla="*/ 1433777 w 12191998"/>
              <a:gd name="connsiteY16" fmla="*/ 166687 h 851265"/>
              <a:gd name="connsiteX17" fmla="*/ 1486164 w 12191998"/>
              <a:gd name="connsiteY17" fmla="*/ 155575 h 851265"/>
              <a:gd name="connsiteX18" fmla="*/ 1532202 w 12191998"/>
              <a:gd name="connsiteY18" fmla="*/ 141287 h 851265"/>
              <a:gd name="connsiteX19" fmla="*/ 1573477 w 12191998"/>
              <a:gd name="connsiteY19" fmla="*/ 125412 h 851265"/>
              <a:gd name="connsiteX20" fmla="*/ 1609989 w 12191998"/>
              <a:gd name="connsiteY20" fmla="*/ 106362 h 851265"/>
              <a:gd name="connsiteX21" fmla="*/ 1648089 w 12191998"/>
              <a:gd name="connsiteY21" fmla="*/ 87312 h 851265"/>
              <a:gd name="connsiteX22" fmla="*/ 1686189 w 12191998"/>
              <a:gd name="connsiteY22" fmla="*/ 68262 h 851265"/>
              <a:gd name="connsiteX23" fmla="*/ 1722702 w 12191998"/>
              <a:gd name="connsiteY23" fmla="*/ 52387 h 851265"/>
              <a:gd name="connsiteX24" fmla="*/ 1763977 w 12191998"/>
              <a:gd name="connsiteY24" fmla="*/ 36512 h 851265"/>
              <a:gd name="connsiteX25" fmla="*/ 1810014 w 12191998"/>
              <a:gd name="connsiteY25" fmla="*/ 20637 h 851265"/>
              <a:gd name="connsiteX26" fmla="*/ 1862402 w 12191998"/>
              <a:gd name="connsiteY26" fmla="*/ 9525 h 851265"/>
              <a:gd name="connsiteX27" fmla="*/ 1922727 w 12191998"/>
              <a:gd name="connsiteY27" fmla="*/ 3175 h 851265"/>
              <a:gd name="connsiteX28" fmla="*/ 1990989 w 12191998"/>
              <a:gd name="connsiteY28" fmla="*/ 0 h 851265"/>
              <a:gd name="connsiteX29" fmla="*/ 2059252 w 12191998"/>
              <a:gd name="connsiteY29" fmla="*/ 3175 h 851265"/>
              <a:gd name="connsiteX30" fmla="*/ 2119577 w 12191998"/>
              <a:gd name="connsiteY30" fmla="*/ 9525 h 851265"/>
              <a:gd name="connsiteX31" fmla="*/ 2171964 w 12191998"/>
              <a:gd name="connsiteY31" fmla="*/ 20637 h 851265"/>
              <a:gd name="connsiteX32" fmla="*/ 2218002 w 12191998"/>
              <a:gd name="connsiteY32" fmla="*/ 36512 h 851265"/>
              <a:gd name="connsiteX33" fmla="*/ 2259277 w 12191998"/>
              <a:gd name="connsiteY33" fmla="*/ 52387 h 851265"/>
              <a:gd name="connsiteX34" fmla="*/ 2295789 w 12191998"/>
              <a:gd name="connsiteY34" fmla="*/ 68262 h 851265"/>
              <a:gd name="connsiteX35" fmla="*/ 2333889 w 12191998"/>
              <a:gd name="connsiteY35" fmla="*/ 87312 h 851265"/>
              <a:gd name="connsiteX36" fmla="*/ 2371989 w 12191998"/>
              <a:gd name="connsiteY36" fmla="*/ 106362 h 851265"/>
              <a:gd name="connsiteX37" fmla="*/ 2408502 w 12191998"/>
              <a:gd name="connsiteY37" fmla="*/ 125412 h 851265"/>
              <a:gd name="connsiteX38" fmla="*/ 2449777 w 12191998"/>
              <a:gd name="connsiteY38" fmla="*/ 141287 h 851265"/>
              <a:gd name="connsiteX39" fmla="*/ 2495814 w 12191998"/>
              <a:gd name="connsiteY39" fmla="*/ 155575 h 851265"/>
              <a:gd name="connsiteX40" fmla="*/ 2548202 w 12191998"/>
              <a:gd name="connsiteY40" fmla="*/ 166687 h 851265"/>
              <a:gd name="connsiteX41" fmla="*/ 2608527 w 12191998"/>
              <a:gd name="connsiteY41" fmla="*/ 174625 h 851265"/>
              <a:gd name="connsiteX42" fmla="*/ 2676789 w 12191998"/>
              <a:gd name="connsiteY42" fmla="*/ 176212 h 851265"/>
              <a:gd name="connsiteX43" fmla="*/ 2745052 w 12191998"/>
              <a:gd name="connsiteY43" fmla="*/ 174625 h 851265"/>
              <a:gd name="connsiteX44" fmla="*/ 2805377 w 12191998"/>
              <a:gd name="connsiteY44" fmla="*/ 166687 h 851265"/>
              <a:gd name="connsiteX45" fmla="*/ 2857764 w 12191998"/>
              <a:gd name="connsiteY45" fmla="*/ 155575 h 851265"/>
              <a:gd name="connsiteX46" fmla="*/ 2903802 w 12191998"/>
              <a:gd name="connsiteY46" fmla="*/ 141287 h 851265"/>
              <a:gd name="connsiteX47" fmla="*/ 2945077 w 12191998"/>
              <a:gd name="connsiteY47" fmla="*/ 125412 h 851265"/>
              <a:gd name="connsiteX48" fmla="*/ 2981589 w 12191998"/>
              <a:gd name="connsiteY48" fmla="*/ 106362 h 851265"/>
              <a:gd name="connsiteX49" fmla="*/ 3019689 w 12191998"/>
              <a:gd name="connsiteY49" fmla="*/ 87312 h 851265"/>
              <a:gd name="connsiteX50" fmla="*/ 3057789 w 12191998"/>
              <a:gd name="connsiteY50" fmla="*/ 68262 h 851265"/>
              <a:gd name="connsiteX51" fmla="*/ 3094302 w 12191998"/>
              <a:gd name="connsiteY51" fmla="*/ 52387 h 851265"/>
              <a:gd name="connsiteX52" fmla="*/ 3135577 w 12191998"/>
              <a:gd name="connsiteY52" fmla="*/ 36512 h 851265"/>
              <a:gd name="connsiteX53" fmla="*/ 3181614 w 12191998"/>
              <a:gd name="connsiteY53" fmla="*/ 20637 h 851265"/>
              <a:gd name="connsiteX54" fmla="*/ 3234002 w 12191998"/>
              <a:gd name="connsiteY54" fmla="*/ 9525 h 851265"/>
              <a:gd name="connsiteX55" fmla="*/ 3294327 w 12191998"/>
              <a:gd name="connsiteY55" fmla="*/ 3175 h 851265"/>
              <a:gd name="connsiteX56" fmla="*/ 3361002 w 12191998"/>
              <a:gd name="connsiteY56" fmla="*/ 0 h 851265"/>
              <a:gd name="connsiteX57" fmla="*/ 3430852 w 12191998"/>
              <a:gd name="connsiteY57" fmla="*/ 3175 h 851265"/>
              <a:gd name="connsiteX58" fmla="*/ 3491177 w 12191998"/>
              <a:gd name="connsiteY58" fmla="*/ 9525 h 851265"/>
              <a:gd name="connsiteX59" fmla="*/ 3543564 w 12191998"/>
              <a:gd name="connsiteY59" fmla="*/ 20637 h 851265"/>
              <a:gd name="connsiteX60" fmla="*/ 3589602 w 12191998"/>
              <a:gd name="connsiteY60" fmla="*/ 36512 h 851265"/>
              <a:gd name="connsiteX61" fmla="*/ 3630877 w 12191998"/>
              <a:gd name="connsiteY61" fmla="*/ 52387 h 851265"/>
              <a:gd name="connsiteX62" fmla="*/ 3667389 w 12191998"/>
              <a:gd name="connsiteY62" fmla="*/ 68262 h 851265"/>
              <a:gd name="connsiteX63" fmla="*/ 3705489 w 12191998"/>
              <a:gd name="connsiteY63" fmla="*/ 87312 h 851265"/>
              <a:gd name="connsiteX64" fmla="*/ 3743589 w 12191998"/>
              <a:gd name="connsiteY64" fmla="*/ 106362 h 851265"/>
              <a:gd name="connsiteX65" fmla="*/ 3780102 w 12191998"/>
              <a:gd name="connsiteY65" fmla="*/ 125412 h 851265"/>
              <a:gd name="connsiteX66" fmla="*/ 3821377 w 12191998"/>
              <a:gd name="connsiteY66" fmla="*/ 141287 h 851265"/>
              <a:gd name="connsiteX67" fmla="*/ 3867414 w 12191998"/>
              <a:gd name="connsiteY67" fmla="*/ 155575 h 851265"/>
              <a:gd name="connsiteX68" fmla="*/ 3919802 w 12191998"/>
              <a:gd name="connsiteY68" fmla="*/ 166687 h 851265"/>
              <a:gd name="connsiteX69" fmla="*/ 3980127 w 12191998"/>
              <a:gd name="connsiteY69" fmla="*/ 174625 h 851265"/>
              <a:gd name="connsiteX70" fmla="*/ 4048389 w 12191998"/>
              <a:gd name="connsiteY70" fmla="*/ 176212 h 851265"/>
              <a:gd name="connsiteX71" fmla="*/ 4116652 w 12191998"/>
              <a:gd name="connsiteY71" fmla="*/ 174625 h 851265"/>
              <a:gd name="connsiteX72" fmla="*/ 4176977 w 12191998"/>
              <a:gd name="connsiteY72" fmla="*/ 166687 h 851265"/>
              <a:gd name="connsiteX73" fmla="*/ 4229364 w 12191998"/>
              <a:gd name="connsiteY73" fmla="*/ 155575 h 851265"/>
              <a:gd name="connsiteX74" fmla="*/ 4275402 w 12191998"/>
              <a:gd name="connsiteY74" fmla="*/ 141287 h 851265"/>
              <a:gd name="connsiteX75" fmla="*/ 4316677 w 12191998"/>
              <a:gd name="connsiteY75" fmla="*/ 125412 h 851265"/>
              <a:gd name="connsiteX76" fmla="*/ 4353189 w 12191998"/>
              <a:gd name="connsiteY76" fmla="*/ 106362 h 851265"/>
              <a:gd name="connsiteX77" fmla="*/ 4429389 w 12191998"/>
              <a:gd name="connsiteY77" fmla="*/ 68262 h 851265"/>
              <a:gd name="connsiteX78" fmla="*/ 4465902 w 12191998"/>
              <a:gd name="connsiteY78" fmla="*/ 52387 h 851265"/>
              <a:gd name="connsiteX79" fmla="*/ 4507177 w 12191998"/>
              <a:gd name="connsiteY79" fmla="*/ 36512 h 851265"/>
              <a:gd name="connsiteX80" fmla="*/ 4553216 w 12191998"/>
              <a:gd name="connsiteY80" fmla="*/ 20637 h 851265"/>
              <a:gd name="connsiteX81" fmla="*/ 4605602 w 12191998"/>
              <a:gd name="connsiteY81" fmla="*/ 9525 h 851265"/>
              <a:gd name="connsiteX82" fmla="*/ 4665928 w 12191998"/>
              <a:gd name="connsiteY82" fmla="*/ 3175 h 851265"/>
              <a:gd name="connsiteX83" fmla="*/ 4734189 w 12191998"/>
              <a:gd name="connsiteY83" fmla="*/ 0 h 851265"/>
              <a:gd name="connsiteX84" fmla="*/ 4802453 w 12191998"/>
              <a:gd name="connsiteY84" fmla="*/ 3175 h 851265"/>
              <a:gd name="connsiteX85" fmla="*/ 4862777 w 12191998"/>
              <a:gd name="connsiteY85" fmla="*/ 9525 h 851265"/>
              <a:gd name="connsiteX86" fmla="*/ 4915165 w 12191998"/>
              <a:gd name="connsiteY86" fmla="*/ 20637 h 851265"/>
              <a:gd name="connsiteX87" fmla="*/ 4961202 w 12191998"/>
              <a:gd name="connsiteY87" fmla="*/ 36512 h 851265"/>
              <a:gd name="connsiteX88" fmla="*/ 5002478 w 12191998"/>
              <a:gd name="connsiteY88" fmla="*/ 52387 h 851265"/>
              <a:gd name="connsiteX89" fmla="*/ 5038989 w 12191998"/>
              <a:gd name="connsiteY89" fmla="*/ 68262 h 851265"/>
              <a:gd name="connsiteX90" fmla="*/ 5077091 w 12191998"/>
              <a:gd name="connsiteY90" fmla="*/ 87312 h 851265"/>
              <a:gd name="connsiteX91" fmla="*/ 5115189 w 12191998"/>
              <a:gd name="connsiteY91" fmla="*/ 106362 h 851265"/>
              <a:gd name="connsiteX92" fmla="*/ 5151702 w 12191998"/>
              <a:gd name="connsiteY92" fmla="*/ 125412 h 851265"/>
              <a:gd name="connsiteX93" fmla="*/ 5192978 w 12191998"/>
              <a:gd name="connsiteY93" fmla="*/ 141287 h 851265"/>
              <a:gd name="connsiteX94" fmla="*/ 5239014 w 12191998"/>
              <a:gd name="connsiteY94" fmla="*/ 155575 h 851265"/>
              <a:gd name="connsiteX95" fmla="*/ 5291401 w 12191998"/>
              <a:gd name="connsiteY95" fmla="*/ 166687 h 851265"/>
              <a:gd name="connsiteX96" fmla="*/ 5351727 w 12191998"/>
              <a:gd name="connsiteY96" fmla="*/ 174625 h 851265"/>
              <a:gd name="connsiteX97" fmla="*/ 5410199 w 12191998"/>
              <a:gd name="connsiteY97" fmla="*/ 175985 h 851265"/>
              <a:gd name="connsiteX98" fmla="*/ 5468671 w 12191998"/>
              <a:gd name="connsiteY98" fmla="*/ 174625 h 851265"/>
              <a:gd name="connsiteX99" fmla="*/ 5528996 w 12191998"/>
              <a:gd name="connsiteY99" fmla="*/ 166687 h 851265"/>
              <a:gd name="connsiteX100" fmla="*/ 5581383 w 12191998"/>
              <a:gd name="connsiteY100" fmla="*/ 155575 h 851265"/>
              <a:gd name="connsiteX101" fmla="*/ 5627421 w 12191998"/>
              <a:gd name="connsiteY101" fmla="*/ 141287 h 851265"/>
              <a:gd name="connsiteX102" fmla="*/ 5668696 w 12191998"/>
              <a:gd name="connsiteY102" fmla="*/ 125412 h 851265"/>
              <a:gd name="connsiteX103" fmla="*/ 5705210 w 12191998"/>
              <a:gd name="connsiteY103" fmla="*/ 106362 h 851265"/>
              <a:gd name="connsiteX104" fmla="*/ 5743308 w 12191998"/>
              <a:gd name="connsiteY104" fmla="*/ 87312 h 851265"/>
              <a:gd name="connsiteX105" fmla="*/ 5781408 w 12191998"/>
              <a:gd name="connsiteY105" fmla="*/ 68262 h 851265"/>
              <a:gd name="connsiteX106" fmla="*/ 5817921 w 12191998"/>
              <a:gd name="connsiteY106" fmla="*/ 52387 h 851265"/>
              <a:gd name="connsiteX107" fmla="*/ 5859196 w 12191998"/>
              <a:gd name="connsiteY107" fmla="*/ 36512 h 851265"/>
              <a:gd name="connsiteX108" fmla="*/ 5905234 w 12191998"/>
              <a:gd name="connsiteY108" fmla="*/ 20637 h 851265"/>
              <a:gd name="connsiteX109" fmla="*/ 5957621 w 12191998"/>
              <a:gd name="connsiteY109" fmla="*/ 9525 h 851265"/>
              <a:gd name="connsiteX110" fmla="*/ 6017948 w 12191998"/>
              <a:gd name="connsiteY110" fmla="*/ 3175 h 851265"/>
              <a:gd name="connsiteX111" fmla="*/ 6086210 w 12191998"/>
              <a:gd name="connsiteY111" fmla="*/ 0 h 851265"/>
              <a:gd name="connsiteX112" fmla="*/ 6095999 w 12191998"/>
              <a:gd name="connsiteY112" fmla="*/ 455 h 851265"/>
              <a:gd name="connsiteX113" fmla="*/ 6105789 w 12191998"/>
              <a:gd name="connsiteY113" fmla="*/ 0 h 851265"/>
              <a:gd name="connsiteX114" fmla="*/ 6174052 w 12191998"/>
              <a:gd name="connsiteY114" fmla="*/ 3175 h 851265"/>
              <a:gd name="connsiteX115" fmla="*/ 6234377 w 12191998"/>
              <a:gd name="connsiteY115" fmla="*/ 9525 h 851265"/>
              <a:gd name="connsiteX116" fmla="*/ 6286764 w 12191998"/>
              <a:gd name="connsiteY116" fmla="*/ 20637 h 851265"/>
              <a:gd name="connsiteX117" fmla="*/ 6332802 w 12191998"/>
              <a:gd name="connsiteY117" fmla="*/ 36512 h 851265"/>
              <a:gd name="connsiteX118" fmla="*/ 6374077 w 12191998"/>
              <a:gd name="connsiteY118" fmla="*/ 52387 h 851265"/>
              <a:gd name="connsiteX119" fmla="*/ 6410589 w 12191998"/>
              <a:gd name="connsiteY119" fmla="*/ 68262 h 851265"/>
              <a:gd name="connsiteX120" fmla="*/ 6448689 w 12191998"/>
              <a:gd name="connsiteY120" fmla="*/ 87312 h 851265"/>
              <a:gd name="connsiteX121" fmla="*/ 6486789 w 12191998"/>
              <a:gd name="connsiteY121" fmla="*/ 106362 h 851265"/>
              <a:gd name="connsiteX122" fmla="*/ 6523302 w 12191998"/>
              <a:gd name="connsiteY122" fmla="*/ 125412 h 851265"/>
              <a:gd name="connsiteX123" fmla="*/ 6564577 w 12191998"/>
              <a:gd name="connsiteY123" fmla="*/ 141287 h 851265"/>
              <a:gd name="connsiteX124" fmla="*/ 6610614 w 12191998"/>
              <a:gd name="connsiteY124" fmla="*/ 155575 h 851265"/>
              <a:gd name="connsiteX125" fmla="*/ 6663002 w 12191998"/>
              <a:gd name="connsiteY125" fmla="*/ 166687 h 851265"/>
              <a:gd name="connsiteX126" fmla="*/ 6723327 w 12191998"/>
              <a:gd name="connsiteY126" fmla="*/ 174625 h 851265"/>
              <a:gd name="connsiteX127" fmla="*/ 6781799 w 12191998"/>
              <a:gd name="connsiteY127" fmla="*/ 175985 h 851265"/>
              <a:gd name="connsiteX128" fmla="*/ 6840271 w 12191998"/>
              <a:gd name="connsiteY128" fmla="*/ 174625 h 851265"/>
              <a:gd name="connsiteX129" fmla="*/ 6900596 w 12191998"/>
              <a:gd name="connsiteY129" fmla="*/ 166687 h 851265"/>
              <a:gd name="connsiteX130" fmla="*/ 6952983 w 12191998"/>
              <a:gd name="connsiteY130" fmla="*/ 155575 h 851265"/>
              <a:gd name="connsiteX131" fmla="*/ 6999021 w 12191998"/>
              <a:gd name="connsiteY131" fmla="*/ 141287 h 851265"/>
              <a:gd name="connsiteX132" fmla="*/ 7040296 w 12191998"/>
              <a:gd name="connsiteY132" fmla="*/ 125412 h 851265"/>
              <a:gd name="connsiteX133" fmla="*/ 7076808 w 12191998"/>
              <a:gd name="connsiteY133" fmla="*/ 106362 h 851265"/>
              <a:gd name="connsiteX134" fmla="*/ 7114908 w 12191998"/>
              <a:gd name="connsiteY134" fmla="*/ 87312 h 851265"/>
              <a:gd name="connsiteX135" fmla="*/ 7153008 w 12191998"/>
              <a:gd name="connsiteY135" fmla="*/ 68262 h 851265"/>
              <a:gd name="connsiteX136" fmla="*/ 7189521 w 12191998"/>
              <a:gd name="connsiteY136" fmla="*/ 52387 h 851265"/>
              <a:gd name="connsiteX137" fmla="*/ 7230796 w 12191998"/>
              <a:gd name="connsiteY137" fmla="*/ 36512 h 851265"/>
              <a:gd name="connsiteX138" fmla="*/ 7276833 w 12191998"/>
              <a:gd name="connsiteY138" fmla="*/ 20637 h 851265"/>
              <a:gd name="connsiteX139" fmla="*/ 7329221 w 12191998"/>
              <a:gd name="connsiteY139" fmla="*/ 9525 h 851265"/>
              <a:gd name="connsiteX140" fmla="*/ 7389546 w 12191998"/>
              <a:gd name="connsiteY140" fmla="*/ 3175 h 851265"/>
              <a:gd name="connsiteX141" fmla="*/ 7457808 w 12191998"/>
              <a:gd name="connsiteY141" fmla="*/ 0 h 851265"/>
              <a:gd name="connsiteX142" fmla="*/ 7526071 w 12191998"/>
              <a:gd name="connsiteY142" fmla="*/ 3175 h 851265"/>
              <a:gd name="connsiteX143" fmla="*/ 7586396 w 12191998"/>
              <a:gd name="connsiteY143" fmla="*/ 9525 h 851265"/>
              <a:gd name="connsiteX144" fmla="*/ 7638783 w 12191998"/>
              <a:gd name="connsiteY144" fmla="*/ 20637 h 851265"/>
              <a:gd name="connsiteX145" fmla="*/ 7684821 w 12191998"/>
              <a:gd name="connsiteY145" fmla="*/ 36512 h 851265"/>
              <a:gd name="connsiteX146" fmla="*/ 7726096 w 12191998"/>
              <a:gd name="connsiteY146" fmla="*/ 52387 h 851265"/>
              <a:gd name="connsiteX147" fmla="*/ 7762608 w 12191998"/>
              <a:gd name="connsiteY147" fmla="*/ 68262 h 851265"/>
              <a:gd name="connsiteX148" fmla="*/ 7800708 w 12191998"/>
              <a:gd name="connsiteY148" fmla="*/ 87312 h 851265"/>
              <a:gd name="connsiteX149" fmla="*/ 7838808 w 12191998"/>
              <a:gd name="connsiteY149" fmla="*/ 106362 h 851265"/>
              <a:gd name="connsiteX150" fmla="*/ 7875321 w 12191998"/>
              <a:gd name="connsiteY150" fmla="*/ 125412 h 851265"/>
              <a:gd name="connsiteX151" fmla="*/ 7916596 w 12191998"/>
              <a:gd name="connsiteY151" fmla="*/ 141287 h 851265"/>
              <a:gd name="connsiteX152" fmla="*/ 7962633 w 12191998"/>
              <a:gd name="connsiteY152" fmla="*/ 155575 h 851265"/>
              <a:gd name="connsiteX153" fmla="*/ 8015021 w 12191998"/>
              <a:gd name="connsiteY153" fmla="*/ 166687 h 851265"/>
              <a:gd name="connsiteX154" fmla="*/ 8075346 w 12191998"/>
              <a:gd name="connsiteY154" fmla="*/ 174625 h 851265"/>
              <a:gd name="connsiteX155" fmla="*/ 8143608 w 12191998"/>
              <a:gd name="connsiteY155" fmla="*/ 176212 h 851265"/>
              <a:gd name="connsiteX156" fmla="*/ 8211871 w 12191998"/>
              <a:gd name="connsiteY156" fmla="*/ 174625 h 851265"/>
              <a:gd name="connsiteX157" fmla="*/ 8272196 w 12191998"/>
              <a:gd name="connsiteY157" fmla="*/ 166687 h 851265"/>
              <a:gd name="connsiteX158" fmla="*/ 8324583 w 12191998"/>
              <a:gd name="connsiteY158" fmla="*/ 155575 h 851265"/>
              <a:gd name="connsiteX159" fmla="*/ 8370621 w 12191998"/>
              <a:gd name="connsiteY159" fmla="*/ 141287 h 851265"/>
              <a:gd name="connsiteX160" fmla="*/ 8411896 w 12191998"/>
              <a:gd name="connsiteY160" fmla="*/ 125412 h 851265"/>
              <a:gd name="connsiteX161" fmla="*/ 8448408 w 12191998"/>
              <a:gd name="connsiteY161" fmla="*/ 106362 h 851265"/>
              <a:gd name="connsiteX162" fmla="*/ 8486508 w 12191998"/>
              <a:gd name="connsiteY162" fmla="*/ 87312 h 851265"/>
              <a:gd name="connsiteX163" fmla="*/ 8524608 w 12191998"/>
              <a:gd name="connsiteY163" fmla="*/ 68262 h 851265"/>
              <a:gd name="connsiteX164" fmla="*/ 8561120 w 12191998"/>
              <a:gd name="connsiteY164" fmla="*/ 52387 h 851265"/>
              <a:gd name="connsiteX165" fmla="*/ 8602396 w 12191998"/>
              <a:gd name="connsiteY165" fmla="*/ 36512 h 851265"/>
              <a:gd name="connsiteX166" fmla="*/ 8648432 w 12191998"/>
              <a:gd name="connsiteY166" fmla="*/ 20637 h 851265"/>
              <a:gd name="connsiteX167" fmla="*/ 8700820 w 12191998"/>
              <a:gd name="connsiteY167" fmla="*/ 9525 h 851265"/>
              <a:gd name="connsiteX168" fmla="*/ 8761146 w 12191998"/>
              <a:gd name="connsiteY168" fmla="*/ 3175 h 851265"/>
              <a:gd name="connsiteX169" fmla="*/ 8827820 w 12191998"/>
              <a:gd name="connsiteY169" fmla="*/ 0 h 851265"/>
              <a:gd name="connsiteX170" fmla="*/ 8897670 w 12191998"/>
              <a:gd name="connsiteY170" fmla="*/ 3175 h 851265"/>
              <a:gd name="connsiteX171" fmla="*/ 8957996 w 12191998"/>
              <a:gd name="connsiteY171" fmla="*/ 9525 h 851265"/>
              <a:gd name="connsiteX172" fmla="*/ 9010382 w 12191998"/>
              <a:gd name="connsiteY172" fmla="*/ 20637 h 851265"/>
              <a:gd name="connsiteX173" fmla="*/ 9056420 w 12191998"/>
              <a:gd name="connsiteY173" fmla="*/ 36512 h 851265"/>
              <a:gd name="connsiteX174" fmla="*/ 9097696 w 12191998"/>
              <a:gd name="connsiteY174" fmla="*/ 52387 h 851265"/>
              <a:gd name="connsiteX175" fmla="*/ 9134208 w 12191998"/>
              <a:gd name="connsiteY175" fmla="*/ 68262 h 851265"/>
              <a:gd name="connsiteX176" fmla="*/ 9172308 w 12191998"/>
              <a:gd name="connsiteY176" fmla="*/ 87312 h 851265"/>
              <a:gd name="connsiteX177" fmla="*/ 9210408 w 12191998"/>
              <a:gd name="connsiteY177" fmla="*/ 106362 h 851265"/>
              <a:gd name="connsiteX178" fmla="*/ 9246920 w 12191998"/>
              <a:gd name="connsiteY178" fmla="*/ 125412 h 851265"/>
              <a:gd name="connsiteX179" fmla="*/ 9288196 w 12191998"/>
              <a:gd name="connsiteY179" fmla="*/ 141287 h 851265"/>
              <a:gd name="connsiteX180" fmla="*/ 9334232 w 12191998"/>
              <a:gd name="connsiteY180" fmla="*/ 155575 h 851265"/>
              <a:gd name="connsiteX181" fmla="*/ 9386620 w 12191998"/>
              <a:gd name="connsiteY181" fmla="*/ 166687 h 851265"/>
              <a:gd name="connsiteX182" fmla="*/ 9446946 w 12191998"/>
              <a:gd name="connsiteY182" fmla="*/ 174625 h 851265"/>
              <a:gd name="connsiteX183" fmla="*/ 9515208 w 12191998"/>
              <a:gd name="connsiteY183" fmla="*/ 176212 h 851265"/>
              <a:gd name="connsiteX184" fmla="*/ 9583470 w 12191998"/>
              <a:gd name="connsiteY184" fmla="*/ 174625 h 851265"/>
              <a:gd name="connsiteX185" fmla="*/ 9643796 w 12191998"/>
              <a:gd name="connsiteY185" fmla="*/ 166687 h 851265"/>
              <a:gd name="connsiteX186" fmla="*/ 9696182 w 12191998"/>
              <a:gd name="connsiteY186" fmla="*/ 155575 h 851265"/>
              <a:gd name="connsiteX187" fmla="*/ 9742220 w 12191998"/>
              <a:gd name="connsiteY187" fmla="*/ 141287 h 851265"/>
              <a:gd name="connsiteX188" fmla="*/ 9783496 w 12191998"/>
              <a:gd name="connsiteY188" fmla="*/ 125412 h 851265"/>
              <a:gd name="connsiteX189" fmla="*/ 9820008 w 12191998"/>
              <a:gd name="connsiteY189" fmla="*/ 106362 h 851265"/>
              <a:gd name="connsiteX190" fmla="*/ 9896208 w 12191998"/>
              <a:gd name="connsiteY190" fmla="*/ 68262 h 851265"/>
              <a:gd name="connsiteX191" fmla="*/ 9932720 w 12191998"/>
              <a:gd name="connsiteY191" fmla="*/ 52387 h 851265"/>
              <a:gd name="connsiteX192" fmla="*/ 9973996 w 12191998"/>
              <a:gd name="connsiteY192" fmla="*/ 36512 h 851265"/>
              <a:gd name="connsiteX193" fmla="*/ 10020032 w 12191998"/>
              <a:gd name="connsiteY193" fmla="*/ 20637 h 851265"/>
              <a:gd name="connsiteX194" fmla="*/ 10072420 w 12191998"/>
              <a:gd name="connsiteY194" fmla="*/ 9525 h 851265"/>
              <a:gd name="connsiteX195" fmla="*/ 10132746 w 12191998"/>
              <a:gd name="connsiteY195" fmla="*/ 3175 h 851265"/>
              <a:gd name="connsiteX196" fmla="*/ 10201008 w 12191998"/>
              <a:gd name="connsiteY196" fmla="*/ 0 h 851265"/>
              <a:gd name="connsiteX197" fmla="*/ 10269270 w 12191998"/>
              <a:gd name="connsiteY197" fmla="*/ 3175 h 851265"/>
              <a:gd name="connsiteX198" fmla="*/ 10329596 w 12191998"/>
              <a:gd name="connsiteY198" fmla="*/ 9525 h 851265"/>
              <a:gd name="connsiteX199" fmla="*/ 10381982 w 12191998"/>
              <a:gd name="connsiteY199" fmla="*/ 20637 h 851265"/>
              <a:gd name="connsiteX200" fmla="*/ 10428020 w 12191998"/>
              <a:gd name="connsiteY200" fmla="*/ 36512 h 851265"/>
              <a:gd name="connsiteX201" fmla="*/ 10469296 w 12191998"/>
              <a:gd name="connsiteY201" fmla="*/ 52387 h 851265"/>
              <a:gd name="connsiteX202" fmla="*/ 10505808 w 12191998"/>
              <a:gd name="connsiteY202" fmla="*/ 68262 h 851265"/>
              <a:gd name="connsiteX203" fmla="*/ 10543908 w 12191998"/>
              <a:gd name="connsiteY203" fmla="*/ 87312 h 851265"/>
              <a:gd name="connsiteX204" fmla="*/ 10582008 w 12191998"/>
              <a:gd name="connsiteY204" fmla="*/ 106362 h 851265"/>
              <a:gd name="connsiteX205" fmla="*/ 10618520 w 12191998"/>
              <a:gd name="connsiteY205" fmla="*/ 125412 h 851265"/>
              <a:gd name="connsiteX206" fmla="*/ 10659796 w 12191998"/>
              <a:gd name="connsiteY206" fmla="*/ 141287 h 851265"/>
              <a:gd name="connsiteX207" fmla="*/ 10705832 w 12191998"/>
              <a:gd name="connsiteY207" fmla="*/ 155575 h 851265"/>
              <a:gd name="connsiteX208" fmla="*/ 10758220 w 12191998"/>
              <a:gd name="connsiteY208" fmla="*/ 166687 h 851265"/>
              <a:gd name="connsiteX209" fmla="*/ 10818546 w 12191998"/>
              <a:gd name="connsiteY209" fmla="*/ 174625 h 851265"/>
              <a:gd name="connsiteX210" fmla="*/ 10886808 w 12191998"/>
              <a:gd name="connsiteY210" fmla="*/ 176212 h 851265"/>
              <a:gd name="connsiteX211" fmla="*/ 10955070 w 12191998"/>
              <a:gd name="connsiteY211" fmla="*/ 174625 h 851265"/>
              <a:gd name="connsiteX212" fmla="*/ 11015396 w 12191998"/>
              <a:gd name="connsiteY212" fmla="*/ 166687 h 851265"/>
              <a:gd name="connsiteX213" fmla="*/ 11067782 w 12191998"/>
              <a:gd name="connsiteY213" fmla="*/ 155575 h 851265"/>
              <a:gd name="connsiteX214" fmla="*/ 11113820 w 12191998"/>
              <a:gd name="connsiteY214" fmla="*/ 141287 h 851265"/>
              <a:gd name="connsiteX215" fmla="*/ 11155096 w 12191998"/>
              <a:gd name="connsiteY215" fmla="*/ 125412 h 851265"/>
              <a:gd name="connsiteX216" fmla="*/ 11191608 w 12191998"/>
              <a:gd name="connsiteY216" fmla="*/ 106362 h 851265"/>
              <a:gd name="connsiteX217" fmla="*/ 11229708 w 12191998"/>
              <a:gd name="connsiteY217" fmla="*/ 87312 h 851265"/>
              <a:gd name="connsiteX218" fmla="*/ 11267808 w 12191998"/>
              <a:gd name="connsiteY218" fmla="*/ 68262 h 851265"/>
              <a:gd name="connsiteX219" fmla="*/ 11304320 w 12191998"/>
              <a:gd name="connsiteY219" fmla="*/ 52387 h 851265"/>
              <a:gd name="connsiteX220" fmla="*/ 11345596 w 12191998"/>
              <a:gd name="connsiteY220" fmla="*/ 36512 h 851265"/>
              <a:gd name="connsiteX221" fmla="*/ 11391632 w 12191998"/>
              <a:gd name="connsiteY221" fmla="*/ 20637 h 851265"/>
              <a:gd name="connsiteX222" fmla="*/ 11444020 w 12191998"/>
              <a:gd name="connsiteY222" fmla="*/ 9525 h 851265"/>
              <a:gd name="connsiteX223" fmla="*/ 11504346 w 12191998"/>
              <a:gd name="connsiteY223" fmla="*/ 3175 h 851265"/>
              <a:gd name="connsiteX224" fmla="*/ 11572608 w 12191998"/>
              <a:gd name="connsiteY224" fmla="*/ 0 h 851265"/>
              <a:gd name="connsiteX225" fmla="*/ 11640870 w 12191998"/>
              <a:gd name="connsiteY225" fmla="*/ 3175 h 851265"/>
              <a:gd name="connsiteX226" fmla="*/ 11701196 w 12191998"/>
              <a:gd name="connsiteY226" fmla="*/ 9525 h 851265"/>
              <a:gd name="connsiteX227" fmla="*/ 11753582 w 12191998"/>
              <a:gd name="connsiteY227" fmla="*/ 20637 h 851265"/>
              <a:gd name="connsiteX228" fmla="*/ 11799620 w 12191998"/>
              <a:gd name="connsiteY228" fmla="*/ 36512 h 851265"/>
              <a:gd name="connsiteX229" fmla="*/ 11840896 w 12191998"/>
              <a:gd name="connsiteY229" fmla="*/ 52387 h 851265"/>
              <a:gd name="connsiteX230" fmla="*/ 11877408 w 12191998"/>
              <a:gd name="connsiteY230" fmla="*/ 68262 h 851265"/>
              <a:gd name="connsiteX231" fmla="*/ 11915508 w 12191998"/>
              <a:gd name="connsiteY231" fmla="*/ 87312 h 851265"/>
              <a:gd name="connsiteX232" fmla="*/ 11953608 w 12191998"/>
              <a:gd name="connsiteY232" fmla="*/ 106362 h 851265"/>
              <a:gd name="connsiteX233" fmla="*/ 11990120 w 12191998"/>
              <a:gd name="connsiteY233" fmla="*/ 125412 h 851265"/>
              <a:gd name="connsiteX234" fmla="*/ 12031396 w 12191998"/>
              <a:gd name="connsiteY234" fmla="*/ 141287 h 851265"/>
              <a:gd name="connsiteX235" fmla="*/ 12077432 w 12191998"/>
              <a:gd name="connsiteY235" fmla="*/ 155575 h 851265"/>
              <a:gd name="connsiteX236" fmla="*/ 12129820 w 12191998"/>
              <a:gd name="connsiteY236" fmla="*/ 166688 h 851265"/>
              <a:gd name="connsiteX237" fmla="*/ 12190146 w 12191998"/>
              <a:gd name="connsiteY237" fmla="*/ 174625 h 851265"/>
              <a:gd name="connsiteX238" fmla="*/ 12191998 w 12191998"/>
              <a:gd name="connsiteY238" fmla="*/ 174668 h 851265"/>
              <a:gd name="connsiteX239" fmla="*/ 12191998 w 12191998"/>
              <a:gd name="connsiteY239" fmla="*/ 851265 h 851265"/>
              <a:gd name="connsiteX240" fmla="*/ 0 w 12191998"/>
              <a:gd name="connsiteY240" fmla="*/ 851265 h 851265"/>
              <a:gd name="connsiteX241" fmla="*/ 0 w 12191998"/>
              <a:gd name="connsiteY241" fmla="*/ 174668 h 851265"/>
              <a:gd name="connsiteX242" fmla="*/ 1852 w 12191998"/>
              <a:gd name="connsiteY242" fmla="*/ 174625 h 851265"/>
              <a:gd name="connsiteX243" fmla="*/ 62177 w 12191998"/>
              <a:gd name="connsiteY243" fmla="*/ 166687 h 851265"/>
              <a:gd name="connsiteX244" fmla="*/ 114564 w 12191998"/>
              <a:gd name="connsiteY244" fmla="*/ 155575 h 851265"/>
              <a:gd name="connsiteX245" fmla="*/ 160602 w 12191998"/>
              <a:gd name="connsiteY245" fmla="*/ 141287 h 851265"/>
              <a:gd name="connsiteX246" fmla="*/ 201877 w 12191998"/>
              <a:gd name="connsiteY246" fmla="*/ 125412 h 851265"/>
              <a:gd name="connsiteX247" fmla="*/ 238389 w 12191998"/>
              <a:gd name="connsiteY247" fmla="*/ 106362 h 851265"/>
              <a:gd name="connsiteX248" fmla="*/ 276489 w 12191998"/>
              <a:gd name="connsiteY248" fmla="*/ 87312 h 851265"/>
              <a:gd name="connsiteX249" fmla="*/ 314589 w 12191998"/>
              <a:gd name="connsiteY249" fmla="*/ 68262 h 851265"/>
              <a:gd name="connsiteX250" fmla="*/ 351102 w 12191998"/>
              <a:gd name="connsiteY250" fmla="*/ 52387 h 851265"/>
              <a:gd name="connsiteX251" fmla="*/ 392377 w 12191998"/>
              <a:gd name="connsiteY251" fmla="*/ 36512 h 851265"/>
              <a:gd name="connsiteX252" fmla="*/ 438414 w 12191998"/>
              <a:gd name="connsiteY252" fmla="*/ 20637 h 851265"/>
              <a:gd name="connsiteX253" fmla="*/ 490802 w 12191998"/>
              <a:gd name="connsiteY253" fmla="*/ 9525 h 851265"/>
              <a:gd name="connsiteX254" fmla="*/ 551127 w 12191998"/>
              <a:gd name="connsiteY254" fmla="*/ 3175 h 851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</a:cxnLst>
            <a:rect l="l" t="t" r="r" b="b"/>
            <a:pathLst>
              <a:path w="12191998" h="851265">
                <a:moveTo>
                  <a:pt x="619389" y="0"/>
                </a:moveTo>
                <a:lnTo>
                  <a:pt x="687652" y="3175"/>
                </a:lnTo>
                <a:lnTo>
                  <a:pt x="747977" y="9525"/>
                </a:lnTo>
                <a:lnTo>
                  <a:pt x="800364" y="20637"/>
                </a:lnTo>
                <a:lnTo>
                  <a:pt x="846402" y="36512"/>
                </a:lnTo>
                <a:lnTo>
                  <a:pt x="887677" y="52387"/>
                </a:lnTo>
                <a:lnTo>
                  <a:pt x="924189" y="68262"/>
                </a:lnTo>
                <a:lnTo>
                  <a:pt x="962289" y="87312"/>
                </a:lnTo>
                <a:lnTo>
                  <a:pt x="1000389" y="106362"/>
                </a:lnTo>
                <a:lnTo>
                  <a:pt x="1036902" y="125412"/>
                </a:lnTo>
                <a:lnTo>
                  <a:pt x="1078177" y="141287"/>
                </a:lnTo>
                <a:lnTo>
                  <a:pt x="1124214" y="155575"/>
                </a:lnTo>
                <a:lnTo>
                  <a:pt x="1176602" y="166687"/>
                </a:lnTo>
                <a:lnTo>
                  <a:pt x="1236927" y="174625"/>
                </a:lnTo>
                <a:lnTo>
                  <a:pt x="1305189" y="176212"/>
                </a:lnTo>
                <a:lnTo>
                  <a:pt x="1373452" y="174625"/>
                </a:lnTo>
                <a:lnTo>
                  <a:pt x="1433777" y="166687"/>
                </a:lnTo>
                <a:lnTo>
                  <a:pt x="1486164" y="155575"/>
                </a:lnTo>
                <a:lnTo>
                  <a:pt x="1532202" y="141287"/>
                </a:lnTo>
                <a:lnTo>
                  <a:pt x="1573477" y="125412"/>
                </a:lnTo>
                <a:lnTo>
                  <a:pt x="1609989" y="106362"/>
                </a:lnTo>
                <a:lnTo>
                  <a:pt x="1648089" y="87312"/>
                </a:lnTo>
                <a:lnTo>
                  <a:pt x="1686189" y="68262"/>
                </a:lnTo>
                <a:lnTo>
                  <a:pt x="1722702" y="52387"/>
                </a:lnTo>
                <a:lnTo>
                  <a:pt x="1763977" y="36512"/>
                </a:lnTo>
                <a:lnTo>
                  <a:pt x="1810014" y="20637"/>
                </a:lnTo>
                <a:lnTo>
                  <a:pt x="1862402" y="9525"/>
                </a:lnTo>
                <a:lnTo>
                  <a:pt x="1922727" y="3175"/>
                </a:lnTo>
                <a:lnTo>
                  <a:pt x="1990989" y="0"/>
                </a:lnTo>
                <a:lnTo>
                  <a:pt x="2059252" y="3175"/>
                </a:lnTo>
                <a:lnTo>
                  <a:pt x="2119577" y="9525"/>
                </a:lnTo>
                <a:lnTo>
                  <a:pt x="2171964" y="20637"/>
                </a:lnTo>
                <a:lnTo>
                  <a:pt x="2218002" y="36512"/>
                </a:lnTo>
                <a:lnTo>
                  <a:pt x="2259277" y="52387"/>
                </a:lnTo>
                <a:lnTo>
                  <a:pt x="2295789" y="68262"/>
                </a:lnTo>
                <a:lnTo>
                  <a:pt x="2333889" y="87312"/>
                </a:lnTo>
                <a:lnTo>
                  <a:pt x="2371989" y="106362"/>
                </a:lnTo>
                <a:lnTo>
                  <a:pt x="2408502" y="125412"/>
                </a:lnTo>
                <a:lnTo>
                  <a:pt x="2449777" y="141287"/>
                </a:lnTo>
                <a:lnTo>
                  <a:pt x="2495814" y="155575"/>
                </a:lnTo>
                <a:lnTo>
                  <a:pt x="2548202" y="166687"/>
                </a:lnTo>
                <a:lnTo>
                  <a:pt x="2608527" y="174625"/>
                </a:lnTo>
                <a:lnTo>
                  <a:pt x="2676789" y="176212"/>
                </a:lnTo>
                <a:lnTo>
                  <a:pt x="2745052" y="174625"/>
                </a:lnTo>
                <a:lnTo>
                  <a:pt x="2805377" y="166687"/>
                </a:lnTo>
                <a:lnTo>
                  <a:pt x="2857764" y="155575"/>
                </a:lnTo>
                <a:lnTo>
                  <a:pt x="2903802" y="141287"/>
                </a:lnTo>
                <a:lnTo>
                  <a:pt x="2945077" y="125412"/>
                </a:lnTo>
                <a:lnTo>
                  <a:pt x="2981589" y="106362"/>
                </a:lnTo>
                <a:lnTo>
                  <a:pt x="3019689" y="87312"/>
                </a:lnTo>
                <a:lnTo>
                  <a:pt x="3057789" y="68262"/>
                </a:lnTo>
                <a:lnTo>
                  <a:pt x="3094302" y="52387"/>
                </a:lnTo>
                <a:lnTo>
                  <a:pt x="3135577" y="36512"/>
                </a:lnTo>
                <a:lnTo>
                  <a:pt x="3181614" y="20637"/>
                </a:lnTo>
                <a:lnTo>
                  <a:pt x="3234002" y="9525"/>
                </a:lnTo>
                <a:lnTo>
                  <a:pt x="3294327" y="3175"/>
                </a:lnTo>
                <a:lnTo>
                  <a:pt x="3361002" y="0"/>
                </a:lnTo>
                <a:lnTo>
                  <a:pt x="3430852" y="3175"/>
                </a:lnTo>
                <a:lnTo>
                  <a:pt x="3491177" y="9525"/>
                </a:lnTo>
                <a:lnTo>
                  <a:pt x="3543564" y="20637"/>
                </a:lnTo>
                <a:lnTo>
                  <a:pt x="3589602" y="36512"/>
                </a:lnTo>
                <a:lnTo>
                  <a:pt x="3630877" y="52387"/>
                </a:lnTo>
                <a:lnTo>
                  <a:pt x="3667389" y="68262"/>
                </a:lnTo>
                <a:lnTo>
                  <a:pt x="3705489" y="87312"/>
                </a:lnTo>
                <a:lnTo>
                  <a:pt x="3743589" y="106362"/>
                </a:lnTo>
                <a:lnTo>
                  <a:pt x="3780102" y="125412"/>
                </a:lnTo>
                <a:lnTo>
                  <a:pt x="3821377" y="141287"/>
                </a:lnTo>
                <a:lnTo>
                  <a:pt x="3867414" y="155575"/>
                </a:lnTo>
                <a:lnTo>
                  <a:pt x="3919802" y="166687"/>
                </a:lnTo>
                <a:lnTo>
                  <a:pt x="3980127" y="174625"/>
                </a:lnTo>
                <a:lnTo>
                  <a:pt x="4048389" y="176212"/>
                </a:lnTo>
                <a:lnTo>
                  <a:pt x="4116652" y="174625"/>
                </a:lnTo>
                <a:lnTo>
                  <a:pt x="4176977" y="166687"/>
                </a:lnTo>
                <a:lnTo>
                  <a:pt x="4229364" y="155575"/>
                </a:lnTo>
                <a:lnTo>
                  <a:pt x="4275402" y="141287"/>
                </a:lnTo>
                <a:lnTo>
                  <a:pt x="4316677" y="125412"/>
                </a:lnTo>
                <a:lnTo>
                  <a:pt x="4353189" y="106362"/>
                </a:lnTo>
                <a:lnTo>
                  <a:pt x="4429389" y="68262"/>
                </a:lnTo>
                <a:lnTo>
                  <a:pt x="4465902" y="52387"/>
                </a:lnTo>
                <a:lnTo>
                  <a:pt x="4507177" y="36512"/>
                </a:lnTo>
                <a:lnTo>
                  <a:pt x="4553216" y="20637"/>
                </a:lnTo>
                <a:lnTo>
                  <a:pt x="4605602" y="9525"/>
                </a:lnTo>
                <a:lnTo>
                  <a:pt x="4665928" y="3175"/>
                </a:lnTo>
                <a:lnTo>
                  <a:pt x="4734189" y="0"/>
                </a:lnTo>
                <a:lnTo>
                  <a:pt x="4802453" y="3175"/>
                </a:lnTo>
                <a:lnTo>
                  <a:pt x="4862777" y="9525"/>
                </a:lnTo>
                <a:lnTo>
                  <a:pt x="4915165" y="20637"/>
                </a:lnTo>
                <a:lnTo>
                  <a:pt x="4961202" y="36512"/>
                </a:lnTo>
                <a:lnTo>
                  <a:pt x="5002478" y="52387"/>
                </a:lnTo>
                <a:lnTo>
                  <a:pt x="5038989" y="68262"/>
                </a:lnTo>
                <a:lnTo>
                  <a:pt x="5077091" y="87312"/>
                </a:lnTo>
                <a:lnTo>
                  <a:pt x="5115189" y="106362"/>
                </a:lnTo>
                <a:lnTo>
                  <a:pt x="5151702" y="125412"/>
                </a:lnTo>
                <a:lnTo>
                  <a:pt x="5192978" y="141287"/>
                </a:lnTo>
                <a:lnTo>
                  <a:pt x="5239014" y="155575"/>
                </a:lnTo>
                <a:lnTo>
                  <a:pt x="5291401" y="166687"/>
                </a:lnTo>
                <a:lnTo>
                  <a:pt x="5351727" y="174625"/>
                </a:lnTo>
                <a:lnTo>
                  <a:pt x="5410199" y="175985"/>
                </a:lnTo>
                <a:lnTo>
                  <a:pt x="5468671" y="174625"/>
                </a:lnTo>
                <a:lnTo>
                  <a:pt x="5528996" y="166687"/>
                </a:lnTo>
                <a:lnTo>
                  <a:pt x="5581383" y="155575"/>
                </a:lnTo>
                <a:lnTo>
                  <a:pt x="5627421" y="141287"/>
                </a:lnTo>
                <a:lnTo>
                  <a:pt x="5668696" y="125412"/>
                </a:lnTo>
                <a:lnTo>
                  <a:pt x="5705210" y="106362"/>
                </a:lnTo>
                <a:lnTo>
                  <a:pt x="5743308" y="87312"/>
                </a:lnTo>
                <a:lnTo>
                  <a:pt x="5781408" y="68262"/>
                </a:lnTo>
                <a:lnTo>
                  <a:pt x="5817921" y="52387"/>
                </a:lnTo>
                <a:lnTo>
                  <a:pt x="5859196" y="36512"/>
                </a:lnTo>
                <a:lnTo>
                  <a:pt x="5905234" y="20637"/>
                </a:lnTo>
                <a:lnTo>
                  <a:pt x="5957621" y="9525"/>
                </a:lnTo>
                <a:lnTo>
                  <a:pt x="6017948" y="3175"/>
                </a:lnTo>
                <a:lnTo>
                  <a:pt x="6086210" y="0"/>
                </a:lnTo>
                <a:lnTo>
                  <a:pt x="6095999" y="455"/>
                </a:lnTo>
                <a:lnTo>
                  <a:pt x="6105789" y="0"/>
                </a:lnTo>
                <a:lnTo>
                  <a:pt x="6174052" y="3175"/>
                </a:lnTo>
                <a:lnTo>
                  <a:pt x="6234377" y="9525"/>
                </a:lnTo>
                <a:lnTo>
                  <a:pt x="6286764" y="20637"/>
                </a:lnTo>
                <a:lnTo>
                  <a:pt x="6332802" y="36512"/>
                </a:lnTo>
                <a:lnTo>
                  <a:pt x="6374077" y="52387"/>
                </a:lnTo>
                <a:lnTo>
                  <a:pt x="6410589" y="68262"/>
                </a:lnTo>
                <a:lnTo>
                  <a:pt x="6448689" y="87312"/>
                </a:lnTo>
                <a:lnTo>
                  <a:pt x="6486789" y="106362"/>
                </a:lnTo>
                <a:lnTo>
                  <a:pt x="6523302" y="125412"/>
                </a:lnTo>
                <a:lnTo>
                  <a:pt x="6564577" y="141287"/>
                </a:lnTo>
                <a:lnTo>
                  <a:pt x="6610614" y="155575"/>
                </a:lnTo>
                <a:lnTo>
                  <a:pt x="6663002" y="166687"/>
                </a:lnTo>
                <a:lnTo>
                  <a:pt x="6723327" y="174625"/>
                </a:lnTo>
                <a:lnTo>
                  <a:pt x="6781799" y="175985"/>
                </a:lnTo>
                <a:lnTo>
                  <a:pt x="6840271" y="174625"/>
                </a:lnTo>
                <a:lnTo>
                  <a:pt x="6900596" y="166687"/>
                </a:lnTo>
                <a:lnTo>
                  <a:pt x="6952983" y="155575"/>
                </a:lnTo>
                <a:lnTo>
                  <a:pt x="6999021" y="141287"/>
                </a:lnTo>
                <a:lnTo>
                  <a:pt x="7040296" y="125412"/>
                </a:lnTo>
                <a:lnTo>
                  <a:pt x="7076808" y="106362"/>
                </a:lnTo>
                <a:lnTo>
                  <a:pt x="7114908" y="87312"/>
                </a:lnTo>
                <a:lnTo>
                  <a:pt x="7153008" y="68262"/>
                </a:lnTo>
                <a:lnTo>
                  <a:pt x="7189521" y="52387"/>
                </a:lnTo>
                <a:lnTo>
                  <a:pt x="7230796" y="36512"/>
                </a:lnTo>
                <a:lnTo>
                  <a:pt x="7276833" y="20637"/>
                </a:lnTo>
                <a:lnTo>
                  <a:pt x="7329221" y="9525"/>
                </a:lnTo>
                <a:lnTo>
                  <a:pt x="7389546" y="3175"/>
                </a:lnTo>
                <a:lnTo>
                  <a:pt x="7457808" y="0"/>
                </a:lnTo>
                <a:lnTo>
                  <a:pt x="7526071" y="3175"/>
                </a:lnTo>
                <a:lnTo>
                  <a:pt x="7586396" y="9525"/>
                </a:lnTo>
                <a:lnTo>
                  <a:pt x="7638783" y="20637"/>
                </a:lnTo>
                <a:lnTo>
                  <a:pt x="7684821" y="36512"/>
                </a:lnTo>
                <a:lnTo>
                  <a:pt x="7726096" y="52387"/>
                </a:lnTo>
                <a:lnTo>
                  <a:pt x="7762608" y="68262"/>
                </a:lnTo>
                <a:lnTo>
                  <a:pt x="7800708" y="87312"/>
                </a:lnTo>
                <a:lnTo>
                  <a:pt x="7838808" y="106362"/>
                </a:lnTo>
                <a:lnTo>
                  <a:pt x="7875321" y="125412"/>
                </a:lnTo>
                <a:lnTo>
                  <a:pt x="7916596" y="141287"/>
                </a:lnTo>
                <a:lnTo>
                  <a:pt x="7962633" y="155575"/>
                </a:lnTo>
                <a:lnTo>
                  <a:pt x="8015021" y="166687"/>
                </a:lnTo>
                <a:lnTo>
                  <a:pt x="8075346" y="174625"/>
                </a:lnTo>
                <a:lnTo>
                  <a:pt x="8143608" y="176212"/>
                </a:lnTo>
                <a:lnTo>
                  <a:pt x="8211871" y="174625"/>
                </a:lnTo>
                <a:lnTo>
                  <a:pt x="8272196" y="166687"/>
                </a:lnTo>
                <a:lnTo>
                  <a:pt x="8324583" y="155575"/>
                </a:lnTo>
                <a:lnTo>
                  <a:pt x="8370621" y="141287"/>
                </a:lnTo>
                <a:lnTo>
                  <a:pt x="8411896" y="125412"/>
                </a:lnTo>
                <a:lnTo>
                  <a:pt x="8448408" y="106362"/>
                </a:lnTo>
                <a:lnTo>
                  <a:pt x="8486508" y="87312"/>
                </a:lnTo>
                <a:lnTo>
                  <a:pt x="8524608" y="68262"/>
                </a:lnTo>
                <a:lnTo>
                  <a:pt x="8561120" y="52387"/>
                </a:lnTo>
                <a:lnTo>
                  <a:pt x="8602396" y="36512"/>
                </a:lnTo>
                <a:lnTo>
                  <a:pt x="8648432" y="20637"/>
                </a:lnTo>
                <a:lnTo>
                  <a:pt x="8700820" y="9525"/>
                </a:lnTo>
                <a:lnTo>
                  <a:pt x="8761146" y="3175"/>
                </a:lnTo>
                <a:lnTo>
                  <a:pt x="8827820" y="0"/>
                </a:lnTo>
                <a:lnTo>
                  <a:pt x="8897670" y="3175"/>
                </a:lnTo>
                <a:lnTo>
                  <a:pt x="8957996" y="9525"/>
                </a:lnTo>
                <a:lnTo>
                  <a:pt x="9010382" y="20637"/>
                </a:lnTo>
                <a:lnTo>
                  <a:pt x="9056420" y="36512"/>
                </a:lnTo>
                <a:lnTo>
                  <a:pt x="9097696" y="52387"/>
                </a:lnTo>
                <a:lnTo>
                  <a:pt x="9134208" y="68262"/>
                </a:lnTo>
                <a:lnTo>
                  <a:pt x="9172308" y="87312"/>
                </a:lnTo>
                <a:lnTo>
                  <a:pt x="9210408" y="106362"/>
                </a:lnTo>
                <a:lnTo>
                  <a:pt x="9246920" y="125412"/>
                </a:lnTo>
                <a:lnTo>
                  <a:pt x="9288196" y="141287"/>
                </a:lnTo>
                <a:lnTo>
                  <a:pt x="9334232" y="155575"/>
                </a:lnTo>
                <a:lnTo>
                  <a:pt x="9386620" y="166687"/>
                </a:lnTo>
                <a:lnTo>
                  <a:pt x="9446946" y="174625"/>
                </a:lnTo>
                <a:lnTo>
                  <a:pt x="9515208" y="176212"/>
                </a:lnTo>
                <a:lnTo>
                  <a:pt x="9583470" y="174625"/>
                </a:lnTo>
                <a:lnTo>
                  <a:pt x="9643796" y="166687"/>
                </a:lnTo>
                <a:lnTo>
                  <a:pt x="9696182" y="155575"/>
                </a:lnTo>
                <a:lnTo>
                  <a:pt x="9742220" y="141287"/>
                </a:lnTo>
                <a:lnTo>
                  <a:pt x="9783496" y="125412"/>
                </a:lnTo>
                <a:lnTo>
                  <a:pt x="9820008" y="106362"/>
                </a:lnTo>
                <a:lnTo>
                  <a:pt x="9896208" y="68262"/>
                </a:lnTo>
                <a:lnTo>
                  <a:pt x="9932720" y="52387"/>
                </a:lnTo>
                <a:lnTo>
                  <a:pt x="9973996" y="36512"/>
                </a:lnTo>
                <a:lnTo>
                  <a:pt x="10020032" y="20637"/>
                </a:lnTo>
                <a:lnTo>
                  <a:pt x="10072420" y="9525"/>
                </a:lnTo>
                <a:lnTo>
                  <a:pt x="10132746" y="3175"/>
                </a:lnTo>
                <a:lnTo>
                  <a:pt x="10201008" y="0"/>
                </a:lnTo>
                <a:lnTo>
                  <a:pt x="10269270" y="3175"/>
                </a:lnTo>
                <a:lnTo>
                  <a:pt x="10329596" y="9525"/>
                </a:lnTo>
                <a:lnTo>
                  <a:pt x="10381982" y="20637"/>
                </a:lnTo>
                <a:lnTo>
                  <a:pt x="10428020" y="36512"/>
                </a:lnTo>
                <a:lnTo>
                  <a:pt x="10469296" y="52387"/>
                </a:lnTo>
                <a:lnTo>
                  <a:pt x="10505808" y="68262"/>
                </a:lnTo>
                <a:lnTo>
                  <a:pt x="10543908" y="87312"/>
                </a:lnTo>
                <a:lnTo>
                  <a:pt x="10582008" y="106362"/>
                </a:lnTo>
                <a:lnTo>
                  <a:pt x="10618520" y="125412"/>
                </a:lnTo>
                <a:lnTo>
                  <a:pt x="10659796" y="141287"/>
                </a:lnTo>
                <a:lnTo>
                  <a:pt x="10705832" y="155575"/>
                </a:lnTo>
                <a:lnTo>
                  <a:pt x="10758220" y="166687"/>
                </a:lnTo>
                <a:lnTo>
                  <a:pt x="10818546" y="174625"/>
                </a:lnTo>
                <a:lnTo>
                  <a:pt x="10886808" y="176212"/>
                </a:lnTo>
                <a:lnTo>
                  <a:pt x="10955070" y="174625"/>
                </a:lnTo>
                <a:lnTo>
                  <a:pt x="11015396" y="166687"/>
                </a:lnTo>
                <a:lnTo>
                  <a:pt x="11067782" y="155575"/>
                </a:lnTo>
                <a:lnTo>
                  <a:pt x="11113820" y="141287"/>
                </a:lnTo>
                <a:lnTo>
                  <a:pt x="11155096" y="125412"/>
                </a:lnTo>
                <a:lnTo>
                  <a:pt x="11191608" y="106362"/>
                </a:lnTo>
                <a:lnTo>
                  <a:pt x="11229708" y="87312"/>
                </a:lnTo>
                <a:lnTo>
                  <a:pt x="11267808" y="68262"/>
                </a:lnTo>
                <a:lnTo>
                  <a:pt x="11304320" y="52387"/>
                </a:lnTo>
                <a:lnTo>
                  <a:pt x="11345596" y="36512"/>
                </a:lnTo>
                <a:lnTo>
                  <a:pt x="11391632" y="20637"/>
                </a:lnTo>
                <a:lnTo>
                  <a:pt x="11444020" y="9525"/>
                </a:lnTo>
                <a:lnTo>
                  <a:pt x="11504346" y="3175"/>
                </a:lnTo>
                <a:lnTo>
                  <a:pt x="11572608" y="0"/>
                </a:lnTo>
                <a:lnTo>
                  <a:pt x="11640870" y="3175"/>
                </a:lnTo>
                <a:lnTo>
                  <a:pt x="11701196" y="9525"/>
                </a:lnTo>
                <a:lnTo>
                  <a:pt x="11753582" y="20637"/>
                </a:lnTo>
                <a:lnTo>
                  <a:pt x="11799620" y="36512"/>
                </a:lnTo>
                <a:lnTo>
                  <a:pt x="11840896" y="52387"/>
                </a:lnTo>
                <a:lnTo>
                  <a:pt x="11877408" y="68262"/>
                </a:lnTo>
                <a:lnTo>
                  <a:pt x="11915508" y="87312"/>
                </a:lnTo>
                <a:lnTo>
                  <a:pt x="11953608" y="106362"/>
                </a:lnTo>
                <a:lnTo>
                  <a:pt x="11990120" y="125412"/>
                </a:lnTo>
                <a:lnTo>
                  <a:pt x="12031396" y="141287"/>
                </a:lnTo>
                <a:lnTo>
                  <a:pt x="12077432" y="155575"/>
                </a:lnTo>
                <a:lnTo>
                  <a:pt x="12129820" y="166688"/>
                </a:lnTo>
                <a:lnTo>
                  <a:pt x="12190146" y="174625"/>
                </a:lnTo>
                <a:lnTo>
                  <a:pt x="12191998" y="174668"/>
                </a:lnTo>
                <a:lnTo>
                  <a:pt x="12191998" y="851265"/>
                </a:lnTo>
                <a:lnTo>
                  <a:pt x="0" y="851265"/>
                </a:lnTo>
                <a:lnTo>
                  <a:pt x="0" y="174668"/>
                </a:lnTo>
                <a:lnTo>
                  <a:pt x="1852" y="174625"/>
                </a:lnTo>
                <a:lnTo>
                  <a:pt x="62177" y="166687"/>
                </a:lnTo>
                <a:lnTo>
                  <a:pt x="114564" y="155575"/>
                </a:lnTo>
                <a:lnTo>
                  <a:pt x="160602" y="141287"/>
                </a:lnTo>
                <a:lnTo>
                  <a:pt x="201877" y="125412"/>
                </a:lnTo>
                <a:lnTo>
                  <a:pt x="238389" y="106362"/>
                </a:lnTo>
                <a:lnTo>
                  <a:pt x="276489" y="87312"/>
                </a:lnTo>
                <a:lnTo>
                  <a:pt x="314589" y="68262"/>
                </a:lnTo>
                <a:lnTo>
                  <a:pt x="351102" y="52387"/>
                </a:lnTo>
                <a:lnTo>
                  <a:pt x="392377" y="36512"/>
                </a:lnTo>
                <a:lnTo>
                  <a:pt x="438414" y="20637"/>
                </a:lnTo>
                <a:lnTo>
                  <a:pt x="490802" y="9525"/>
                </a:lnTo>
                <a:lnTo>
                  <a:pt x="551127" y="31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Freeform 6">
            <a:extLst>
              <a:ext uri="{FF2B5EF4-FFF2-40B4-BE49-F238E27FC236}">
                <a16:creationId xmlns:a16="http://schemas.microsoft.com/office/drawing/2014/main" id="{1DF61F47-37EC-408A-BDC8-E491FB5E5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664368" cy="51435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68157995-9098-42A2-8E36-8BA9015D7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1402" y="0"/>
            <a:ext cx="212598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33" name="Rectangle 132">
            <a:extLst>
              <a:ext uri="{FF2B5EF4-FFF2-40B4-BE49-F238E27FC236}">
                <a16:creationId xmlns:a16="http://schemas.microsoft.com/office/drawing/2014/main" id="{89DBA3C2-C92B-4CEB-868F-52A62295B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9143999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Google Shape;124;p28"/>
          <p:cNvSpPr txBox="1">
            <a:spLocks noGrp="1"/>
          </p:cNvSpPr>
          <p:nvPr>
            <p:ph type="body" idx="1"/>
          </p:nvPr>
        </p:nvSpPr>
        <p:spPr>
          <a:xfrm>
            <a:off x="455042" y="653009"/>
            <a:ext cx="8001003" cy="3199035"/>
          </a:xfrm>
          <a:prstGeom prst="rect">
            <a:avLst/>
          </a:prstGeom>
        </p:spPr>
        <p:txBody>
          <a:bodyPr spcFirstLastPara="1" vert="horz" lIns="91440" tIns="45720" rIns="91440" bIns="45720" rtlCol="0" anchorCtr="0">
            <a:normAutofit fontScale="92500" lnSpcReduction="10000"/>
          </a:bodyPr>
          <a:lstStyle/>
          <a:p>
            <a:pPr marL="457200" lvl="0" indent="-228600" defTabSz="91440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Char char="●"/>
            </a:pPr>
            <a:r>
              <a:rPr lang="it-IT" sz="1600" dirty="0">
                <a:solidFill>
                  <a:schemeClr val="tx1"/>
                </a:solidFill>
              </a:rPr>
              <a:t>È necessario evitare un approccio basato sul “No </a:t>
            </a:r>
            <a:r>
              <a:rPr lang="it-IT" sz="1600" dirty="0" err="1">
                <a:solidFill>
                  <a:schemeClr val="tx1"/>
                </a:solidFill>
              </a:rPr>
              <a:t>means</a:t>
            </a:r>
            <a:r>
              <a:rPr lang="it-IT" sz="1600" dirty="0">
                <a:solidFill>
                  <a:schemeClr val="tx1"/>
                </a:solidFill>
              </a:rPr>
              <a:t> no”, spiegare il ruolo delle norme sociali e degli stereotipi di genere che possono inficiare il consenso, come per esempio acconsentire a pratiche sessuali al fine di mantenere una relazione </a:t>
            </a:r>
            <a:r>
              <a:rPr lang="it-IT" sz="1100" dirty="0"/>
              <a:t>(Gilbert 2017)</a:t>
            </a:r>
            <a:r>
              <a:rPr lang="it-IT" sz="1400" dirty="0"/>
              <a:t>. </a:t>
            </a:r>
            <a:br>
              <a:rPr lang="en-US" sz="1400" dirty="0"/>
            </a:br>
            <a:endParaRPr lang="en-US" sz="1400" dirty="0"/>
          </a:p>
          <a:p>
            <a:pPr marL="228600" lvl="0" indent="0" defTabSz="91440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None/>
            </a:pPr>
            <a:endParaRPr lang="en-US" sz="1400" dirty="0"/>
          </a:p>
          <a:p>
            <a:pPr marL="457200" lvl="0" indent="-228600" defTabSz="91440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Char char="●"/>
            </a:pPr>
            <a:r>
              <a:rPr lang="en-US" sz="1600" dirty="0">
                <a:solidFill>
                  <a:schemeClr val="tx1"/>
                </a:solidFill>
              </a:rPr>
              <a:t>Sia la </a:t>
            </a:r>
            <a:r>
              <a:rPr lang="en-US" sz="1600" dirty="0" err="1">
                <a:solidFill>
                  <a:schemeClr val="tx1"/>
                </a:solidFill>
              </a:rPr>
              <a:t>revisione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della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letteratura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scientifica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sia</a:t>
            </a:r>
            <a:r>
              <a:rPr lang="en-US" sz="1600" dirty="0">
                <a:solidFill>
                  <a:schemeClr val="tx1"/>
                </a:solidFill>
              </a:rPr>
              <a:t> le </a:t>
            </a:r>
            <a:r>
              <a:rPr lang="en-US" sz="1600" dirty="0" err="1">
                <a:solidFill>
                  <a:schemeClr val="tx1"/>
                </a:solidFill>
              </a:rPr>
              <a:t>interviste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agli</a:t>
            </a:r>
            <a:r>
              <a:rPr lang="en-US" sz="1600" dirty="0">
                <a:solidFill>
                  <a:schemeClr val="tx1"/>
                </a:solidFill>
              </a:rPr>
              <a:t> stakeholder </a:t>
            </a:r>
            <a:r>
              <a:rPr lang="en-US" sz="1600" dirty="0" err="1">
                <a:solidFill>
                  <a:schemeClr val="tx1"/>
                </a:solidFill>
              </a:rPr>
              <a:t>hanno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riconosciuto</a:t>
            </a:r>
            <a:r>
              <a:rPr lang="en-US" sz="1600" dirty="0">
                <a:solidFill>
                  <a:schemeClr val="tx1"/>
                </a:solidFill>
              </a:rPr>
              <a:t> la </a:t>
            </a:r>
            <a:r>
              <a:rPr lang="en-US" sz="1600" dirty="0" err="1">
                <a:solidFill>
                  <a:schemeClr val="tx1"/>
                </a:solidFill>
              </a:rPr>
              <a:t>necessitá</a:t>
            </a:r>
            <a:r>
              <a:rPr lang="en-US" sz="1600" dirty="0">
                <a:solidFill>
                  <a:schemeClr val="tx1"/>
                </a:solidFill>
              </a:rPr>
              <a:t> di </a:t>
            </a:r>
            <a:r>
              <a:rPr lang="en-US" sz="1600" dirty="0" err="1">
                <a:solidFill>
                  <a:schemeClr val="tx1"/>
                </a:solidFill>
              </a:rPr>
              <a:t>aggiungere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informazioni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sul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genere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nei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programmi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sull’educazione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sessuale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sz="1100" dirty="0"/>
              <a:t>(UNESCO, 2016; WHO Regional Office for Europe and </a:t>
            </a:r>
            <a:r>
              <a:rPr lang="en-US" sz="1100" dirty="0" err="1"/>
              <a:t>BZgA</a:t>
            </a:r>
            <a:r>
              <a:rPr lang="en-US" sz="1100" dirty="0"/>
              <a:t>., 2010; CARICOM and UNICEF, 2010; Future of Sex Education Initiative, 2012; Coalition pour la </a:t>
            </a:r>
            <a:r>
              <a:rPr lang="en-US" sz="1100" dirty="0" err="1"/>
              <a:t>Santé</a:t>
            </a:r>
            <a:r>
              <a:rPr lang="en-US" sz="1100" dirty="0"/>
              <a:t> des Adolescents et </a:t>
            </a:r>
            <a:r>
              <a:rPr lang="en-US" sz="1100" dirty="0" err="1"/>
              <a:t>Jeunes</a:t>
            </a:r>
            <a:r>
              <a:rPr lang="en-US" sz="1100" dirty="0"/>
              <a:t>, 2016; </a:t>
            </a:r>
            <a:r>
              <a:rPr lang="en-US" sz="1100" dirty="0" err="1"/>
              <a:t>Ministerio</a:t>
            </a:r>
            <a:r>
              <a:rPr lang="en-US" sz="1100" dirty="0"/>
              <a:t> de </a:t>
            </a:r>
            <a:r>
              <a:rPr lang="en-US" sz="1100" dirty="0" err="1"/>
              <a:t>Educación</a:t>
            </a:r>
            <a:r>
              <a:rPr lang="en-US" sz="1100" dirty="0"/>
              <a:t> Nacional </a:t>
            </a:r>
            <a:r>
              <a:rPr lang="en-US" sz="1100" dirty="0" err="1"/>
              <a:t>Republica</a:t>
            </a:r>
            <a:r>
              <a:rPr lang="en-US" sz="1100" dirty="0"/>
              <a:t> de Colombia, 2016; Bonilla, 2016; </a:t>
            </a:r>
            <a:r>
              <a:rPr lang="en-US" sz="1100" dirty="0" err="1"/>
              <a:t>etc</a:t>
            </a:r>
            <a:r>
              <a:rPr lang="en-US" sz="1100" dirty="0"/>
              <a:t>). </a:t>
            </a:r>
            <a:br>
              <a:rPr lang="en-US" sz="1100" dirty="0"/>
            </a:br>
            <a:endParaRPr lang="en-US" sz="1400" dirty="0"/>
          </a:p>
          <a:p>
            <a:pPr marL="228600" lvl="0" indent="0" defTabSz="91440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None/>
            </a:pPr>
            <a:endParaRPr lang="en-US" sz="1400" dirty="0"/>
          </a:p>
          <a:p>
            <a:pPr marL="457200" lvl="0" indent="-228600" defTabSz="91440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Char char="●"/>
            </a:pPr>
            <a:r>
              <a:rPr lang="en-US" sz="1600" dirty="0" err="1">
                <a:solidFill>
                  <a:schemeClr val="tx1"/>
                </a:solidFill>
              </a:rPr>
              <a:t>L’argomento</a:t>
            </a:r>
            <a:r>
              <a:rPr lang="en-US" sz="1600" dirty="0">
                <a:solidFill>
                  <a:schemeClr val="tx1"/>
                </a:solidFill>
              </a:rPr>
              <a:t> “</a:t>
            </a:r>
            <a:r>
              <a:rPr lang="en-US" sz="1600" dirty="0" err="1">
                <a:solidFill>
                  <a:schemeClr val="tx1"/>
                </a:solidFill>
              </a:rPr>
              <a:t>genere</a:t>
            </a:r>
            <a:r>
              <a:rPr lang="en-US" sz="1600" dirty="0">
                <a:solidFill>
                  <a:schemeClr val="tx1"/>
                </a:solidFill>
              </a:rPr>
              <a:t>” é </a:t>
            </a:r>
            <a:r>
              <a:rPr lang="en-US" sz="1600" dirty="0" err="1">
                <a:solidFill>
                  <a:schemeClr val="tx1"/>
                </a:solidFill>
              </a:rPr>
              <a:t>stato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considerato</a:t>
            </a:r>
            <a:r>
              <a:rPr lang="en-US" sz="1600" dirty="0">
                <a:solidFill>
                  <a:schemeClr val="tx1"/>
                </a:solidFill>
              </a:rPr>
              <a:t> una </a:t>
            </a:r>
            <a:r>
              <a:rPr lang="en-US" sz="1600" dirty="0" err="1">
                <a:solidFill>
                  <a:schemeClr val="tx1"/>
                </a:solidFill>
              </a:rPr>
              <a:t>prioritá</a:t>
            </a:r>
            <a:r>
              <a:rPr lang="en-US" sz="1600" dirty="0">
                <a:solidFill>
                  <a:schemeClr val="tx1"/>
                </a:solidFill>
              </a:rPr>
              <a:t> da 60 </a:t>
            </a:r>
            <a:r>
              <a:rPr lang="en-US" sz="1600" dirty="0" err="1">
                <a:solidFill>
                  <a:schemeClr val="tx1"/>
                </a:solidFill>
              </a:rPr>
              <a:t>esperti</a:t>
            </a:r>
            <a:r>
              <a:rPr lang="en-US" sz="1600" dirty="0">
                <a:solidFill>
                  <a:schemeClr val="tx1"/>
                </a:solidFill>
              </a:rPr>
              <a:t>, </a:t>
            </a:r>
            <a:r>
              <a:rPr lang="en-US" sz="1600" dirty="0" err="1">
                <a:solidFill>
                  <a:schemeClr val="tx1"/>
                </a:solidFill>
              </a:rPr>
              <a:t>tra</a:t>
            </a:r>
            <a:r>
              <a:rPr lang="en-US" sz="1600" dirty="0">
                <a:solidFill>
                  <a:schemeClr val="tx1"/>
                </a:solidFill>
              </a:rPr>
              <a:t> cui </a:t>
            </a:r>
            <a:r>
              <a:rPr lang="en-US" sz="1600" dirty="0" err="1">
                <a:solidFill>
                  <a:schemeClr val="tx1"/>
                </a:solidFill>
              </a:rPr>
              <a:t>ministri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dell’istruzione</a:t>
            </a:r>
            <a:r>
              <a:rPr lang="en-US" sz="1600" dirty="0">
                <a:solidFill>
                  <a:schemeClr val="tx1"/>
                </a:solidFill>
              </a:rPr>
              <a:t>, </a:t>
            </a:r>
            <a:r>
              <a:rPr lang="en-US" sz="1600" dirty="0" err="1">
                <a:solidFill>
                  <a:schemeClr val="tx1"/>
                </a:solidFill>
              </a:rPr>
              <a:t>professori</a:t>
            </a:r>
            <a:r>
              <a:rPr lang="en-US" sz="1600" dirty="0">
                <a:solidFill>
                  <a:schemeClr val="tx1"/>
                </a:solidFill>
              </a:rPr>
              <a:t> ed </a:t>
            </a:r>
            <a:r>
              <a:rPr lang="en-US" sz="1600" dirty="0" err="1">
                <a:solidFill>
                  <a:schemeClr val="tx1"/>
                </a:solidFill>
              </a:rPr>
              <a:t>esperti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delle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Nazioni</a:t>
            </a:r>
            <a:r>
              <a:rPr lang="en-US" sz="1600" dirty="0">
                <a:solidFill>
                  <a:schemeClr val="tx1"/>
                </a:solidFill>
              </a:rPr>
              <a:t> Unite </a:t>
            </a:r>
            <a:r>
              <a:rPr lang="en-US" sz="1100" dirty="0"/>
              <a:t>(UNESCO 2016).</a:t>
            </a:r>
          </a:p>
          <a:p>
            <a:pPr marL="0" lvl="0" indent="-228600" defTabSz="914400">
              <a:lnSpc>
                <a:spcPct val="100000"/>
              </a:lnSpc>
              <a:spcBef>
                <a:spcPts val="700"/>
              </a:spcBef>
              <a:spcAft>
                <a:spcPts val="1600"/>
              </a:spcAft>
              <a:buNone/>
            </a:pPr>
            <a:endParaRPr lang="en-US" sz="1050" dirty="0"/>
          </a:p>
        </p:txBody>
      </p:sp>
      <p:sp>
        <p:nvSpPr>
          <p:cNvPr id="135" name="Freeform: Shape 134">
            <a:extLst>
              <a:ext uri="{FF2B5EF4-FFF2-40B4-BE49-F238E27FC236}">
                <a16:creationId xmlns:a16="http://schemas.microsoft.com/office/drawing/2014/main" id="{0A5C11C9-65D2-491A-A266-6ADBD2CB44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05052"/>
            <a:ext cx="9143999" cy="638448"/>
          </a:xfrm>
          <a:custGeom>
            <a:avLst/>
            <a:gdLst>
              <a:gd name="connsiteX0" fmla="*/ 619389 w 12191998"/>
              <a:gd name="connsiteY0" fmla="*/ 0 h 851265"/>
              <a:gd name="connsiteX1" fmla="*/ 687652 w 12191998"/>
              <a:gd name="connsiteY1" fmla="*/ 3175 h 851265"/>
              <a:gd name="connsiteX2" fmla="*/ 747977 w 12191998"/>
              <a:gd name="connsiteY2" fmla="*/ 9525 h 851265"/>
              <a:gd name="connsiteX3" fmla="*/ 800364 w 12191998"/>
              <a:gd name="connsiteY3" fmla="*/ 20637 h 851265"/>
              <a:gd name="connsiteX4" fmla="*/ 846402 w 12191998"/>
              <a:gd name="connsiteY4" fmla="*/ 36512 h 851265"/>
              <a:gd name="connsiteX5" fmla="*/ 887677 w 12191998"/>
              <a:gd name="connsiteY5" fmla="*/ 52387 h 851265"/>
              <a:gd name="connsiteX6" fmla="*/ 924189 w 12191998"/>
              <a:gd name="connsiteY6" fmla="*/ 68262 h 851265"/>
              <a:gd name="connsiteX7" fmla="*/ 962289 w 12191998"/>
              <a:gd name="connsiteY7" fmla="*/ 87312 h 851265"/>
              <a:gd name="connsiteX8" fmla="*/ 1000389 w 12191998"/>
              <a:gd name="connsiteY8" fmla="*/ 106362 h 851265"/>
              <a:gd name="connsiteX9" fmla="*/ 1036902 w 12191998"/>
              <a:gd name="connsiteY9" fmla="*/ 125412 h 851265"/>
              <a:gd name="connsiteX10" fmla="*/ 1078177 w 12191998"/>
              <a:gd name="connsiteY10" fmla="*/ 141287 h 851265"/>
              <a:gd name="connsiteX11" fmla="*/ 1124214 w 12191998"/>
              <a:gd name="connsiteY11" fmla="*/ 155575 h 851265"/>
              <a:gd name="connsiteX12" fmla="*/ 1176602 w 12191998"/>
              <a:gd name="connsiteY12" fmla="*/ 166687 h 851265"/>
              <a:gd name="connsiteX13" fmla="*/ 1236927 w 12191998"/>
              <a:gd name="connsiteY13" fmla="*/ 174625 h 851265"/>
              <a:gd name="connsiteX14" fmla="*/ 1305189 w 12191998"/>
              <a:gd name="connsiteY14" fmla="*/ 176212 h 851265"/>
              <a:gd name="connsiteX15" fmla="*/ 1373452 w 12191998"/>
              <a:gd name="connsiteY15" fmla="*/ 174625 h 851265"/>
              <a:gd name="connsiteX16" fmla="*/ 1433777 w 12191998"/>
              <a:gd name="connsiteY16" fmla="*/ 166687 h 851265"/>
              <a:gd name="connsiteX17" fmla="*/ 1486164 w 12191998"/>
              <a:gd name="connsiteY17" fmla="*/ 155575 h 851265"/>
              <a:gd name="connsiteX18" fmla="*/ 1532202 w 12191998"/>
              <a:gd name="connsiteY18" fmla="*/ 141287 h 851265"/>
              <a:gd name="connsiteX19" fmla="*/ 1573477 w 12191998"/>
              <a:gd name="connsiteY19" fmla="*/ 125412 h 851265"/>
              <a:gd name="connsiteX20" fmla="*/ 1609989 w 12191998"/>
              <a:gd name="connsiteY20" fmla="*/ 106362 h 851265"/>
              <a:gd name="connsiteX21" fmla="*/ 1648089 w 12191998"/>
              <a:gd name="connsiteY21" fmla="*/ 87312 h 851265"/>
              <a:gd name="connsiteX22" fmla="*/ 1686189 w 12191998"/>
              <a:gd name="connsiteY22" fmla="*/ 68262 h 851265"/>
              <a:gd name="connsiteX23" fmla="*/ 1722702 w 12191998"/>
              <a:gd name="connsiteY23" fmla="*/ 52387 h 851265"/>
              <a:gd name="connsiteX24" fmla="*/ 1763977 w 12191998"/>
              <a:gd name="connsiteY24" fmla="*/ 36512 h 851265"/>
              <a:gd name="connsiteX25" fmla="*/ 1810014 w 12191998"/>
              <a:gd name="connsiteY25" fmla="*/ 20637 h 851265"/>
              <a:gd name="connsiteX26" fmla="*/ 1862402 w 12191998"/>
              <a:gd name="connsiteY26" fmla="*/ 9525 h 851265"/>
              <a:gd name="connsiteX27" fmla="*/ 1922727 w 12191998"/>
              <a:gd name="connsiteY27" fmla="*/ 3175 h 851265"/>
              <a:gd name="connsiteX28" fmla="*/ 1990989 w 12191998"/>
              <a:gd name="connsiteY28" fmla="*/ 0 h 851265"/>
              <a:gd name="connsiteX29" fmla="*/ 2059252 w 12191998"/>
              <a:gd name="connsiteY29" fmla="*/ 3175 h 851265"/>
              <a:gd name="connsiteX30" fmla="*/ 2119577 w 12191998"/>
              <a:gd name="connsiteY30" fmla="*/ 9525 h 851265"/>
              <a:gd name="connsiteX31" fmla="*/ 2171964 w 12191998"/>
              <a:gd name="connsiteY31" fmla="*/ 20637 h 851265"/>
              <a:gd name="connsiteX32" fmla="*/ 2218002 w 12191998"/>
              <a:gd name="connsiteY32" fmla="*/ 36512 h 851265"/>
              <a:gd name="connsiteX33" fmla="*/ 2259277 w 12191998"/>
              <a:gd name="connsiteY33" fmla="*/ 52387 h 851265"/>
              <a:gd name="connsiteX34" fmla="*/ 2295789 w 12191998"/>
              <a:gd name="connsiteY34" fmla="*/ 68262 h 851265"/>
              <a:gd name="connsiteX35" fmla="*/ 2333889 w 12191998"/>
              <a:gd name="connsiteY35" fmla="*/ 87312 h 851265"/>
              <a:gd name="connsiteX36" fmla="*/ 2371989 w 12191998"/>
              <a:gd name="connsiteY36" fmla="*/ 106362 h 851265"/>
              <a:gd name="connsiteX37" fmla="*/ 2408502 w 12191998"/>
              <a:gd name="connsiteY37" fmla="*/ 125412 h 851265"/>
              <a:gd name="connsiteX38" fmla="*/ 2449777 w 12191998"/>
              <a:gd name="connsiteY38" fmla="*/ 141287 h 851265"/>
              <a:gd name="connsiteX39" fmla="*/ 2495814 w 12191998"/>
              <a:gd name="connsiteY39" fmla="*/ 155575 h 851265"/>
              <a:gd name="connsiteX40" fmla="*/ 2548202 w 12191998"/>
              <a:gd name="connsiteY40" fmla="*/ 166687 h 851265"/>
              <a:gd name="connsiteX41" fmla="*/ 2608527 w 12191998"/>
              <a:gd name="connsiteY41" fmla="*/ 174625 h 851265"/>
              <a:gd name="connsiteX42" fmla="*/ 2676789 w 12191998"/>
              <a:gd name="connsiteY42" fmla="*/ 176212 h 851265"/>
              <a:gd name="connsiteX43" fmla="*/ 2745052 w 12191998"/>
              <a:gd name="connsiteY43" fmla="*/ 174625 h 851265"/>
              <a:gd name="connsiteX44" fmla="*/ 2805377 w 12191998"/>
              <a:gd name="connsiteY44" fmla="*/ 166687 h 851265"/>
              <a:gd name="connsiteX45" fmla="*/ 2857764 w 12191998"/>
              <a:gd name="connsiteY45" fmla="*/ 155575 h 851265"/>
              <a:gd name="connsiteX46" fmla="*/ 2903802 w 12191998"/>
              <a:gd name="connsiteY46" fmla="*/ 141287 h 851265"/>
              <a:gd name="connsiteX47" fmla="*/ 2945077 w 12191998"/>
              <a:gd name="connsiteY47" fmla="*/ 125412 h 851265"/>
              <a:gd name="connsiteX48" fmla="*/ 2981589 w 12191998"/>
              <a:gd name="connsiteY48" fmla="*/ 106362 h 851265"/>
              <a:gd name="connsiteX49" fmla="*/ 3019689 w 12191998"/>
              <a:gd name="connsiteY49" fmla="*/ 87312 h 851265"/>
              <a:gd name="connsiteX50" fmla="*/ 3057789 w 12191998"/>
              <a:gd name="connsiteY50" fmla="*/ 68262 h 851265"/>
              <a:gd name="connsiteX51" fmla="*/ 3094302 w 12191998"/>
              <a:gd name="connsiteY51" fmla="*/ 52387 h 851265"/>
              <a:gd name="connsiteX52" fmla="*/ 3135577 w 12191998"/>
              <a:gd name="connsiteY52" fmla="*/ 36512 h 851265"/>
              <a:gd name="connsiteX53" fmla="*/ 3181614 w 12191998"/>
              <a:gd name="connsiteY53" fmla="*/ 20637 h 851265"/>
              <a:gd name="connsiteX54" fmla="*/ 3234002 w 12191998"/>
              <a:gd name="connsiteY54" fmla="*/ 9525 h 851265"/>
              <a:gd name="connsiteX55" fmla="*/ 3294327 w 12191998"/>
              <a:gd name="connsiteY55" fmla="*/ 3175 h 851265"/>
              <a:gd name="connsiteX56" fmla="*/ 3361002 w 12191998"/>
              <a:gd name="connsiteY56" fmla="*/ 0 h 851265"/>
              <a:gd name="connsiteX57" fmla="*/ 3430852 w 12191998"/>
              <a:gd name="connsiteY57" fmla="*/ 3175 h 851265"/>
              <a:gd name="connsiteX58" fmla="*/ 3491177 w 12191998"/>
              <a:gd name="connsiteY58" fmla="*/ 9525 h 851265"/>
              <a:gd name="connsiteX59" fmla="*/ 3543564 w 12191998"/>
              <a:gd name="connsiteY59" fmla="*/ 20637 h 851265"/>
              <a:gd name="connsiteX60" fmla="*/ 3589602 w 12191998"/>
              <a:gd name="connsiteY60" fmla="*/ 36512 h 851265"/>
              <a:gd name="connsiteX61" fmla="*/ 3630877 w 12191998"/>
              <a:gd name="connsiteY61" fmla="*/ 52387 h 851265"/>
              <a:gd name="connsiteX62" fmla="*/ 3667389 w 12191998"/>
              <a:gd name="connsiteY62" fmla="*/ 68262 h 851265"/>
              <a:gd name="connsiteX63" fmla="*/ 3705489 w 12191998"/>
              <a:gd name="connsiteY63" fmla="*/ 87312 h 851265"/>
              <a:gd name="connsiteX64" fmla="*/ 3743589 w 12191998"/>
              <a:gd name="connsiteY64" fmla="*/ 106362 h 851265"/>
              <a:gd name="connsiteX65" fmla="*/ 3780102 w 12191998"/>
              <a:gd name="connsiteY65" fmla="*/ 125412 h 851265"/>
              <a:gd name="connsiteX66" fmla="*/ 3821377 w 12191998"/>
              <a:gd name="connsiteY66" fmla="*/ 141287 h 851265"/>
              <a:gd name="connsiteX67" fmla="*/ 3867414 w 12191998"/>
              <a:gd name="connsiteY67" fmla="*/ 155575 h 851265"/>
              <a:gd name="connsiteX68" fmla="*/ 3919802 w 12191998"/>
              <a:gd name="connsiteY68" fmla="*/ 166687 h 851265"/>
              <a:gd name="connsiteX69" fmla="*/ 3980127 w 12191998"/>
              <a:gd name="connsiteY69" fmla="*/ 174625 h 851265"/>
              <a:gd name="connsiteX70" fmla="*/ 4048389 w 12191998"/>
              <a:gd name="connsiteY70" fmla="*/ 176212 h 851265"/>
              <a:gd name="connsiteX71" fmla="*/ 4116652 w 12191998"/>
              <a:gd name="connsiteY71" fmla="*/ 174625 h 851265"/>
              <a:gd name="connsiteX72" fmla="*/ 4176977 w 12191998"/>
              <a:gd name="connsiteY72" fmla="*/ 166687 h 851265"/>
              <a:gd name="connsiteX73" fmla="*/ 4229364 w 12191998"/>
              <a:gd name="connsiteY73" fmla="*/ 155575 h 851265"/>
              <a:gd name="connsiteX74" fmla="*/ 4275402 w 12191998"/>
              <a:gd name="connsiteY74" fmla="*/ 141287 h 851265"/>
              <a:gd name="connsiteX75" fmla="*/ 4316677 w 12191998"/>
              <a:gd name="connsiteY75" fmla="*/ 125412 h 851265"/>
              <a:gd name="connsiteX76" fmla="*/ 4353189 w 12191998"/>
              <a:gd name="connsiteY76" fmla="*/ 106362 h 851265"/>
              <a:gd name="connsiteX77" fmla="*/ 4429389 w 12191998"/>
              <a:gd name="connsiteY77" fmla="*/ 68262 h 851265"/>
              <a:gd name="connsiteX78" fmla="*/ 4465902 w 12191998"/>
              <a:gd name="connsiteY78" fmla="*/ 52387 h 851265"/>
              <a:gd name="connsiteX79" fmla="*/ 4507177 w 12191998"/>
              <a:gd name="connsiteY79" fmla="*/ 36512 h 851265"/>
              <a:gd name="connsiteX80" fmla="*/ 4553216 w 12191998"/>
              <a:gd name="connsiteY80" fmla="*/ 20637 h 851265"/>
              <a:gd name="connsiteX81" fmla="*/ 4605602 w 12191998"/>
              <a:gd name="connsiteY81" fmla="*/ 9525 h 851265"/>
              <a:gd name="connsiteX82" fmla="*/ 4665928 w 12191998"/>
              <a:gd name="connsiteY82" fmla="*/ 3175 h 851265"/>
              <a:gd name="connsiteX83" fmla="*/ 4734189 w 12191998"/>
              <a:gd name="connsiteY83" fmla="*/ 0 h 851265"/>
              <a:gd name="connsiteX84" fmla="*/ 4802453 w 12191998"/>
              <a:gd name="connsiteY84" fmla="*/ 3175 h 851265"/>
              <a:gd name="connsiteX85" fmla="*/ 4862777 w 12191998"/>
              <a:gd name="connsiteY85" fmla="*/ 9525 h 851265"/>
              <a:gd name="connsiteX86" fmla="*/ 4915165 w 12191998"/>
              <a:gd name="connsiteY86" fmla="*/ 20637 h 851265"/>
              <a:gd name="connsiteX87" fmla="*/ 4961202 w 12191998"/>
              <a:gd name="connsiteY87" fmla="*/ 36512 h 851265"/>
              <a:gd name="connsiteX88" fmla="*/ 5002478 w 12191998"/>
              <a:gd name="connsiteY88" fmla="*/ 52387 h 851265"/>
              <a:gd name="connsiteX89" fmla="*/ 5038989 w 12191998"/>
              <a:gd name="connsiteY89" fmla="*/ 68262 h 851265"/>
              <a:gd name="connsiteX90" fmla="*/ 5077091 w 12191998"/>
              <a:gd name="connsiteY90" fmla="*/ 87312 h 851265"/>
              <a:gd name="connsiteX91" fmla="*/ 5115189 w 12191998"/>
              <a:gd name="connsiteY91" fmla="*/ 106362 h 851265"/>
              <a:gd name="connsiteX92" fmla="*/ 5151702 w 12191998"/>
              <a:gd name="connsiteY92" fmla="*/ 125412 h 851265"/>
              <a:gd name="connsiteX93" fmla="*/ 5192978 w 12191998"/>
              <a:gd name="connsiteY93" fmla="*/ 141287 h 851265"/>
              <a:gd name="connsiteX94" fmla="*/ 5239014 w 12191998"/>
              <a:gd name="connsiteY94" fmla="*/ 155575 h 851265"/>
              <a:gd name="connsiteX95" fmla="*/ 5291401 w 12191998"/>
              <a:gd name="connsiteY95" fmla="*/ 166687 h 851265"/>
              <a:gd name="connsiteX96" fmla="*/ 5351727 w 12191998"/>
              <a:gd name="connsiteY96" fmla="*/ 174625 h 851265"/>
              <a:gd name="connsiteX97" fmla="*/ 5410199 w 12191998"/>
              <a:gd name="connsiteY97" fmla="*/ 175985 h 851265"/>
              <a:gd name="connsiteX98" fmla="*/ 5468671 w 12191998"/>
              <a:gd name="connsiteY98" fmla="*/ 174625 h 851265"/>
              <a:gd name="connsiteX99" fmla="*/ 5528996 w 12191998"/>
              <a:gd name="connsiteY99" fmla="*/ 166687 h 851265"/>
              <a:gd name="connsiteX100" fmla="*/ 5581383 w 12191998"/>
              <a:gd name="connsiteY100" fmla="*/ 155575 h 851265"/>
              <a:gd name="connsiteX101" fmla="*/ 5627421 w 12191998"/>
              <a:gd name="connsiteY101" fmla="*/ 141287 h 851265"/>
              <a:gd name="connsiteX102" fmla="*/ 5668696 w 12191998"/>
              <a:gd name="connsiteY102" fmla="*/ 125412 h 851265"/>
              <a:gd name="connsiteX103" fmla="*/ 5705210 w 12191998"/>
              <a:gd name="connsiteY103" fmla="*/ 106362 h 851265"/>
              <a:gd name="connsiteX104" fmla="*/ 5743308 w 12191998"/>
              <a:gd name="connsiteY104" fmla="*/ 87312 h 851265"/>
              <a:gd name="connsiteX105" fmla="*/ 5781408 w 12191998"/>
              <a:gd name="connsiteY105" fmla="*/ 68262 h 851265"/>
              <a:gd name="connsiteX106" fmla="*/ 5817921 w 12191998"/>
              <a:gd name="connsiteY106" fmla="*/ 52387 h 851265"/>
              <a:gd name="connsiteX107" fmla="*/ 5859196 w 12191998"/>
              <a:gd name="connsiteY107" fmla="*/ 36512 h 851265"/>
              <a:gd name="connsiteX108" fmla="*/ 5905234 w 12191998"/>
              <a:gd name="connsiteY108" fmla="*/ 20637 h 851265"/>
              <a:gd name="connsiteX109" fmla="*/ 5957621 w 12191998"/>
              <a:gd name="connsiteY109" fmla="*/ 9525 h 851265"/>
              <a:gd name="connsiteX110" fmla="*/ 6017948 w 12191998"/>
              <a:gd name="connsiteY110" fmla="*/ 3175 h 851265"/>
              <a:gd name="connsiteX111" fmla="*/ 6086210 w 12191998"/>
              <a:gd name="connsiteY111" fmla="*/ 0 h 851265"/>
              <a:gd name="connsiteX112" fmla="*/ 6095999 w 12191998"/>
              <a:gd name="connsiteY112" fmla="*/ 455 h 851265"/>
              <a:gd name="connsiteX113" fmla="*/ 6105789 w 12191998"/>
              <a:gd name="connsiteY113" fmla="*/ 0 h 851265"/>
              <a:gd name="connsiteX114" fmla="*/ 6174052 w 12191998"/>
              <a:gd name="connsiteY114" fmla="*/ 3175 h 851265"/>
              <a:gd name="connsiteX115" fmla="*/ 6234377 w 12191998"/>
              <a:gd name="connsiteY115" fmla="*/ 9525 h 851265"/>
              <a:gd name="connsiteX116" fmla="*/ 6286764 w 12191998"/>
              <a:gd name="connsiteY116" fmla="*/ 20637 h 851265"/>
              <a:gd name="connsiteX117" fmla="*/ 6332802 w 12191998"/>
              <a:gd name="connsiteY117" fmla="*/ 36512 h 851265"/>
              <a:gd name="connsiteX118" fmla="*/ 6374077 w 12191998"/>
              <a:gd name="connsiteY118" fmla="*/ 52387 h 851265"/>
              <a:gd name="connsiteX119" fmla="*/ 6410589 w 12191998"/>
              <a:gd name="connsiteY119" fmla="*/ 68262 h 851265"/>
              <a:gd name="connsiteX120" fmla="*/ 6448689 w 12191998"/>
              <a:gd name="connsiteY120" fmla="*/ 87312 h 851265"/>
              <a:gd name="connsiteX121" fmla="*/ 6486789 w 12191998"/>
              <a:gd name="connsiteY121" fmla="*/ 106362 h 851265"/>
              <a:gd name="connsiteX122" fmla="*/ 6523302 w 12191998"/>
              <a:gd name="connsiteY122" fmla="*/ 125412 h 851265"/>
              <a:gd name="connsiteX123" fmla="*/ 6564577 w 12191998"/>
              <a:gd name="connsiteY123" fmla="*/ 141287 h 851265"/>
              <a:gd name="connsiteX124" fmla="*/ 6610614 w 12191998"/>
              <a:gd name="connsiteY124" fmla="*/ 155575 h 851265"/>
              <a:gd name="connsiteX125" fmla="*/ 6663002 w 12191998"/>
              <a:gd name="connsiteY125" fmla="*/ 166687 h 851265"/>
              <a:gd name="connsiteX126" fmla="*/ 6723327 w 12191998"/>
              <a:gd name="connsiteY126" fmla="*/ 174625 h 851265"/>
              <a:gd name="connsiteX127" fmla="*/ 6781799 w 12191998"/>
              <a:gd name="connsiteY127" fmla="*/ 175985 h 851265"/>
              <a:gd name="connsiteX128" fmla="*/ 6840271 w 12191998"/>
              <a:gd name="connsiteY128" fmla="*/ 174625 h 851265"/>
              <a:gd name="connsiteX129" fmla="*/ 6900596 w 12191998"/>
              <a:gd name="connsiteY129" fmla="*/ 166687 h 851265"/>
              <a:gd name="connsiteX130" fmla="*/ 6952983 w 12191998"/>
              <a:gd name="connsiteY130" fmla="*/ 155575 h 851265"/>
              <a:gd name="connsiteX131" fmla="*/ 6999021 w 12191998"/>
              <a:gd name="connsiteY131" fmla="*/ 141287 h 851265"/>
              <a:gd name="connsiteX132" fmla="*/ 7040296 w 12191998"/>
              <a:gd name="connsiteY132" fmla="*/ 125412 h 851265"/>
              <a:gd name="connsiteX133" fmla="*/ 7076808 w 12191998"/>
              <a:gd name="connsiteY133" fmla="*/ 106362 h 851265"/>
              <a:gd name="connsiteX134" fmla="*/ 7114908 w 12191998"/>
              <a:gd name="connsiteY134" fmla="*/ 87312 h 851265"/>
              <a:gd name="connsiteX135" fmla="*/ 7153008 w 12191998"/>
              <a:gd name="connsiteY135" fmla="*/ 68262 h 851265"/>
              <a:gd name="connsiteX136" fmla="*/ 7189521 w 12191998"/>
              <a:gd name="connsiteY136" fmla="*/ 52387 h 851265"/>
              <a:gd name="connsiteX137" fmla="*/ 7230796 w 12191998"/>
              <a:gd name="connsiteY137" fmla="*/ 36512 h 851265"/>
              <a:gd name="connsiteX138" fmla="*/ 7276833 w 12191998"/>
              <a:gd name="connsiteY138" fmla="*/ 20637 h 851265"/>
              <a:gd name="connsiteX139" fmla="*/ 7329221 w 12191998"/>
              <a:gd name="connsiteY139" fmla="*/ 9525 h 851265"/>
              <a:gd name="connsiteX140" fmla="*/ 7389546 w 12191998"/>
              <a:gd name="connsiteY140" fmla="*/ 3175 h 851265"/>
              <a:gd name="connsiteX141" fmla="*/ 7457808 w 12191998"/>
              <a:gd name="connsiteY141" fmla="*/ 0 h 851265"/>
              <a:gd name="connsiteX142" fmla="*/ 7526071 w 12191998"/>
              <a:gd name="connsiteY142" fmla="*/ 3175 h 851265"/>
              <a:gd name="connsiteX143" fmla="*/ 7586396 w 12191998"/>
              <a:gd name="connsiteY143" fmla="*/ 9525 h 851265"/>
              <a:gd name="connsiteX144" fmla="*/ 7638783 w 12191998"/>
              <a:gd name="connsiteY144" fmla="*/ 20637 h 851265"/>
              <a:gd name="connsiteX145" fmla="*/ 7684821 w 12191998"/>
              <a:gd name="connsiteY145" fmla="*/ 36512 h 851265"/>
              <a:gd name="connsiteX146" fmla="*/ 7726096 w 12191998"/>
              <a:gd name="connsiteY146" fmla="*/ 52387 h 851265"/>
              <a:gd name="connsiteX147" fmla="*/ 7762608 w 12191998"/>
              <a:gd name="connsiteY147" fmla="*/ 68262 h 851265"/>
              <a:gd name="connsiteX148" fmla="*/ 7800708 w 12191998"/>
              <a:gd name="connsiteY148" fmla="*/ 87312 h 851265"/>
              <a:gd name="connsiteX149" fmla="*/ 7838808 w 12191998"/>
              <a:gd name="connsiteY149" fmla="*/ 106362 h 851265"/>
              <a:gd name="connsiteX150" fmla="*/ 7875321 w 12191998"/>
              <a:gd name="connsiteY150" fmla="*/ 125412 h 851265"/>
              <a:gd name="connsiteX151" fmla="*/ 7916596 w 12191998"/>
              <a:gd name="connsiteY151" fmla="*/ 141287 h 851265"/>
              <a:gd name="connsiteX152" fmla="*/ 7962633 w 12191998"/>
              <a:gd name="connsiteY152" fmla="*/ 155575 h 851265"/>
              <a:gd name="connsiteX153" fmla="*/ 8015021 w 12191998"/>
              <a:gd name="connsiteY153" fmla="*/ 166687 h 851265"/>
              <a:gd name="connsiteX154" fmla="*/ 8075346 w 12191998"/>
              <a:gd name="connsiteY154" fmla="*/ 174625 h 851265"/>
              <a:gd name="connsiteX155" fmla="*/ 8143608 w 12191998"/>
              <a:gd name="connsiteY155" fmla="*/ 176212 h 851265"/>
              <a:gd name="connsiteX156" fmla="*/ 8211871 w 12191998"/>
              <a:gd name="connsiteY156" fmla="*/ 174625 h 851265"/>
              <a:gd name="connsiteX157" fmla="*/ 8272196 w 12191998"/>
              <a:gd name="connsiteY157" fmla="*/ 166687 h 851265"/>
              <a:gd name="connsiteX158" fmla="*/ 8324583 w 12191998"/>
              <a:gd name="connsiteY158" fmla="*/ 155575 h 851265"/>
              <a:gd name="connsiteX159" fmla="*/ 8370621 w 12191998"/>
              <a:gd name="connsiteY159" fmla="*/ 141287 h 851265"/>
              <a:gd name="connsiteX160" fmla="*/ 8411896 w 12191998"/>
              <a:gd name="connsiteY160" fmla="*/ 125412 h 851265"/>
              <a:gd name="connsiteX161" fmla="*/ 8448408 w 12191998"/>
              <a:gd name="connsiteY161" fmla="*/ 106362 h 851265"/>
              <a:gd name="connsiteX162" fmla="*/ 8486508 w 12191998"/>
              <a:gd name="connsiteY162" fmla="*/ 87312 h 851265"/>
              <a:gd name="connsiteX163" fmla="*/ 8524608 w 12191998"/>
              <a:gd name="connsiteY163" fmla="*/ 68262 h 851265"/>
              <a:gd name="connsiteX164" fmla="*/ 8561120 w 12191998"/>
              <a:gd name="connsiteY164" fmla="*/ 52387 h 851265"/>
              <a:gd name="connsiteX165" fmla="*/ 8602396 w 12191998"/>
              <a:gd name="connsiteY165" fmla="*/ 36512 h 851265"/>
              <a:gd name="connsiteX166" fmla="*/ 8648432 w 12191998"/>
              <a:gd name="connsiteY166" fmla="*/ 20637 h 851265"/>
              <a:gd name="connsiteX167" fmla="*/ 8700820 w 12191998"/>
              <a:gd name="connsiteY167" fmla="*/ 9525 h 851265"/>
              <a:gd name="connsiteX168" fmla="*/ 8761146 w 12191998"/>
              <a:gd name="connsiteY168" fmla="*/ 3175 h 851265"/>
              <a:gd name="connsiteX169" fmla="*/ 8827820 w 12191998"/>
              <a:gd name="connsiteY169" fmla="*/ 0 h 851265"/>
              <a:gd name="connsiteX170" fmla="*/ 8897670 w 12191998"/>
              <a:gd name="connsiteY170" fmla="*/ 3175 h 851265"/>
              <a:gd name="connsiteX171" fmla="*/ 8957996 w 12191998"/>
              <a:gd name="connsiteY171" fmla="*/ 9525 h 851265"/>
              <a:gd name="connsiteX172" fmla="*/ 9010382 w 12191998"/>
              <a:gd name="connsiteY172" fmla="*/ 20637 h 851265"/>
              <a:gd name="connsiteX173" fmla="*/ 9056420 w 12191998"/>
              <a:gd name="connsiteY173" fmla="*/ 36512 h 851265"/>
              <a:gd name="connsiteX174" fmla="*/ 9097696 w 12191998"/>
              <a:gd name="connsiteY174" fmla="*/ 52387 h 851265"/>
              <a:gd name="connsiteX175" fmla="*/ 9134208 w 12191998"/>
              <a:gd name="connsiteY175" fmla="*/ 68262 h 851265"/>
              <a:gd name="connsiteX176" fmla="*/ 9172308 w 12191998"/>
              <a:gd name="connsiteY176" fmla="*/ 87312 h 851265"/>
              <a:gd name="connsiteX177" fmla="*/ 9210408 w 12191998"/>
              <a:gd name="connsiteY177" fmla="*/ 106362 h 851265"/>
              <a:gd name="connsiteX178" fmla="*/ 9246920 w 12191998"/>
              <a:gd name="connsiteY178" fmla="*/ 125412 h 851265"/>
              <a:gd name="connsiteX179" fmla="*/ 9288196 w 12191998"/>
              <a:gd name="connsiteY179" fmla="*/ 141287 h 851265"/>
              <a:gd name="connsiteX180" fmla="*/ 9334232 w 12191998"/>
              <a:gd name="connsiteY180" fmla="*/ 155575 h 851265"/>
              <a:gd name="connsiteX181" fmla="*/ 9386620 w 12191998"/>
              <a:gd name="connsiteY181" fmla="*/ 166687 h 851265"/>
              <a:gd name="connsiteX182" fmla="*/ 9446946 w 12191998"/>
              <a:gd name="connsiteY182" fmla="*/ 174625 h 851265"/>
              <a:gd name="connsiteX183" fmla="*/ 9515208 w 12191998"/>
              <a:gd name="connsiteY183" fmla="*/ 176212 h 851265"/>
              <a:gd name="connsiteX184" fmla="*/ 9583470 w 12191998"/>
              <a:gd name="connsiteY184" fmla="*/ 174625 h 851265"/>
              <a:gd name="connsiteX185" fmla="*/ 9643796 w 12191998"/>
              <a:gd name="connsiteY185" fmla="*/ 166687 h 851265"/>
              <a:gd name="connsiteX186" fmla="*/ 9696182 w 12191998"/>
              <a:gd name="connsiteY186" fmla="*/ 155575 h 851265"/>
              <a:gd name="connsiteX187" fmla="*/ 9742220 w 12191998"/>
              <a:gd name="connsiteY187" fmla="*/ 141287 h 851265"/>
              <a:gd name="connsiteX188" fmla="*/ 9783496 w 12191998"/>
              <a:gd name="connsiteY188" fmla="*/ 125412 h 851265"/>
              <a:gd name="connsiteX189" fmla="*/ 9820008 w 12191998"/>
              <a:gd name="connsiteY189" fmla="*/ 106362 h 851265"/>
              <a:gd name="connsiteX190" fmla="*/ 9896208 w 12191998"/>
              <a:gd name="connsiteY190" fmla="*/ 68262 h 851265"/>
              <a:gd name="connsiteX191" fmla="*/ 9932720 w 12191998"/>
              <a:gd name="connsiteY191" fmla="*/ 52387 h 851265"/>
              <a:gd name="connsiteX192" fmla="*/ 9973996 w 12191998"/>
              <a:gd name="connsiteY192" fmla="*/ 36512 h 851265"/>
              <a:gd name="connsiteX193" fmla="*/ 10020032 w 12191998"/>
              <a:gd name="connsiteY193" fmla="*/ 20637 h 851265"/>
              <a:gd name="connsiteX194" fmla="*/ 10072420 w 12191998"/>
              <a:gd name="connsiteY194" fmla="*/ 9525 h 851265"/>
              <a:gd name="connsiteX195" fmla="*/ 10132746 w 12191998"/>
              <a:gd name="connsiteY195" fmla="*/ 3175 h 851265"/>
              <a:gd name="connsiteX196" fmla="*/ 10201008 w 12191998"/>
              <a:gd name="connsiteY196" fmla="*/ 0 h 851265"/>
              <a:gd name="connsiteX197" fmla="*/ 10269270 w 12191998"/>
              <a:gd name="connsiteY197" fmla="*/ 3175 h 851265"/>
              <a:gd name="connsiteX198" fmla="*/ 10329596 w 12191998"/>
              <a:gd name="connsiteY198" fmla="*/ 9525 h 851265"/>
              <a:gd name="connsiteX199" fmla="*/ 10381982 w 12191998"/>
              <a:gd name="connsiteY199" fmla="*/ 20637 h 851265"/>
              <a:gd name="connsiteX200" fmla="*/ 10428020 w 12191998"/>
              <a:gd name="connsiteY200" fmla="*/ 36512 h 851265"/>
              <a:gd name="connsiteX201" fmla="*/ 10469296 w 12191998"/>
              <a:gd name="connsiteY201" fmla="*/ 52387 h 851265"/>
              <a:gd name="connsiteX202" fmla="*/ 10505808 w 12191998"/>
              <a:gd name="connsiteY202" fmla="*/ 68262 h 851265"/>
              <a:gd name="connsiteX203" fmla="*/ 10543908 w 12191998"/>
              <a:gd name="connsiteY203" fmla="*/ 87312 h 851265"/>
              <a:gd name="connsiteX204" fmla="*/ 10582008 w 12191998"/>
              <a:gd name="connsiteY204" fmla="*/ 106362 h 851265"/>
              <a:gd name="connsiteX205" fmla="*/ 10618520 w 12191998"/>
              <a:gd name="connsiteY205" fmla="*/ 125412 h 851265"/>
              <a:gd name="connsiteX206" fmla="*/ 10659796 w 12191998"/>
              <a:gd name="connsiteY206" fmla="*/ 141287 h 851265"/>
              <a:gd name="connsiteX207" fmla="*/ 10705832 w 12191998"/>
              <a:gd name="connsiteY207" fmla="*/ 155575 h 851265"/>
              <a:gd name="connsiteX208" fmla="*/ 10758220 w 12191998"/>
              <a:gd name="connsiteY208" fmla="*/ 166687 h 851265"/>
              <a:gd name="connsiteX209" fmla="*/ 10818546 w 12191998"/>
              <a:gd name="connsiteY209" fmla="*/ 174625 h 851265"/>
              <a:gd name="connsiteX210" fmla="*/ 10886808 w 12191998"/>
              <a:gd name="connsiteY210" fmla="*/ 176212 h 851265"/>
              <a:gd name="connsiteX211" fmla="*/ 10955070 w 12191998"/>
              <a:gd name="connsiteY211" fmla="*/ 174625 h 851265"/>
              <a:gd name="connsiteX212" fmla="*/ 11015396 w 12191998"/>
              <a:gd name="connsiteY212" fmla="*/ 166687 h 851265"/>
              <a:gd name="connsiteX213" fmla="*/ 11067782 w 12191998"/>
              <a:gd name="connsiteY213" fmla="*/ 155575 h 851265"/>
              <a:gd name="connsiteX214" fmla="*/ 11113820 w 12191998"/>
              <a:gd name="connsiteY214" fmla="*/ 141287 h 851265"/>
              <a:gd name="connsiteX215" fmla="*/ 11155096 w 12191998"/>
              <a:gd name="connsiteY215" fmla="*/ 125412 h 851265"/>
              <a:gd name="connsiteX216" fmla="*/ 11191608 w 12191998"/>
              <a:gd name="connsiteY216" fmla="*/ 106362 h 851265"/>
              <a:gd name="connsiteX217" fmla="*/ 11229708 w 12191998"/>
              <a:gd name="connsiteY217" fmla="*/ 87312 h 851265"/>
              <a:gd name="connsiteX218" fmla="*/ 11267808 w 12191998"/>
              <a:gd name="connsiteY218" fmla="*/ 68262 h 851265"/>
              <a:gd name="connsiteX219" fmla="*/ 11304320 w 12191998"/>
              <a:gd name="connsiteY219" fmla="*/ 52387 h 851265"/>
              <a:gd name="connsiteX220" fmla="*/ 11345596 w 12191998"/>
              <a:gd name="connsiteY220" fmla="*/ 36512 h 851265"/>
              <a:gd name="connsiteX221" fmla="*/ 11391632 w 12191998"/>
              <a:gd name="connsiteY221" fmla="*/ 20637 h 851265"/>
              <a:gd name="connsiteX222" fmla="*/ 11444020 w 12191998"/>
              <a:gd name="connsiteY222" fmla="*/ 9525 h 851265"/>
              <a:gd name="connsiteX223" fmla="*/ 11504346 w 12191998"/>
              <a:gd name="connsiteY223" fmla="*/ 3175 h 851265"/>
              <a:gd name="connsiteX224" fmla="*/ 11572608 w 12191998"/>
              <a:gd name="connsiteY224" fmla="*/ 0 h 851265"/>
              <a:gd name="connsiteX225" fmla="*/ 11640870 w 12191998"/>
              <a:gd name="connsiteY225" fmla="*/ 3175 h 851265"/>
              <a:gd name="connsiteX226" fmla="*/ 11701196 w 12191998"/>
              <a:gd name="connsiteY226" fmla="*/ 9525 h 851265"/>
              <a:gd name="connsiteX227" fmla="*/ 11753582 w 12191998"/>
              <a:gd name="connsiteY227" fmla="*/ 20637 h 851265"/>
              <a:gd name="connsiteX228" fmla="*/ 11799620 w 12191998"/>
              <a:gd name="connsiteY228" fmla="*/ 36512 h 851265"/>
              <a:gd name="connsiteX229" fmla="*/ 11840896 w 12191998"/>
              <a:gd name="connsiteY229" fmla="*/ 52387 h 851265"/>
              <a:gd name="connsiteX230" fmla="*/ 11877408 w 12191998"/>
              <a:gd name="connsiteY230" fmla="*/ 68262 h 851265"/>
              <a:gd name="connsiteX231" fmla="*/ 11915508 w 12191998"/>
              <a:gd name="connsiteY231" fmla="*/ 87312 h 851265"/>
              <a:gd name="connsiteX232" fmla="*/ 11953608 w 12191998"/>
              <a:gd name="connsiteY232" fmla="*/ 106362 h 851265"/>
              <a:gd name="connsiteX233" fmla="*/ 11990120 w 12191998"/>
              <a:gd name="connsiteY233" fmla="*/ 125412 h 851265"/>
              <a:gd name="connsiteX234" fmla="*/ 12031396 w 12191998"/>
              <a:gd name="connsiteY234" fmla="*/ 141287 h 851265"/>
              <a:gd name="connsiteX235" fmla="*/ 12077432 w 12191998"/>
              <a:gd name="connsiteY235" fmla="*/ 155575 h 851265"/>
              <a:gd name="connsiteX236" fmla="*/ 12129820 w 12191998"/>
              <a:gd name="connsiteY236" fmla="*/ 166688 h 851265"/>
              <a:gd name="connsiteX237" fmla="*/ 12190146 w 12191998"/>
              <a:gd name="connsiteY237" fmla="*/ 174625 h 851265"/>
              <a:gd name="connsiteX238" fmla="*/ 12191998 w 12191998"/>
              <a:gd name="connsiteY238" fmla="*/ 174668 h 851265"/>
              <a:gd name="connsiteX239" fmla="*/ 12191998 w 12191998"/>
              <a:gd name="connsiteY239" fmla="*/ 851265 h 851265"/>
              <a:gd name="connsiteX240" fmla="*/ 0 w 12191998"/>
              <a:gd name="connsiteY240" fmla="*/ 851265 h 851265"/>
              <a:gd name="connsiteX241" fmla="*/ 0 w 12191998"/>
              <a:gd name="connsiteY241" fmla="*/ 174668 h 851265"/>
              <a:gd name="connsiteX242" fmla="*/ 1852 w 12191998"/>
              <a:gd name="connsiteY242" fmla="*/ 174625 h 851265"/>
              <a:gd name="connsiteX243" fmla="*/ 62177 w 12191998"/>
              <a:gd name="connsiteY243" fmla="*/ 166687 h 851265"/>
              <a:gd name="connsiteX244" fmla="*/ 114564 w 12191998"/>
              <a:gd name="connsiteY244" fmla="*/ 155575 h 851265"/>
              <a:gd name="connsiteX245" fmla="*/ 160602 w 12191998"/>
              <a:gd name="connsiteY245" fmla="*/ 141287 h 851265"/>
              <a:gd name="connsiteX246" fmla="*/ 201877 w 12191998"/>
              <a:gd name="connsiteY246" fmla="*/ 125412 h 851265"/>
              <a:gd name="connsiteX247" fmla="*/ 238389 w 12191998"/>
              <a:gd name="connsiteY247" fmla="*/ 106362 h 851265"/>
              <a:gd name="connsiteX248" fmla="*/ 276489 w 12191998"/>
              <a:gd name="connsiteY248" fmla="*/ 87312 h 851265"/>
              <a:gd name="connsiteX249" fmla="*/ 314589 w 12191998"/>
              <a:gd name="connsiteY249" fmla="*/ 68262 h 851265"/>
              <a:gd name="connsiteX250" fmla="*/ 351102 w 12191998"/>
              <a:gd name="connsiteY250" fmla="*/ 52387 h 851265"/>
              <a:gd name="connsiteX251" fmla="*/ 392377 w 12191998"/>
              <a:gd name="connsiteY251" fmla="*/ 36512 h 851265"/>
              <a:gd name="connsiteX252" fmla="*/ 438414 w 12191998"/>
              <a:gd name="connsiteY252" fmla="*/ 20637 h 851265"/>
              <a:gd name="connsiteX253" fmla="*/ 490802 w 12191998"/>
              <a:gd name="connsiteY253" fmla="*/ 9525 h 851265"/>
              <a:gd name="connsiteX254" fmla="*/ 551127 w 12191998"/>
              <a:gd name="connsiteY254" fmla="*/ 3175 h 851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</a:cxnLst>
            <a:rect l="l" t="t" r="r" b="b"/>
            <a:pathLst>
              <a:path w="12191998" h="851265">
                <a:moveTo>
                  <a:pt x="619389" y="0"/>
                </a:moveTo>
                <a:lnTo>
                  <a:pt x="687652" y="3175"/>
                </a:lnTo>
                <a:lnTo>
                  <a:pt x="747977" y="9525"/>
                </a:lnTo>
                <a:lnTo>
                  <a:pt x="800364" y="20637"/>
                </a:lnTo>
                <a:lnTo>
                  <a:pt x="846402" y="36512"/>
                </a:lnTo>
                <a:lnTo>
                  <a:pt x="887677" y="52387"/>
                </a:lnTo>
                <a:lnTo>
                  <a:pt x="924189" y="68262"/>
                </a:lnTo>
                <a:lnTo>
                  <a:pt x="962289" y="87312"/>
                </a:lnTo>
                <a:lnTo>
                  <a:pt x="1000389" y="106362"/>
                </a:lnTo>
                <a:lnTo>
                  <a:pt x="1036902" y="125412"/>
                </a:lnTo>
                <a:lnTo>
                  <a:pt x="1078177" y="141287"/>
                </a:lnTo>
                <a:lnTo>
                  <a:pt x="1124214" y="155575"/>
                </a:lnTo>
                <a:lnTo>
                  <a:pt x="1176602" y="166687"/>
                </a:lnTo>
                <a:lnTo>
                  <a:pt x="1236927" y="174625"/>
                </a:lnTo>
                <a:lnTo>
                  <a:pt x="1305189" y="176212"/>
                </a:lnTo>
                <a:lnTo>
                  <a:pt x="1373452" y="174625"/>
                </a:lnTo>
                <a:lnTo>
                  <a:pt x="1433777" y="166687"/>
                </a:lnTo>
                <a:lnTo>
                  <a:pt x="1486164" y="155575"/>
                </a:lnTo>
                <a:lnTo>
                  <a:pt x="1532202" y="141287"/>
                </a:lnTo>
                <a:lnTo>
                  <a:pt x="1573477" y="125412"/>
                </a:lnTo>
                <a:lnTo>
                  <a:pt x="1609989" y="106362"/>
                </a:lnTo>
                <a:lnTo>
                  <a:pt x="1648089" y="87312"/>
                </a:lnTo>
                <a:lnTo>
                  <a:pt x="1686189" y="68262"/>
                </a:lnTo>
                <a:lnTo>
                  <a:pt x="1722702" y="52387"/>
                </a:lnTo>
                <a:lnTo>
                  <a:pt x="1763977" y="36512"/>
                </a:lnTo>
                <a:lnTo>
                  <a:pt x="1810014" y="20637"/>
                </a:lnTo>
                <a:lnTo>
                  <a:pt x="1862402" y="9525"/>
                </a:lnTo>
                <a:lnTo>
                  <a:pt x="1922727" y="3175"/>
                </a:lnTo>
                <a:lnTo>
                  <a:pt x="1990989" y="0"/>
                </a:lnTo>
                <a:lnTo>
                  <a:pt x="2059252" y="3175"/>
                </a:lnTo>
                <a:lnTo>
                  <a:pt x="2119577" y="9525"/>
                </a:lnTo>
                <a:lnTo>
                  <a:pt x="2171964" y="20637"/>
                </a:lnTo>
                <a:lnTo>
                  <a:pt x="2218002" y="36512"/>
                </a:lnTo>
                <a:lnTo>
                  <a:pt x="2259277" y="52387"/>
                </a:lnTo>
                <a:lnTo>
                  <a:pt x="2295789" y="68262"/>
                </a:lnTo>
                <a:lnTo>
                  <a:pt x="2333889" y="87312"/>
                </a:lnTo>
                <a:lnTo>
                  <a:pt x="2371989" y="106362"/>
                </a:lnTo>
                <a:lnTo>
                  <a:pt x="2408502" y="125412"/>
                </a:lnTo>
                <a:lnTo>
                  <a:pt x="2449777" y="141287"/>
                </a:lnTo>
                <a:lnTo>
                  <a:pt x="2495814" y="155575"/>
                </a:lnTo>
                <a:lnTo>
                  <a:pt x="2548202" y="166687"/>
                </a:lnTo>
                <a:lnTo>
                  <a:pt x="2608527" y="174625"/>
                </a:lnTo>
                <a:lnTo>
                  <a:pt x="2676789" y="176212"/>
                </a:lnTo>
                <a:lnTo>
                  <a:pt x="2745052" y="174625"/>
                </a:lnTo>
                <a:lnTo>
                  <a:pt x="2805377" y="166687"/>
                </a:lnTo>
                <a:lnTo>
                  <a:pt x="2857764" y="155575"/>
                </a:lnTo>
                <a:lnTo>
                  <a:pt x="2903802" y="141287"/>
                </a:lnTo>
                <a:lnTo>
                  <a:pt x="2945077" y="125412"/>
                </a:lnTo>
                <a:lnTo>
                  <a:pt x="2981589" y="106362"/>
                </a:lnTo>
                <a:lnTo>
                  <a:pt x="3019689" y="87312"/>
                </a:lnTo>
                <a:lnTo>
                  <a:pt x="3057789" y="68262"/>
                </a:lnTo>
                <a:lnTo>
                  <a:pt x="3094302" y="52387"/>
                </a:lnTo>
                <a:lnTo>
                  <a:pt x="3135577" y="36512"/>
                </a:lnTo>
                <a:lnTo>
                  <a:pt x="3181614" y="20637"/>
                </a:lnTo>
                <a:lnTo>
                  <a:pt x="3234002" y="9525"/>
                </a:lnTo>
                <a:lnTo>
                  <a:pt x="3294327" y="3175"/>
                </a:lnTo>
                <a:lnTo>
                  <a:pt x="3361002" y="0"/>
                </a:lnTo>
                <a:lnTo>
                  <a:pt x="3430852" y="3175"/>
                </a:lnTo>
                <a:lnTo>
                  <a:pt x="3491177" y="9525"/>
                </a:lnTo>
                <a:lnTo>
                  <a:pt x="3543564" y="20637"/>
                </a:lnTo>
                <a:lnTo>
                  <a:pt x="3589602" y="36512"/>
                </a:lnTo>
                <a:lnTo>
                  <a:pt x="3630877" y="52387"/>
                </a:lnTo>
                <a:lnTo>
                  <a:pt x="3667389" y="68262"/>
                </a:lnTo>
                <a:lnTo>
                  <a:pt x="3705489" y="87312"/>
                </a:lnTo>
                <a:lnTo>
                  <a:pt x="3743589" y="106362"/>
                </a:lnTo>
                <a:lnTo>
                  <a:pt x="3780102" y="125412"/>
                </a:lnTo>
                <a:lnTo>
                  <a:pt x="3821377" y="141287"/>
                </a:lnTo>
                <a:lnTo>
                  <a:pt x="3867414" y="155575"/>
                </a:lnTo>
                <a:lnTo>
                  <a:pt x="3919802" y="166687"/>
                </a:lnTo>
                <a:lnTo>
                  <a:pt x="3980127" y="174625"/>
                </a:lnTo>
                <a:lnTo>
                  <a:pt x="4048389" y="176212"/>
                </a:lnTo>
                <a:lnTo>
                  <a:pt x="4116652" y="174625"/>
                </a:lnTo>
                <a:lnTo>
                  <a:pt x="4176977" y="166687"/>
                </a:lnTo>
                <a:lnTo>
                  <a:pt x="4229364" y="155575"/>
                </a:lnTo>
                <a:lnTo>
                  <a:pt x="4275402" y="141287"/>
                </a:lnTo>
                <a:lnTo>
                  <a:pt x="4316677" y="125412"/>
                </a:lnTo>
                <a:lnTo>
                  <a:pt x="4353189" y="106362"/>
                </a:lnTo>
                <a:lnTo>
                  <a:pt x="4429389" y="68262"/>
                </a:lnTo>
                <a:lnTo>
                  <a:pt x="4465902" y="52387"/>
                </a:lnTo>
                <a:lnTo>
                  <a:pt x="4507177" y="36512"/>
                </a:lnTo>
                <a:lnTo>
                  <a:pt x="4553216" y="20637"/>
                </a:lnTo>
                <a:lnTo>
                  <a:pt x="4605602" y="9525"/>
                </a:lnTo>
                <a:lnTo>
                  <a:pt x="4665928" y="3175"/>
                </a:lnTo>
                <a:lnTo>
                  <a:pt x="4734189" y="0"/>
                </a:lnTo>
                <a:lnTo>
                  <a:pt x="4802453" y="3175"/>
                </a:lnTo>
                <a:lnTo>
                  <a:pt x="4862777" y="9525"/>
                </a:lnTo>
                <a:lnTo>
                  <a:pt x="4915165" y="20637"/>
                </a:lnTo>
                <a:lnTo>
                  <a:pt x="4961202" y="36512"/>
                </a:lnTo>
                <a:lnTo>
                  <a:pt x="5002478" y="52387"/>
                </a:lnTo>
                <a:lnTo>
                  <a:pt x="5038989" y="68262"/>
                </a:lnTo>
                <a:lnTo>
                  <a:pt x="5077091" y="87312"/>
                </a:lnTo>
                <a:lnTo>
                  <a:pt x="5115189" y="106362"/>
                </a:lnTo>
                <a:lnTo>
                  <a:pt x="5151702" y="125412"/>
                </a:lnTo>
                <a:lnTo>
                  <a:pt x="5192978" y="141287"/>
                </a:lnTo>
                <a:lnTo>
                  <a:pt x="5239014" y="155575"/>
                </a:lnTo>
                <a:lnTo>
                  <a:pt x="5291401" y="166687"/>
                </a:lnTo>
                <a:lnTo>
                  <a:pt x="5351727" y="174625"/>
                </a:lnTo>
                <a:lnTo>
                  <a:pt x="5410199" y="175985"/>
                </a:lnTo>
                <a:lnTo>
                  <a:pt x="5468671" y="174625"/>
                </a:lnTo>
                <a:lnTo>
                  <a:pt x="5528996" y="166687"/>
                </a:lnTo>
                <a:lnTo>
                  <a:pt x="5581383" y="155575"/>
                </a:lnTo>
                <a:lnTo>
                  <a:pt x="5627421" y="141287"/>
                </a:lnTo>
                <a:lnTo>
                  <a:pt x="5668696" y="125412"/>
                </a:lnTo>
                <a:lnTo>
                  <a:pt x="5705210" y="106362"/>
                </a:lnTo>
                <a:lnTo>
                  <a:pt x="5743308" y="87312"/>
                </a:lnTo>
                <a:lnTo>
                  <a:pt x="5781408" y="68262"/>
                </a:lnTo>
                <a:lnTo>
                  <a:pt x="5817921" y="52387"/>
                </a:lnTo>
                <a:lnTo>
                  <a:pt x="5859196" y="36512"/>
                </a:lnTo>
                <a:lnTo>
                  <a:pt x="5905234" y="20637"/>
                </a:lnTo>
                <a:lnTo>
                  <a:pt x="5957621" y="9525"/>
                </a:lnTo>
                <a:lnTo>
                  <a:pt x="6017948" y="3175"/>
                </a:lnTo>
                <a:lnTo>
                  <a:pt x="6086210" y="0"/>
                </a:lnTo>
                <a:lnTo>
                  <a:pt x="6095999" y="455"/>
                </a:lnTo>
                <a:lnTo>
                  <a:pt x="6105789" y="0"/>
                </a:lnTo>
                <a:lnTo>
                  <a:pt x="6174052" y="3175"/>
                </a:lnTo>
                <a:lnTo>
                  <a:pt x="6234377" y="9525"/>
                </a:lnTo>
                <a:lnTo>
                  <a:pt x="6286764" y="20637"/>
                </a:lnTo>
                <a:lnTo>
                  <a:pt x="6332802" y="36512"/>
                </a:lnTo>
                <a:lnTo>
                  <a:pt x="6374077" y="52387"/>
                </a:lnTo>
                <a:lnTo>
                  <a:pt x="6410589" y="68262"/>
                </a:lnTo>
                <a:lnTo>
                  <a:pt x="6448689" y="87312"/>
                </a:lnTo>
                <a:lnTo>
                  <a:pt x="6486789" y="106362"/>
                </a:lnTo>
                <a:lnTo>
                  <a:pt x="6523302" y="125412"/>
                </a:lnTo>
                <a:lnTo>
                  <a:pt x="6564577" y="141287"/>
                </a:lnTo>
                <a:lnTo>
                  <a:pt x="6610614" y="155575"/>
                </a:lnTo>
                <a:lnTo>
                  <a:pt x="6663002" y="166687"/>
                </a:lnTo>
                <a:lnTo>
                  <a:pt x="6723327" y="174625"/>
                </a:lnTo>
                <a:lnTo>
                  <a:pt x="6781799" y="175985"/>
                </a:lnTo>
                <a:lnTo>
                  <a:pt x="6840271" y="174625"/>
                </a:lnTo>
                <a:lnTo>
                  <a:pt x="6900596" y="166687"/>
                </a:lnTo>
                <a:lnTo>
                  <a:pt x="6952983" y="155575"/>
                </a:lnTo>
                <a:lnTo>
                  <a:pt x="6999021" y="141287"/>
                </a:lnTo>
                <a:lnTo>
                  <a:pt x="7040296" y="125412"/>
                </a:lnTo>
                <a:lnTo>
                  <a:pt x="7076808" y="106362"/>
                </a:lnTo>
                <a:lnTo>
                  <a:pt x="7114908" y="87312"/>
                </a:lnTo>
                <a:lnTo>
                  <a:pt x="7153008" y="68262"/>
                </a:lnTo>
                <a:lnTo>
                  <a:pt x="7189521" y="52387"/>
                </a:lnTo>
                <a:lnTo>
                  <a:pt x="7230796" y="36512"/>
                </a:lnTo>
                <a:lnTo>
                  <a:pt x="7276833" y="20637"/>
                </a:lnTo>
                <a:lnTo>
                  <a:pt x="7329221" y="9525"/>
                </a:lnTo>
                <a:lnTo>
                  <a:pt x="7389546" y="3175"/>
                </a:lnTo>
                <a:lnTo>
                  <a:pt x="7457808" y="0"/>
                </a:lnTo>
                <a:lnTo>
                  <a:pt x="7526071" y="3175"/>
                </a:lnTo>
                <a:lnTo>
                  <a:pt x="7586396" y="9525"/>
                </a:lnTo>
                <a:lnTo>
                  <a:pt x="7638783" y="20637"/>
                </a:lnTo>
                <a:lnTo>
                  <a:pt x="7684821" y="36512"/>
                </a:lnTo>
                <a:lnTo>
                  <a:pt x="7726096" y="52387"/>
                </a:lnTo>
                <a:lnTo>
                  <a:pt x="7762608" y="68262"/>
                </a:lnTo>
                <a:lnTo>
                  <a:pt x="7800708" y="87312"/>
                </a:lnTo>
                <a:lnTo>
                  <a:pt x="7838808" y="106362"/>
                </a:lnTo>
                <a:lnTo>
                  <a:pt x="7875321" y="125412"/>
                </a:lnTo>
                <a:lnTo>
                  <a:pt x="7916596" y="141287"/>
                </a:lnTo>
                <a:lnTo>
                  <a:pt x="7962633" y="155575"/>
                </a:lnTo>
                <a:lnTo>
                  <a:pt x="8015021" y="166687"/>
                </a:lnTo>
                <a:lnTo>
                  <a:pt x="8075346" y="174625"/>
                </a:lnTo>
                <a:lnTo>
                  <a:pt x="8143608" y="176212"/>
                </a:lnTo>
                <a:lnTo>
                  <a:pt x="8211871" y="174625"/>
                </a:lnTo>
                <a:lnTo>
                  <a:pt x="8272196" y="166687"/>
                </a:lnTo>
                <a:lnTo>
                  <a:pt x="8324583" y="155575"/>
                </a:lnTo>
                <a:lnTo>
                  <a:pt x="8370621" y="141287"/>
                </a:lnTo>
                <a:lnTo>
                  <a:pt x="8411896" y="125412"/>
                </a:lnTo>
                <a:lnTo>
                  <a:pt x="8448408" y="106362"/>
                </a:lnTo>
                <a:lnTo>
                  <a:pt x="8486508" y="87312"/>
                </a:lnTo>
                <a:lnTo>
                  <a:pt x="8524608" y="68262"/>
                </a:lnTo>
                <a:lnTo>
                  <a:pt x="8561120" y="52387"/>
                </a:lnTo>
                <a:lnTo>
                  <a:pt x="8602396" y="36512"/>
                </a:lnTo>
                <a:lnTo>
                  <a:pt x="8648432" y="20637"/>
                </a:lnTo>
                <a:lnTo>
                  <a:pt x="8700820" y="9525"/>
                </a:lnTo>
                <a:lnTo>
                  <a:pt x="8761146" y="3175"/>
                </a:lnTo>
                <a:lnTo>
                  <a:pt x="8827820" y="0"/>
                </a:lnTo>
                <a:lnTo>
                  <a:pt x="8897670" y="3175"/>
                </a:lnTo>
                <a:lnTo>
                  <a:pt x="8957996" y="9525"/>
                </a:lnTo>
                <a:lnTo>
                  <a:pt x="9010382" y="20637"/>
                </a:lnTo>
                <a:lnTo>
                  <a:pt x="9056420" y="36512"/>
                </a:lnTo>
                <a:lnTo>
                  <a:pt x="9097696" y="52387"/>
                </a:lnTo>
                <a:lnTo>
                  <a:pt x="9134208" y="68262"/>
                </a:lnTo>
                <a:lnTo>
                  <a:pt x="9172308" y="87312"/>
                </a:lnTo>
                <a:lnTo>
                  <a:pt x="9210408" y="106362"/>
                </a:lnTo>
                <a:lnTo>
                  <a:pt x="9246920" y="125412"/>
                </a:lnTo>
                <a:lnTo>
                  <a:pt x="9288196" y="141287"/>
                </a:lnTo>
                <a:lnTo>
                  <a:pt x="9334232" y="155575"/>
                </a:lnTo>
                <a:lnTo>
                  <a:pt x="9386620" y="166687"/>
                </a:lnTo>
                <a:lnTo>
                  <a:pt x="9446946" y="174625"/>
                </a:lnTo>
                <a:lnTo>
                  <a:pt x="9515208" y="176212"/>
                </a:lnTo>
                <a:lnTo>
                  <a:pt x="9583470" y="174625"/>
                </a:lnTo>
                <a:lnTo>
                  <a:pt x="9643796" y="166687"/>
                </a:lnTo>
                <a:lnTo>
                  <a:pt x="9696182" y="155575"/>
                </a:lnTo>
                <a:lnTo>
                  <a:pt x="9742220" y="141287"/>
                </a:lnTo>
                <a:lnTo>
                  <a:pt x="9783496" y="125412"/>
                </a:lnTo>
                <a:lnTo>
                  <a:pt x="9820008" y="106362"/>
                </a:lnTo>
                <a:lnTo>
                  <a:pt x="9896208" y="68262"/>
                </a:lnTo>
                <a:lnTo>
                  <a:pt x="9932720" y="52387"/>
                </a:lnTo>
                <a:lnTo>
                  <a:pt x="9973996" y="36512"/>
                </a:lnTo>
                <a:lnTo>
                  <a:pt x="10020032" y="20637"/>
                </a:lnTo>
                <a:lnTo>
                  <a:pt x="10072420" y="9525"/>
                </a:lnTo>
                <a:lnTo>
                  <a:pt x="10132746" y="3175"/>
                </a:lnTo>
                <a:lnTo>
                  <a:pt x="10201008" y="0"/>
                </a:lnTo>
                <a:lnTo>
                  <a:pt x="10269270" y="3175"/>
                </a:lnTo>
                <a:lnTo>
                  <a:pt x="10329596" y="9525"/>
                </a:lnTo>
                <a:lnTo>
                  <a:pt x="10381982" y="20637"/>
                </a:lnTo>
                <a:lnTo>
                  <a:pt x="10428020" y="36512"/>
                </a:lnTo>
                <a:lnTo>
                  <a:pt x="10469296" y="52387"/>
                </a:lnTo>
                <a:lnTo>
                  <a:pt x="10505808" y="68262"/>
                </a:lnTo>
                <a:lnTo>
                  <a:pt x="10543908" y="87312"/>
                </a:lnTo>
                <a:lnTo>
                  <a:pt x="10582008" y="106362"/>
                </a:lnTo>
                <a:lnTo>
                  <a:pt x="10618520" y="125412"/>
                </a:lnTo>
                <a:lnTo>
                  <a:pt x="10659796" y="141287"/>
                </a:lnTo>
                <a:lnTo>
                  <a:pt x="10705832" y="155575"/>
                </a:lnTo>
                <a:lnTo>
                  <a:pt x="10758220" y="166687"/>
                </a:lnTo>
                <a:lnTo>
                  <a:pt x="10818546" y="174625"/>
                </a:lnTo>
                <a:lnTo>
                  <a:pt x="10886808" y="176212"/>
                </a:lnTo>
                <a:lnTo>
                  <a:pt x="10955070" y="174625"/>
                </a:lnTo>
                <a:lnTo>
                  <a:pt x="11015396" y="166687"/>
                </a:lnTo>
                <a:lnTo>
                  <a:pt x="11067782" y="155575"/>
                </a:lnTo>
                <a:lnTo>
                  <a:pt x="11113820" y="141287"/>
                </a:lnTo>
                <a:lnTo>
                  <a:pt x="11155096" y="125412"/>
                </a:lnTo>
                <a:lnTo>
                  <a:pt x="11191608" y="106362"/>
                </a:lnTo>
                <a:lnTo>
                  <a:pt x="11229708" y="87312"/>
                </a:lnTo>
                <a:lnTo>
                  <a:pt x="11267808" y="68262"/>
                </a:lnTo>
                <a:lnTo>
                  <a:pt x="11304320" y="52387"/>
                </a:lnTo>
                <a:lnTo>
                  <a:pt x="11345596" y="36512"/>
                </a:lnTo>
                <a:lnTo>
                  <a:pt x="11391632" y="20637"/>
                </a:lnTo>
                <a:lnTo>
                  <a:pt x="11444020" y="9525"/>
                </a:lnTo>
                <a:lnTo>
                  <a:pt x="11504346" y="3175"/>
                </a:lnTo>
                <a:lnTo>
                  <a:pt x="11572608" y="0"/>
                </a:lnTo>
                <a:lnTo>
                  <a:pt x="11640870" y="3175"/>
                </a:lnTo>
                <a:lnTo>
                  <a:pt x="11701196" y="9525"/>
                </a:lnTo>
                <a:lnTo>
                  <a:pt x="11753582" y="20637"/>
                </a:lnTo>
                <a:lnTo>
                  <a:pt x="11799620" y="36512"/>
                </a:lnTo>
                <a:lnTo>
                  <a:pt x="11840896" y="52387"/>
                </a:lnTo>
                <a:lnTo>
                  <a:pt x="11877408" y="68262"/>
                </a:lnTo>
                <a:lnTo>
                  <a:pt x="11915508" y="87312"/>
                </a:lnTo>
                <a:lnTo>
                  <a:pt x="11953608" y="106362"/>
                </a:lnTo>
                <a:lnTo>
                  <a:pt x="11990120" y="125412"/>
                </a:lnTo>
                <a:lnTo>
                  <a:pt x="12031396" y="141287"/>
                </a:lnTo>
                <a:lnTo>
                  <a:pt x="12077432" y="155575"/>
                </a:lnTo>
                <a:lnTo>
                  <a:pt x="12129820" y="166688"/>
                </a:lnTo>
                <a:lnTo>
                  <a:pt x="12190146" y="174625"/>
                </a:lnTo>
                <a:lnTo>
                  <a:pt x="12191998" y="174668"/>
                </a:lnTo>
                <a:lnTo>
                  <a:pt x="12191998" y="851265"/>
                </a:lnTo>
                <a:lnTo>
                  <a:pt x="0" y="851265"/>
                </a:lnTo>
                <a:lnTo>
                  <a:pt x="0" y="174668"/>
                </a:lnTo>
                <a:lnTo>
                  <a:pt x="1852" y="174625"/>
                </a:lnTo>
                <a:lnTo>
                  <a:pt x="62177" y="166687"/>
                </a:lnTo>
                <a:lnTo>
                  <a:pt x="114564" y="155575"/>
                </a:lnTo>
                <a:lnTo>
                  <a:pt x="160602" y="141287"/>
                </a:lnTo>
                <a:lnTo>
                  <a:pt x="201877" y="125412"/>
                </a:lnTo>
                <a:lnTo>
                  <a:pt x="238389" y="106362"/>
                </a:lnTo>
                <a:lnTo>
                  <a:pt x="276489" y="87312"/>
                </a:lnTo>
                <a:lnTo>
                  <a:pt x="314589" y="68262"/>
                </a:lnTo>
                <a:lnTo>
                  <a:pt x="351102" y="52387"/>
                </a:lnTo>
                <a:lnTo>
                  <a:pt x="392377" y="36512"/>
                </a:lnTo>
                <a:lnTo>
                  <a:pt x="438414" y="20637"/>
                </a:lnTo>
                <a:lnTo>
                  <a:pt x="490802" y="9525"/>
                </a:lnTo>
                <a:lnTo>
                  <a:pt x="551127" y="31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Freeform 6">
            <a:extLst>
              <a:ext uri="{FF2B5EF4-FFF2-40B4-BE49-F238E27FC236}">
                <a16:creationId xmlns:a16="http://schemas.microsoft.com/office/drawing/2014/main" id="{C98F4480-8749-4E48-82BB-3A0F2F311E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664368" cy="51435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91" name="Rectangle 170">
            <a:extLst>
              <a:ext uri="{FF2B5EF4-FFF2-40B4-BE49-F238E27FC236}">
                <a16:creationId xmlns:a16="http://schemas.microsoft.com/office/drawing/2014/main" id="{5249F694-12BA-47C4-9FF3-570372F3B9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1402" y="0"/>
            <a:ext cx="212598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9" name="Google Shape;129;p29"/>
          <p:cNvSpPr txBox="1">
            <a:spLocks noGrp="1"/>
          </p:cNvSpPr>
          <p:nvPr>
            <p:ph type="title"/>
          </p:nvPr>
        </p:nvSpPr>
        <p:spPr>
          <a:xfrm>
            <a:off x="938758" y="286788"/>
            <a:ext cx="7633742" cy="1119099"/>
          </a:xfrm>
          <a:prstGeom prst="rect">
            <a:avLst/>
          </a:prstGeom>
        </p:spPr>
        <p:txBody>
          <a:bodyPr spcFirstLastPara="1" vert="horz" lIns="91440" tIns="45720" rIns="91440" bIns="45720" rtlCol="0" anchor="t" anchorCtr="0">
            <a:normAutofit/>
          </a:bodyPr>
          <a:lstStyle/>
          <a:p>
            <a:pPr marL="0" lvl="0" indent="0" defTabSz="914400">
              <a:spcBef>
                <a:spcPct val="0"/>
              </a:spcBef>
              <a:spcAft>
                <a:spcPts val="0"/>
              </a:spcAft>
            </a:pPr>
            <a:r>
              <a:rPr lang="en-US" sz="3200" b="1" spc="200" dirty="0"/>
              <a:t>Per </a:t>
            </a:r>
            <a:r>
              <a:rPr lang="en-US" sz="3200" b="1" spc="200" dirty="0" err="1"/>
              <a:t>implementare</a:t>
            </a:r>
            <a:r>
              <a:rPr lang="en-US" sz="3200" b="1" spc="200" dirty="0"/>
              <a:t> un </a:t>
            </a:r>
            <a:r>
              <a:rPr lang="en-US" sz="3200" b="1" spc="200" dirty="0" err="1"/>
              <a:t>programma</a:t>
            </a:r>
            <a:r>
              <a:rPr lang="en-US" sz="3200" b="1" spc="200" dirty="0"/>
              <a:t> di </a:t>
            </a:r>
            <a:r>
              <a:rPr lang="en-US" sz="3200" b="1" spc="200" dirty="0" err="1"/>
              <a:t>educazione</a:t>
            </a:r>
            <a:r>
              <a:rPr lang="en-US" sz="3200" b="1" spc="200" dirty="0"/>
              <a:t> </a:t>
            </a:r>
            <a:r>
              <a:rPr lang="en-US" sz="3200" b="1" spc="200" dirty="0" err="1"/>
              <a:t>sessuale</a:t>
            </a:r>
            <a:r>
              <a:rPr lang="en-US" sz="3200" b="1" spc="200" dirty="0"/>
              <a:t> </a:t>
            </a:r>
            <a:r>
              <a:rPr lang="en-US" sz="3200" b="1" spc="200" dirty="0" err="1"/>
              <a:t>scolastica</a:t>
            </a:r>
            <a:r>
              <a:rPr lang="en-US" sz="3200" b="1" spc="200" dirty="0"/>
              <a:t>:</a:t>
            </a:r>
          </a:p>
        </p:txBody>
      </p:sp>
      <p:sp>
        <p:nvSpPr>
          <p:cNvPr id="173" name="Freeform 6">
            <a:extLst>
              <a:ext uri="{FF2B5EF4-FFF2-40B4-BE49-F238E27FC236}">
                <a16:creationId xmlns:a16="http://schemas.microsoft.com/office/drawing/2014/main" id="{CBA85B1C-8413-4C7D-98D0-7956747EA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664368" cy="51435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51" name="Google Shape;130;p29"/>
          <p:cNvSpPr txBox="1">
            <a:spLocks noGrp="1"/>
          </p:cNvSpPr>
          <p:nvPr>
            <p:ph type="body" idx="1"/>
          </p:nvPr>
        </p:nvSpPr>
        <p:spPr>
          <a:xfrm>
            <a:off x="664368" y="1168626"/>
            <a:ext cx="5912225" cy="3974874"/>
          </a:xfrm>
          <a:prstGeom prst="rect">
            <a:avLst/>
          </a:prstGeom>
        </p:spPr>
        <p:txBody>
          <a:bodyPr spcFirstLastPara="1" vert="horz" lIns="91440" tIns="45720" rIns="91440" bIns="45720" rtlCol="0" anchorCtr="0">
            <a:normAutofit fontScale="55000" lnSpcReduction="20000"/>
          </a:bodyPr>
          <a:lstStyle/>
          <a:p>
            <a:pPr marL="0" lvl="0" indent="-228600" defTabSz="91440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</a:pPr>
            <a:endParaRPr lang="en-US" sz="700" dirty="0"/>
          </a:p>
          <a:p>
            <a:pPr marL="457200" lvl="0" indent="-228600" defTabSz="91440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Char char="-"/>
            </a:pPr>
            <a:r>
              <a:rPr lang="en-US" sz="2500" dirty="0">
                <a:solidFill>
                  <a:schemeClr val="tx1"/>
                </a:solidFill>
              </a:rPr>
              <a:t>È </a:t>
            </a:r>
            <a:r>
              <a:rPr lang="en-US" sz="2500" dirty="0" err="1">
                <a:solidFill>
                  <a:schemeClr val="tx1"/>
                </a:solidFill>
              </a:rPr>
              <a:t>importante</a:t>
            </a:r>
            <a:r>
              <a:rPr lang="en-US" sz="2500" dirty="0">
                <a:solidFill>
                  <a:schemeClr val="tx1"/>
                </a:solidFill>
              </a:rPr>
              <a:t> </a:t>
            </a:r>
            <a:r>
              <a:rPr lang="en-US" sz="2500" dirty="0" err="1">
                <a:solidFill>
                  <a:schemeClr val="tx1"/>
                </a:solidFill>
              </a:rPr>
              <a:t>investire</a:t>
            </a:r>
            <a:r>
              <a:rPr lang="en-US" sz="2500" dirty="0">
                <a:solidFill>
                  <a:schemeClr val="tx1"/>
                </a:solidFill>
              </a:rPr>
              <a:t> tempo </a:t>
            </a:r>
            <a:r>
              <a:rPr lang="en-US" sz="2500" dirty="0" err="1">
                <a:solidFill>
                  <a:schemeClr val="tx1"/>
                </a:solidFill>
              </a:rPr>
              <a:t>su</a:t>
            </a:r>
            <a:r>
              <a:rPr lang="en-US" sz="2500" dirty="0">
                <a:solidFill>
                  <a:schemeClr val="tx1"/>
                </a:solidFill>
              </a:rPr>
              <a:t> una prima </a:t>
            </a:r>
            <a:r>
              <a:rPr lang="en-US" sz="2500" dirty="0" err="1">
                <a:solidFill>
                  <a:schemeClr val="tx1"/>
                </a:solidFill>
              </a:rPr>
              <a:t>conoscenza</a:t>
            </a:r>
            <a:r>
              <a:rPr lang="en-US" sz="2500" dirty="0">
                <a:solidFill>
                  <a:schemeClr val="tx1"/>
                </a:solidFill>
              </a:rPr>
              <a:t> con </a:t>
            </a:r>
            <a:r>
              <a:rPr lang="en-US" sz="2500" b="1" dirty="0">
                <a:solidFill>
                  <a:schemeClr val="tx1"/>
                </a:solidFill>
              </a:rPr>
              <a:t>chi </a:t>
            </a:r>
            <a:r>
              <a:rPr lang="en-US" sz="2500" b="1" dirty="0" err="1">
                <a:solidFill>
                  <a:schemeClr val="tx1"/>
                </a:solidFill>
              </a:rPr>
              <a:t>si</a:t>
            </a:r>
            <a:r>
              <a:rPr lang="en-US" sz="2500" b="1" dirty="0">
                <a:solidFill>
                  <a:schemeClr val="tx1"/>
                </a:solidFill>
              </a:rPr>
              <a:t> </a:t>
            </a:r>
            <a:r>
              <a:rPr lang="en-US" sz="2500" b="1" dirty="0" err="1">
                <a:solidFill>
                  <a:schemeClr val="tx1"/>
                </a:solidFill>
              </a:rPr>
              <a:t>occupa</a:t>
            </a:r>
            <a:r>
              <a:rPr lang="en-US" sz="2500" b="1" dirty="0">
                <a:solidFill>
                  <a:schemeClr val="tx1"/>
                </a:solidFill>
              </a:rPr>
              <a:t> </a:t>
            </a:r>
            <a:r>
              <a:rPr lang="en-US" sz="2500" dirty="0">
                <a:solidFill>
                  <a:schemeClr val="tx1"/>
                </a:solidFill>
              </a:rPr>
              <a:t>del </a:t>
            </a:r>
            <a:r>
              <a:rPr lang="en-US" sz="2500" dirty="0" err="1">
                <a:solidFill>
                  <a:schemeClr val="tx1"/>
                </a:solidFill>
              </a:rPr>
              <a:t>corso</a:t>
            </a:r>
            <a:r>
              <a:rPr lang="en-US" sz="2500" dirty="0">
                <a:solidFill>
                  <a:schemeClr val="tx1"/>
                </a:solidFill>
              </a:rPr>
              <a:t> di </a:t>
            </a:r>
            <a:r>
              <a:rPr lang="en-US" sz="2500" dirty="0" err="1">
                <a:solidFill>
                  <a:schemeClr val="tx1"/>
                </a:solidFill>
              </a:rPr>
              <a:t>educazione</a:t>
            </a:r>
            <a:r>
              <a:rPr lang="en-US" sz="2500" dirty="0">
                <a:solidFill>
                  <a:schemeClr val="tx1"/>
                </a:solidFill>
              </a:rPr>
              <a:t> </a:t>
            </a:r>
            <a:r>
              <a:rPr lang="en-US" sz="2500" dirty="0" err="1">
                <a:solidFill>
                  <a:schemeClr val="tx1"/>
                </a:solidFill>
              </a:rPr>
              <a:t>sessuale</a:t>
            </a:r>
            <a:r>
              <a:rPr lang="en-US" sz="2500" dirty="0">
                <a:solidFill>
                  <a:schemeClr val="tx1"/>
                </a:solidFill>
              </a:rPr>
              <a:t> e </a:t>
            </a:r>
            <a:r>
              <a:rPr lang="en-US" sz="2500" dirty="0" err="1">
                <a:solidFill>
                  <a:schemeClr val="tx1"/>
                </a:solidFill>
              </a:rPr>
              <a:t>prevedere</a:t>
            </a:r>
            <a:r>
              <a:rPr lang="en-US" sz="2500" dirty="0">
                <a:solidFill>
                  <a:schemeClr val="tx1"/>
                </a:solidFill>
              </a:rPr>
              <a:t>, </a:t>
            </a:r>
            <a:r>
              <a:rPr lang="en-US" sz="2500" dirty="0" err="1">
                <a:solidFill>
                  <a:schemeClr val="tx1"/>
                </a:solidFill>
              </a:rPr>
              <a:t>qualora</a:t>
            </a:r>
            <a:r>
              <a:rPr lang="en-US" sz="2500" dirty="0">
                <a:solidFill>
                  <a:schemeClr val="tx1"/>
                </a:solidFill>
              </a:rPr>
              <a:t> il </a:t>
            </a:r>
            <a:r>
              <a:rPr lang="en-US" sz="2500" dirty="0" err="1">
                <a:solidFill>
                  <a:schemeClr val="tx1"/>
                </a:solidFill>
              </a:rPr>
              <a:t>programma</a:t>
            </a:r>
            <a:r>
              <a:rPr lang="en-US" sz="2500" dirty="0">
                <a:solidFill>
                  <a:schemeClr val="tx1"/>
                </a:solidFill>
              </a:rPr>
              <a:t> fosse </a:t>
            </a:r>
            <a:r>
              <a:rPr lang="en-US" sz="2500" dirty="0" err="1">
                <a:solidFill>
                  <a:schemeClr val="tx1"/>
                </a:solidFill>
              </a:rPr>
              <a:t>gestito</a:t>
            </a:r>
            <a:r>
              <a:rPr lang="en-US" sz="2500" dirty="0">
                <a:solidFill>
                  <a:schemeClr val="tx1"/>
                </a:solidFill>
              </a:rPr>
              <a:t> da </a:t>
            </a:r>
            <a:r>
              <a:rPr lang="en-US" sz="2500" dirty="0" err="1">
                <a:solidFill>
                  <a:schemeClr val="tx1"/>
                </a:solidFill>
              </a:rPr>
              <a:t>insegnanti</a:t>
            </a:r>
            <a:r>
              <a:rPr lang="en-US" sz="2500" dirty="0">
                <a:solidFill>
                  <a:schemeClr val="tx1"/>
                </a:solidFill>
              </a:rPr>
              <a:t>, un </a:t>
            </a:r>
            <a:r>
              <a:rPr lang="en-US" sz="2500" b="1" dirty="0" err="1">
                <a:solidFill>
                  <a:schemeClr val="tx1"/>
                </a:solidFill>
              </a:rPr>
              <a:t>corso</a:t>
            </a:r>
            <a:r>
              <a:rPr lang="en-US" sz="2500" b="1" dirty="0">
                <a:solidFill>
                  <a:schemeClr val="tx1"/>
                </a:solidFill>
              </a:rPr>
              <a:t> di </a:t>
            </a:r>
            <a:r>
              <a:rPr lang="en-US" sz="2500" b="1" dirty="0" err="1">
                <a:solidFill>
                  <a:schemeClr val="tx1"/>
                </a:solidFill>
              </a:rPr>
              <a:t>formazione</a:t>
            </a:r>
            <a:r>
              <a:rPr lang="en-US" sz="2500" dirty="0">
                <a:solidFill>
                  <a:schemeClr val="tx1"/>
                </a:solidFill>
              </a:rPr>
              <a:t> da </a:t>
            </a:r>
            <a:r>
              <a:rPr lang="en-US" sz="2500" dirty="0" err="1">
                <a:solidFill>
                  <a:schemeClr val="tx1"/>
                </a:solidFill>
              </a:rPr>
              <a:t>parte</a:t>
            </a:r>
            <a:r>
              <a:rPr lang="en-US" sz="2500" dirty="0">
                <a:solidFill>
                  <a:schemeClr val="tx1"/>
                </a:solidFill>
              </a:rPr>
              <a:t> di un </a:t>
            </a:r>
            <a:r>
              <a:rPr lang="en-US" sz="2500" dirty="0" err="1">
                <a:solidFill>
                  <a:schemeClr val="tx1"/>
                </a:solidFill>
              </a:rPr>
              <a:t>esperto</a:t>
            </a:r>
            <a:r>
              <a:rPr lang="en-US" sz="2500" dirty="0">
                <a:solidFill>
                  <a:schemeClr val="tx1"/>
                </a:solidFill>
              </a:rPr>
              <a:t>;</a:t>
            </a:r>
            <a:br>
              <a:rPr lang="en-US" sz="2500" dirty="0">
                <a:solidFill>
                  <a:schemeClr val="tx1"/>
                </a:solidFill>
              </a:rPr>
            </a:br>
            <a:endParaRPr lang="en-US" sz="2500" dirty="0">
              <a:solidFill>
                <a:schemeClr val="tx1"/>
              </a:solidFill>
            </a:endParaRPr>
          </a:p>
          <a:p>
            <a:pPr marL="457200" lvl="0" indent="-228600" defTabSz="91440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500"/>
              <a:buChar char="-"/>
            </a:pPr>
            <a:r>
              <a:rPr lang="en-US" sz="2500" dirty="0">
                <a:solidFill>
                  <a:schemeClr val="tx1"/>
                </a:solidFill>
              </a:rPr>
              <a:t>È </a:t>
            </a:r>
            <a:r>
              <a:rPr lang="en-US" sz="2500" dirty="0" err="1">
                <a:solidFill>
                  <a:schemeClr val="tx1"/>
                </a:solidFill>
              </a:rPr>
              <a:t>importante</a:t>
            </a:r>
            <a:r>
              <a:rPr lang="en-US" sz="2500" dirty="0">
                <a:solidFill>
                  <a:schemeClr val="tx1"/>
                </a:solidFill>
              </a:rPr>
              <a:t> </a:t>
            </a:r>
            <a:r>
              <a:rPr lang="en-US" sz="2500" dirty="0" err="1">
                <a:solidFill>
                  <a:schemeClr val="tx1"/>
                </a:solidFill>
              </a:rPr>
              <a:t>che</a:t>
            </a:r>
            <a:r>
              <a:rPr lang="en-US" sz="2500" dirty="0">
                <a:solidFill>
                  <a:schemeClr val="tx1"/>
                </a:solidFill>
              </a:rPr>
              <a:t> chi </a:t>
            </a:r>
            <a:r>
              <a:rPr lang="en-US" sz="2500" dirty="0" err="1">
                <a:solidFill>
                  <a:schemeClr val="tx1"/>
                </a:solidFill>
              </a:rPr>
              <a:t>si</a:t>
            </a:r>
            <a:r>
              <a:rPr lang="en-US" sz="2500" dirty="0">
                <a:solidFill>
                  <a:schemeClr val="tx1"/>
                </a:solidFill>
              </a:rPr>
              <a:t> </a:t>
            </a:r>
            <a:r>
              <a:rPr lang="en-US" sz="2500" dirty="0" err="1">
                <a:solidFill>
                  <a:schemeClr val="tx1"/>
                </a:solidFill>
              </a:rPr>
              <a:t>occupa</a:t>
            </a:r>
            <a:r>
              <a:rPr lang="en-US" sz="2500" dirty="0">
                <a:solidFill>
                  <a:schemeClr val="tx1"/>
                </a:solidFill>
              </a:rPr>
              <a:t> del </a:t>
            </a:r>
            <a:r>
              <a:rPr lang="en-US" sz="2500" dirty="0" err="1">
                <a:solidFill>
                  <a:schemeClr val="tx1"/>
                </a:solidFill>
              </a:rPr>
              <a:t>progetto</a:t>
            </a:r>
            <a:r>
              <a:rPr lang="en-US" sz="2500" dirty="0">
                <a:solidFill>
                  <a:schemeClr val="tx1"/>
                </a:solidFill>
              </a:rPr>
              <a:t> non </a:t>
            </a:r>
            <a:r>
              <a:rPr lang="en-US" sz="2500" dirty="0" err="1">
                <a:solidFill>
                  <a:schemeClr val="tx1"/>
                </a:solidFill>
              </a:rPr>
              <a:t>si</a:t>
            </a:r>
            <a:r>
              <a:rPr lang="en-US" sz="2500" dirty="0">
                <a:solidFill>
                  <a:schemeClr val="tx1"/>
                </a:solidFill>
              </a:rPr>
              <a:t> </a:t>
            </a:r>
            <a:r>
              <a:rPr lang="en-US" sz="2500" dirty="0" err="1">
                <a:solidFill>
                  <a:schemeClr val="tx1"/>
                </a:solidFill>
              </a:rPr>
              <a:t>ponga</a:t>
            </a:r>
            <a:r>
              <a:rPr lang="en-US" sz="2500" dirty="0">
                <a:solidFill>
                  <a:schemeClr val="tx1"/>
                </a:solidFill>
              </a:rPr>
              <a:t> come </a:t>
            </a:r>
            <a:r>
              <a:rPr lang="en-US" sz="2500" dirty="0" err="1">
                <a:solidFill>
                  <a:schemeClr val="tx1"/>
                </a:solidFill>
              </a:rPr>
              <a:t>unico</a:t>
            </a:r>
            <a:r>
              <a:rPr lang="en-US" sz="2500" dirty="0">
                <a:solidFill>
                  <a:schemeClr val="tx1"/>
                </a:solidFill>
              </a:rPr>
              <a:t> </a:t>
            </a:r>
            <a:r>
              <a:rPr lang="en-US" sz="2500" dirty="0" err="1">
                <a:solidFill>
                  <a:schemeClr val="tx1"/>
                </a:solidFill>
              </a:rPr>
              <a:t>detentore</a:t>
            </a:r>
            <a:r>
              <a:rPr lang="en-US" sz="2500" dirty="0">
                <a:solidFill>
                  <a:schemeClr val="tx1"/>
                </a:solidFill>
              </a:rPr>
              <a:t> di </a:t>
            </a:r>
            <a:r>
              <a:rPr lang="en-US" sz="2500" dirty="0" err="1">
                <a:solidFill>
                  <a:schemeClr val="tx1"/>
                </a:solidFill>
              </a:rPr>
              <a:t>conoscenze,ma</a:t>
            </a:r>
            <a:r>
              <a:rPr lang="en-US" sz="2500" dirty="0">
                <a:solidFill>
                  <a:schemeClr val="tx1"/>
                </a:solidFill>
              </a:rPr>
              <a:t> come </a:t>
            </a:r>
            <a:r>
              <a:rPr lang="en-US" sz="2500" b="1" i="1" dirty="0" err="1">
                <a:solidFill>
                  <a:schemeClr val="tx1"/>
                </a:solidFill>
              </a:rPr>
              <a:t>facilitatore</a:t>
            </a:r>
            <a:r>
              <a:rPr lang="en-US" sz="2500" b="1" i="1" dirty="0"/>
              <a:t> </a:t>
            </a:r>
            <a:r>
              <a:rPr lang="en-US" sz="2100" dirty="0"/>
              <a:t>(Claussen 2017);</a:t>
            </a:r>
            <a:br>
              <a:rPr lang="en-US" sz="2500" dirty="0"/>
            </a:br>
            <a:endParaRPr lang="en-US" sz="2500" dirty="0"/>
          </a:p>
          <a:p>
            <a:pPr marL="457200" lvl="0" indent="-228600" defTabSz="91440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500"/>
              <a:buChar char="-"/>
            </a:pPr>
            <a:r>
              <a:rPr lang="en-US" sz="2500" dirty="0">
                <a:solidFill>
                  <a:schemeClr val="tx1"/>
                </a:solidFill>
              </a:rPr>
              <a:t>È </a:t>
            </a:r>
            <a:r>
              <a:rPr lang="en-US" sz="2500" dirty="0" err="1">
                <a:solidFill>
                  <a:schemeClr val="tx1"/>
                </a:solidFill>
              </a:rPr>
              <a:t>importante</a:t>
            </a:r>
            <a:r>
              <a:rPr lang="en-US" sz="2500" dirty="0">
                <a:solidFill>
                  <a:schemeClr val="tx1"/>
                </a:solidFill>
              </a:rPr>
              <a:t> </a:t>
            </a:r>
            <a:r>
              <a:rPr lang="en-US" sz="2500" dirty="0" err="1">
                <a:solidFill>
                  <a:schemeClr val="tx1"/>
                </a:solidFill>
              </a:rPr>
              <a:t>organizzare</a:t>
            </a:r>
            <a:r>
              <a:rPr lang="en-US" sz="2500" dirty="0">
                <a:solidFill>
                  <a:schemeClr val="tx1"/>
                </a:solidFill>
              </a:rPr>
              <a:t> </a:t>
            </a:r>
            <a:r>
              <a:rPr lang="en-US" sz="2500" dirty="0" err="1">
                <a:solidFill>
                  <a:schemeClr val="tx1"/>
                </a:solidFill>
              </a:rPr>
              <a:t>gli</a:t>
            </a:r>
            <a:r>
              <a:rPr lang="en-US" sz="2500" dirty="0">
                <a:solidFill>
                  <a:schemeClr val="tx1"/>
                </a:solidFill>
              </a:rPr>
              <a:t> </a:t>
            </a:r>
            <a:r>
              <a:rPr lang="en-US" sz="2500" b="1" dirty="0" err="1">
                <a:solidFill>
                  <a:schemeClr val="tx1"/>
                </a:solidFill>
              </a:rPr>
              <a:t>spazi</a:t>
            </a:r>
            <a:r>
              <a:rPr lang="en-US" sz="2500" b="1" dirty="0">
                <a:solidFill>
                  <a:schemeClr val="tx1"/>
                </a:solidFill>
              </a:rPr>
              <a:t> </a:t>
            </a:r>
            <a:r>
              <a:rPr lang="en-US" sz="2500" b="1" dirty="0" err="1">
                <a:solidFill>
                  <a:schemeClr val="tx1"/>
                </a:solidFill>
              </a:rPr>
              <a:t>fisici</a:t>
            </a:r>
            <a:r>
              <a:rPr lang="en-US" sz="2500" dirty="0">
                <a:solidFill>
                  <a:schemeClr val="tx1"/>
                </a:solidFill>
              </a:rPr>
              <a:t> in modo da </a:t>
            </a:r>
            <a:r>
              <a:rPr lang="en-US" sz="2500" dirty="0" err="1">
                <a:solidFill>
                  <a:schemeClr val="tx1"/>
                </a:solidFill>
              </a:rPr>
              <a:t>favorire</a:t>
            </a:r>
            <a:r>
              <a:rPr lang="en-US" sz="2500" dirty="0">
                <a:solidFill>
                  <a:schemeClr val="tx1"/>
                </a:solidFill>
              </a:rPr>
              <a:t> </a:t>
            </a:r>
            <a:r>
              <a:rPr lang="en-US" sz="2500" dirty="0" err="1">
                <a:solidFill>
                  <a:schemeClr val="tx1"/>
                </a:solidFill>
              </a:rPr>
              <a:t>questa</a:t>
            </a:r>
            <a:r>
              <a:rPr lang="en-US" sz="2500" dirty="0">
                <a:solidFill>
                  <a:schemeClr val="tx1"/>
                </a:solidFill>
              </a:rPr>
              <a:t> </a:t>
            </a:r>
            <a:r>
              <a:rPr lang="en-US" sz="2500" dirty="0" err="1">
                <a:solidFill>
                  <a:schemeClr val="tx1"/>
                </a:solidFill>
              </a:rPr>
              <a:t>relazione</a:t>
            </a:r>
            <a:r>
              <a:rPr lang="en-US" sz="2500" dirty="0">
                <a:solidFill>
                  <a:schemeClr val="tx1"/>
                </a:solidFill>
              </a:rPr>
              <a:t> </a:t>
            </a:r>
            <a:r>
              <a:rPr lang="en-US" sz="2500" dirty="0" err="1">
                <a:solidFill>
                  <a:schemeClr val="tx1"/>
                </a:solidFill>
              </a:rPr>
              <a:t>partecipativa</a:t>
            </a:r>
            <a:r>
              <a:rPr lang="en-US" sz="2500" dirty="0">
                <a:solidFill>
                  <a:schemeClr val="tx1"/>
                </a:solidFill>
              </a:rPr>
              <a:t> e la </a:t>
            </a:r>
            <a:r>
              <a:rPr lang="en-US" sz="2500" dirty="0" err="1">
                <a:solidFill>
                  <a:schemeClr val="tx1"/>
                </a:solidFill>
              </a:rPr>
              <a:t>creazione</a:t>
            </a:r>
            <a:r>
              <a:rPr lang="en-US" sz="2500" dirty="0">
                <a:solidFill>
                  <a:schemeClr val="tx1"/>
                </a:solidFill>
              </a:rPr>
              <a:t> di un </a:t>
            </a:r>
            <a:r>
              <a:rPr lang="en-US" sz="2500" dirty="0" err="1">
                <a:solidFill>
                  <a:schemeClr val="tx1"/>
                </a:solidFill>
              </a:rPr>
              <a:t>clima</a:t>
            </a:r>
            <a:r>
              <a:rPr lang="en-US" sz="2500" dirty="0">
                <a:solidFill>
                  <a:schemeClr val="tx1"/>
                </a:solidFill>
              </a:rPr>
              <a:t> di </a:t>
            </a:r>
            <a:r>
              <a:rPr lang="en-US" sz="2500" dirty="0" err="1">
                <a:solidFill>
                  <a:schemeClr val="tx1"/>
                </a:solidFill>
              </a:rPr>
              <a:t>sicurezza</a:t>
            </a:r>
            <a:r>
              <a:rPr lang="en-US" sz="2500" dirty="0">
                <a:solidFill>
                  <a:schemeClr val="tx1"/>
                </a:solidFill>
              </a:rPr>
              <a:t> </a:t>
            </a:r>
            <a:r>
              <a:rPr lang="en-US" sz="2500" dirty="0" err="1">
                <a:solidFill>
                  <a:schemeClr val="tx1"/>
                </a:solidFill>
              </a:rPr>
              <a:t>fisica</a:t>
            </a:r>
            <a:r>
              <a:rPr lang="en-US" sz="2500" dirty="0">
                <a:solidFill>
                  <a:schemeClr val="tx1"/>
                </a:solidFill>
              </a:rPr>
              <a:t> ed </a:t>
            </a:r>
            <a:r>
              <a:rPr lang="en-US" sz="2500" dirty="0" err="1">
                <a:solidFill>
                  <a:schemeClr val="tx1"/>
                </a:solidFill>
              </a:rPr>
              <a:t>emotiva</a:t>
            </a:r>
            <a:r>
              <a:rPr lang="en-US" sz="2500" dirty="0">
                <a:solidFill>
                  <a:schemeClr val="tx1"/>
                </a:solidFill>
              </a:rPr>
              <a:t> </a:t>
            </a:r>
            <a:r>
              <a:rPr lang="en-US" sz="2100" dirty="0"/>
              <a:t>(Claussen 2017);</a:t>
            </a:r>
            <a:br>
              <a:rPr lang="en-US" sz="2500" dirty="0"/>
            </a:br>
            <a:endParaRPr lang="en-US" sz="2500" dirty="0"/>
          </a:p>
          <a:p>
            <a:pPr marL="457200" lvl="0" indent="-228600" defTabSz="91440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500"/>
              <a:buChar char="-"/>
            </a:pPr>
            <a:r>
              <a:rPr lang="en-US" sz="2500" dirty="0" err="1">
                <a:solidFill>
                  <a:schemeClr val="tx1"/>
                </a:solidFill>
              </a:rPr>
              <a:t>Utilizzare</a:t>
            </a:r>
            <a:r>
              <a:rPr lang="en-US" sz="2500" dirty="0">
                <a:solidFill>
                  <a:schemeClr val="tx1"/>
                </a:solidFill>
              </a:rPr>
              <a:t> per </a:t>
            </a:r>
            <a:r>
              <a:rPr lang="en-US" sz="2500" dirty="0" err="1">
                <a:solidFill>
                  <a:schemeClr val="tx1"/>
                </a:solidFill>
              </a:rPr>
              <a:t>quanto</a:t>
            </a:r>
            <a:r>
              <a:rPr lang="en-US" sz="2500" dirty="0">
                <a:solidFill>
                  <a:schemeClr val="tx1"/>
                </a:solidFill>
              </a:rPr>
              <a:t> </a:t>
            </a:r>
            <a:r>
              <a:rPr lang="en-US" sz="2500" dirty="0" err="1">
                <a:solidFill>
                  <a:schemeClr val="tx1"/>
                </a:solidFill>
              </a:rPr>
              <a:t>possibile</a:t>
            </a:r>
            <a:r>
              <a:rPr lang="en-US" sz="2500" dirty="0">
                <a:solidFill>
                  <a:schemeClr val="tx1"/>
                </a:solidFill>
              </a:rPr>
              <a:t> un </a:t>
            </a:r>
            <a:r>
              <a:rPr lang="en-US" sz="2500" b="1" dirty="0" err="1">
                <a:solidFill>
                  <a:schemeClr val="tx1"/>
                </a:solidFill>
              </a:rPr>
              <a:t>linguaggio</a:t>
            </a:r>
            <a:r>
              <a:rPr lang="en-US" sz="2500" b="1" dirty="0">
                <a:solidFill>
                  <a:schemeClr val="tx1"/>
                </a:solidFill>
              </a:rPr>
              <a:t> non </a:t>
            </a:r>
            <a:r>
              <a:rPr lang="en-US" sz="2500" b="1" dirty="0" err="1">
                <a:solidFill>
                  <a:schemeClr val="tx1"/>
                </a:solidFill>
              </a:rPr>
              <a:t>scientifico</a:t>
            </a:r>
            <a:r>
              <a:rPr lang="en-US" sz="2500" dirty="0">
                <a:solidFill>
                  <a:schemeClr val="tx1"/>
                </a:solidFill>
              </a:rPr>
              <a:t>: le </a:t>
            </a:r>
            <a:r>
              <a:rPr lang="en-US" sz="2500" dirty="0" err="1">
                <a:solidFill>
                  <a:schemeClr val="tx1"/>
                </a:solidFill>
              </a:rPr>
              <a:t>ricerche</a:t>
            </a:r>
            <a:r>
              <a:rPr lang="en-US" sz="2500" dirty="0">
                <a:solidFill>
                  <a:schemeClr val="tx1"/>
                </a:solidFill>
              </a:rPr>
              <a:t> </a:t>
            </a:r>
            <a:r>
              <a:rPr lang="en-US" sz="2500" dirty="0" err="1">
                <a:solidFill>
                  <a:schemeClr val="tx1"/>
                </a:solidFill>
              </a:rPr>
              <a:t>mostrano</a:t>
            </a:r>
            <a:r>
              <a:rPr lang="en-US" sz="2500" dirty="0">
                <a:solidFill>
                  <a:schemeClr val="tx1"/>
                </a:solidFill>
              </a:rPr>
              <a:t> </a:t>
            </a:r>
            <a:r>
              <a:rPr lang="en-US" sz="2500" dirty="0" err="1">
                <a:solidFill>
                  <a:schemeClr val="tx1"/>
                </a:solidFill>
              </a:rPr>
              <a:t>che</a:t>
            </a:r>
            <a:r>
              <a:rPr lang="en-US" sz="2500" dirty="0">
                <a:solidFill>
                  <a:schemeClr val="tx1"/>
                </a:solidFill>
              </a:rPr>
              <a:t> le </a:t>
            </a:r>
            <a:r>
              <a:rPr lang="en-US" sz="2500" dirty="0" err="1">
                <a:solidFill>
                  <a:schemeClr val="tx1"/>
                </a:solidFill>
              </a:rPr>
              <a:t>conoscenze</a:t>
            </a:r>
            <a:r>
              <a:rPr lang="en-US" sz="2500" dirty="0">
                <a:solidFill>
                  <a:schemeClr val="tx1"/>
                </a:solidFill>
              </a:rPr>
              <a:t> </a:t>
            </a:r>
            <a:r>
              <a:rPr lang="en-US" sz="2500" dirty="0" err="1">
                <a:solidFill>
                  <a:schemeClr val="tx1"/>
                </a:solidFill>
              </a:rPr>
              <a:t>scientifiche</a:t>
            </a:r>
            <a:r>
              <a:rPr lang="en-US" sz="2500" dirty="0">
                <a:solidFill>
                  <a:schemeClr val="tx1"/>
                </a:solidFill>
              </a:rPr>
              <a:t> </a:t>
            </a:r>
            <a:r>
              <a:rPr lang="en-US" sz="2500" dirty="0" err="1">
                <a:solidFill>
                  <a:schemeClr val="tx1"/>
                </a:solidFill>
              </a:rPr>
              <a:t>risuonano</a:t>
            </a:r>
            <a:r>
              <a:rPr lang="en-US" sz="2500" dirty="0">
                <a:solidFill>
                  <a:schemeClr val="tx1"/>
                </a:solidFill>
              </a:rPr>
              <a:t> con </a:t>
            </a:r>
            <a:r>
              <a:rPr lang="en-US" sz="2500" dirty="0" err="1">
                <a:solidFill>
                  <a:schemeClr val="tx1"/>
                </a:solidFill>
              </a:rPr>
              <a:t>più</a:t>
            </a:r>
            <a:r>
              <a:rPr lang="en-US" sz="2500" dirty="0">
                <a:solidFill>
                  <a:schemeClr val="tx1"/>
                </a:solidFill>
              </a:rPr>
              <a:t> </a:t>
            </a:r>
            <a:r>
              <a:rPr lang="en-US" sz="2500" dirty="0" err="1">
                <a:solidFill>
                  <a:schemeClr val="tx1"/>
                </a:solidFill>
              </a:rPr>
              <a:t>difficoltà</a:t>
            </a:r>
            <a:r>
              <a:rPr lang="en-US" sz="2500" dirty="0">
                <a:solidFill>
                  <a:schemeClr val="tx1"/>
                </a:solidFill>
              </a:rPr>
              <a:t> </a:t>
            </a:r>
            <a:r>
              <a:rPr lang="en-US" sz="2500" dirty="0" err="1">
                <a:solidFill>
                  <a:schemeClr val="tx1"/>
                </a:solidFill>
              </a:rPr>
              <a:t>nella</a:t>
            </a:r>
            <a:r>
              <a:rPr lang="en-US" sz="2500" dirty="0">
                <a:solidFill>
                  <a:schemeClr val="tx1"/>
                </a:solidFill>
              </a:rPr>
              <a:t> </a:t>
            </a:r>
            <a:r>
              <a:rPr lang="en-US" sz="2500" dirty="0" err="1">
                <a:solidFill>
                  <a:schemeClr val="tx1"/>
                </a:solidFill>
              </a:rPr>
              <a:t>mente</a:t>
            </a:r>
            <a:r>
              <a:rPr lang="en-US" sz="2500" dirty="0">
                <a:solidFill>
                  <a:schemeClr val="tx1"/>
                </a:solidFill>
              </a:rPr>
              <a:t> </a:t>
            </a:r>
            <a:r>
              <a:rPr lang="en-US" sz="2500" dirty="0" err="1">
                <a:solidFill>
                  <a:schemeClr val="tx1"/>
                </a:solidFill>
              </a:rPr>
              <a:t>dei</a:t>
            </a:r>
            <a:r>
              <a:rPr lang="en-US" sz="2500" dirty="0">
                <a:solidFill>
                  <a:schemeClr val="tx1"/>
                </a:solidFill>
              </a:rPr>
              <a:t> </a:t>
            </a:r>
            <a:r>
              <a:rPr lang="en-US" sz="2500" dirty="0" err="1">
                <a:solidFill>
                  <a:schemeClr val="tx1"/>
                </a:solidFill>
              </a:rPr>
              <a:t>giovani</a:t>
            </a:r>
            <a:r>
              <a:rPr lang="en-US" sz="2500" dirty="0">
                <a:solidFill>
                  <a:schemeClr val="tx1"/>
                </a:solidFill>
              </a:rPr>
              <a:t> </a:t>
            </a:r>
            <a:r>
              <a:rPr lang="en-US" sz="2500" dirty="0" err="1">
                <a:solidFill>
                  <a:schemeClr val="tx1"/>
                </a:solidFill>
              </a:rPr>
              <a:t>ragazzi</a:t>
            </a:r>
            <a:r>
              <a:rPr lang="en-US" sz="2500" dirty="0">
                <a:solidFill>
                  <a:schemeClr val="tx1"/>
                </a:solidFill>
              </a:rPr>
              <a:t>, non </a:t>
            </a:r>
            <a:r>
              <a:rPr lang="en-US" sz="2500" dirty="0" err="1">
                <a:solidFill>
                  <a:schemeClr val="tx1"/>
                </a:solidFill>
              </a:rPr>
              <a:t>essendo</a:t>
            </a:r>
            <a:r>
              <a:rPr lang="en-US" sz="2500" dirty="0">
                <a:solidFill>
                  <a:schemeClr val="tx1"/>
                </a:solidFill>
              </a:rPr>
              <a:t> </a:t>
            </a:r>
            <a:r>
              <a:rPr lang="en-US" sz="2500" dirty="0" err="1">
                <a:solidFill>
                  <a:schemeClr val="tx1"/>
                </a:solidFill>
              </a:rPr>
              <a:t>applicabili</a:t>
            </a:r>
            <a:r>
              <a:rPr lang="en-US" sz="2500" dirty="0">
                <a:solidFill>
                  <a:schemeClr val="tx1"/>
                </a:solidFill>
              </a:rPr>
              <a:t> </a:t>
            </a:r>
            <a:r>
              <a:rPr lang="en-US" sz="2500" dirty="0" err="1">
                <a:solidFill>
                  <a:schemeClr val="tx1"/>
                </a:solidFill>
              </a:rPr>
              <a:t>alla</a:t>
            </a:r>
            <a:r>
              <a:rPr lang="en-US" sz="2500" dirty="0">
                <a:solidFill>
                  <a:schemeClr val="tx1"/>
                </a:solidFill>
              </a:rPr>
              <a:t> </a:t>
            </a:r>
            <a:r>
              <a:rPr lang="en-US" sz="2500" dirty="0" err="1">
                <a:solidFill>
                  <a:schemeClr val="tx1"/>
                </a:solidFill>
              </a:rPr>
              <a:t>pratica</a:t>
            </a:r>
            <a:r>
              <a:rPr lang="en-US" sz="2500" dirty="0">
                <a:solidFill>
                  <a:schemeClr val="tx1"/>
                </a:solidFill>
              </a:rPr>
              <a:t> di tutti </a:t>
            </a:r>
            <a:r>
              <a:rPr lang="en-US" sz="2500" dirty="0" err="1">
                <a:solidFill>
                  <a:schemeClr val="tx1"/>
                </a:solidFill>
              </a:rPr>
              <a:t>i</a:t>
            </a:r>
            <a:r>
              <a:rPr lang="en-US" sz="2500" dirty="0">
                <a:solidFill>
                  <a:schemeClr val="tx1"/>
                </a:solidFill>
              </a:rPr>
              <a:t> </a:t>
            </a:r>
            <a:r>
              <a:rPr lang="en-US" sz="2500" dirty="0" err="1">
                <a:solidFill>
                  <a:schemeClr val="tx1"/>
                </a:solidFill>
              </a:rPr>
              <a:t>giorni</a:t>
            </a:r>
            <a:r>
              <a:rPr lang="en-US" sz="2500" dirty="0">
                <a:solidFill>
                  <a:schemeClr val="tx1"/>
                </a:solidFill>
              </a:rPr>
              <a:t> </a:t>
            </a:r>
            <a:r>
              <a:rPr lang="en-US" sz="2100" dirty="0"/>
              <a:t>(McKee, Watson, and Dore 2014);</a:t>
            </a:r>
            <a:br>
              <a:rPr lang="en-US" sz="2500" dirty="0"/>
            </a:br>
            <a:endParaRPr lang="en-US" sz="2500" dirty="0"/>
          </a:p>
          <a:p>
            <a:pPr marL="457200" lvl="0" indent="-228600" defTabSz="91440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500"/>
              <a:buChar char="-"/>
            </a:pPr>
            <a:r>
              <a:rPr lang="en-US" sz="2500" dirty="0" err="1">
                <a:solidFill>
                  <a:schemeClr val="tx1"/>
                </a:solidFill>
              </a:rPr>
              <a:t>Utilizzare</a:t>
            </a:r>
            <a:r>
              <a:rPr lang="en-US" sz="2500" dirty="0">
                <a:solidFill>
                  <a:schemeClr val="tx1"/>
                </a:solidFill>
              </a:rPr>
              <a:t> un </a:t>
            </a:r>
            <a:r>
              <a:rPr lang="en-US" sz="2500" dirty="0" err="1">
                <a:solidFill>
                  <a:schemeClr val="tx1"/>
                </a:solidFill>
              </a:rPr>
              <a:t>approccio</a:t>
            </a:r>
            <a:r>
              <a:rPr lang="en-US" sz="2500" dirty="0">
                <a:solidFill>
                  <a:schemeClr val="tx1"/>
                </a:solidFill>
              </a:rPr>
              <a:t> </a:t>
            </a:r>
            <a:r>
              <a:rPr lang="en-US" sz="2500" dirty="0" err="1">
                <a:solidFill>
                  <a:schemeClr val="tx1"/>
                </a:solidFill>
              </a:rPr>
              <a:t>dialogico</a:t>
            </a:r>
            <a:r>
              <a:rPr lang="en-US" sz="2500" dirty="0">
                <a:solidFill>
                  <a:schemeClr val="tx1"/>
                </a:solidFill>
              </a:rPr>
              <a:t> </a:t>
            </a:r>
            <a:r>
              <a:rPr lang="en-US" sz="2500" b="1" dirty="0" err="1">
                <a:solidFill>
                  <a:schemeClr val="tx1"/>
                </a:solidFill>
              </a:rPr>
              <a:t>critico</a:t>
            </a:r>
            <a:r>
              <a:rPr lang="en-US" sz="2500" b="1" dirty="0">
                <a:solidFill>
                  <a:schemeClr val="tx1"/>
                </a:solidFill>
              </a:rPr>
              <a:t> </a:t>
            </a:r>
            <a:r>
              <a:rPr lang="en-US" sz="2500" dirty="0">
                <a:solidFill>
                  <a:schemeClr val="tx1"/>
                </a:solidFill>
              </a:rPr>
              <a:t>verso le </a:t>
            </a:r>
            <a:r>
              <a:rPr lang="en-US" sz="2500" dirty="0" err="1">
                <a:solidFill>
                  <a:schemeClr val="tx1"/>
                </a:solidFill>
              </a:rPr>
              <a:t>norme</a:t>
            </a:r>
            <a:r>
              <a:rPr lang="en-US" sz="2500" dirty="0">
                <a:solidFill>
                  <a:schemeClr val="tx1"/>
                </a:solidFill>
              </a:rPr>
              <a:t> di </a:t>
            </a:r>
            <a:r>
              <a:rPr lang="en-US" sz="2500" dirty="0" err="1">
                <a:solidFill>
                  <a:schemeClr val="tx1"/>
                </a:solidFill>
              </a:rPr>
              <a:t>genere</a:t>
            </a:r>
            <a:r>
              <a:rPr lang="en-US" sz="2500" dirty="0"/>
              <a:t> </a:t>
            </a:r>
            <a:r>
              <a:rPr lang="en-US" sz="2100" dirty="0"/>
              <a:t>(</a:t>
            </a:r>
            <a:r>
              <a:rPr lang="en-US" sz="2100" dirty="0" err="1"/>
              <a:t>Lindroth</a:t>
            </a:r>
            <a:r>
              <a:rPr lang="en-US" sz="2100" dirty="0"/>
              <a:t> 2014; Claussen 2017).</a:t>
            </a:r>
          </a:p>
          <a:p>
            <a:pPr marL="0" lvl="0" indent="-228600" defTabSz="914400">
              <a:lnSpc>
                <a:spcPct val="100000"/>
              </a:lnSpc>
              <a:spcBef>
                <a:spcPts val="700"/>
              </a:spcBef>
              <a:spcAft>
                <a:spcPts val="1600"/>
              </a:spcAft>
              <a:buNone/>
            </a:pPr>
            <a:endParaRPr lang="en-US" sz="700" dirty="0"/>
          </a:p>
        </p:txBody>
      </p:sp>
      <p:pic>
        <p:nvPicPr>
          <p:cNvPr id="3" name="Immagine 2" descr="Immagine che contiene testo&#10;&#10;Descrizione generata automaticamente">
            <a:extLst>
              <a:ext uri="{FF2B5EF4-FFF2-40B4-BE49-F238E27FC236}">
                <a16:creationId xmlns:a16="http://schemas.microsoft.com/office/drawing/2014/main" id="{B0CD1613-4F86-41D1-8AC6-3DFC05892B5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457" r="15712"/>
          <a:stretch/>
        </p:blipFill>
        <p:spPr>
          <a:xfrm>
            <a:off x="6739254" y="2017486"/>
            <a:ext cx="2138046" cy="2135453"/>
          </a:xfrm>
          <a:custGeom>
            <a:avLst/>
            <a:gdLst/>
            <a:ahLst/>
            <a:cxnLst/>
            <a:rect l="l" t="t" r="r" b="b"/>
            <a:pathLst>
              <a:path w="3860171" h="3855489">
                <a:moveTo>
                  <a:pt x="1930086" y="0"/>
                </a:moveTo>
                <a:lnTo>
                  <a:pt x="1967540" y="3511"/>
                </a:lnTo>
                <a:lnTo>
                  <a:pt x="2003824" y="12875"/>
                </a:lnTo>
                <a:lnTo>
                  <a:pt x="2038938" y="26920"/>
                </a:lnTo>
                <a:lnTo>
                  <a:pt x="2075222" y="44477"/>
                </a:lnTo>
                <a:lnTo>
                  <a:pt x="2109166" y="64375"/>
                </a:lnTo>
                <a:lnTo>
                  <a:pt x="2144279" y="85443"/>
                </a:lnTo>
                <a:lnTo>
                  <a:pt x="2179393" y="104171"/>
                </a:lnTo>
                <a:lnTo>
                  <a:pt x="2214507" y="122898"/>
                </a:lnTo>
                <a:lnTo>
                  <a:pt x="2248450" y="136943"/>
                </a:lnTo>
                <a:lnTo>
                  <a:pt x="2285905" y="146307"/>
                </a:lnTo>
                <a:lnTo>
                  <a:pt x="2322189" y="150989"/>
                </a:lnTo>
                <a:lnTo>
                  <a:pt x="2360814" y="150989"/>
                </a:lnTo>
                <a:lnTo>
                  <a:pt x="2400610" y="148648"/>
                </a:lnTo>
                <a:lnTo>
                  <a:pt x="2440405" y="143966"/>
                </a:lnTo>
                <a:lnTo>
                  <a:pt x="2480201" y="138114"/>
                </a:lnTo>
                <a:lnTo>
                  <a:pt x="2519996" y="133432"/>
                </a:lnTo>
                <a:lnTo>
                  <a:pt x="2559792" y="129921"/>
                </a:lnTo>
                <a:lnTo>
                  <a:pt x="2597247" y="131091"/>
                </a:lnTo>
                <a:lnTo>
                  <a:pt x="2633531" y="135773"/>
                </a:lnTo>
                <a:lnTo>
                  <a:pt x="2668644" y="146307"/>
                </a:lnTo>
                <a:lnTo>
                  <a:pt x="2697906" y="161523"/>
                </a:lnTo>
                <a:lnTo>
                  <a:pt x="2725997" y="181421"/>
                </a:lnTo>
                <a:lnTo>
                  <a:pt x="2750577" y="204830"/>
                </a:lnTo>
                <a:lnTo>
                  <a:pt x="2775156" y="231750"/>
                </a:lnTo>
                <a:lnTo>
                  <a:pt x="2797395" y="259841"/>
                </a:lnTo>
                <a:lnTo>
                  <a:pt x="2819634" y="289103"/>
                </a:lnTo>
                <a:lnTo>
                  <a:pt x="2841872" y="318364"/>
                </a:lnTo>
                <a:lnTo>
                  <a:pt x="2864111" y="346455"/>
                </a:lnTo>
                <a:lnTo>
                  <a:pt x="2887520" y="373376"/>
                </a:lnTo>
                <a:lnTo>
                  <a:pt x="2914441" y="396785"/>
                </a:lnTo>
                <a:lnTo>
                  <a:pt x="2940191" y="417853"/>
                </a:lnTo>
                <a:lnTo>
                  <a:pt x="2969452" y="434240"/>
                </a:lnTo>
                <a:lnTo>
                  <a:pt x="3001055" y="448285"/>
                </a:lnTo>
                <a:lnTo>
                  <a:pt x="3034998" y="459990"/>
                </a:lnTo>
                <a:lnTo>
                  <a:pt x="3070112" y="470524"/>
                </a:lnTo>
                <a:lnTo>
                  <a:pt x="3105226" y="479888"/>
                </a:lnTo>
                <a:lnTo>
                  <a:pt x="3141510" y="489251"/>
                </a:lnTo>
                <a:lnTo>
                  <a:pt x="3175453" y="499785"/>
                </a:lnTo>
                <a:lnTo>
                  <a:pt x="3209396" y="511490"/>
                </a:lnTo>
                <a:lnTo>
                  <a:pt x="3240999" y="525535"/>
                </a:lnTo>
                <a:lnTo>
                  <a:pt x="3269090" y="543092"/>
                </a:lnTo>
                <a:lnTo>
                  <a:pt x="3294840" y="564161"/>
                </a:lnTo>
                <a:lnTo>
                  <a:pt x="3315908" y="589911"/>
                </a:lnTo>
                <a:lnTo>
                  <a:pt x="3333465" y="618002"/>
                </a:lnTo>
                <a:lnTo>
                  <a:pt x="3347510" y="649604"/>
                </a:lnTo>
                <a:lnTo>
                  <a:pt x="3359215" y="683547"/>
                </a:lnTo>
                <a:lnTo>
                  <a:pt x="3369749" y="717491"/>
                </a:lnTo>
                <a:lnTo>
                  <a:pt x="3379113" y="753775"/>
                </a:lnTo>
                <a:lnTo>
                  <a:pt x="3388476" y="788889"/>
                </a:lnTo>
                <a:lnTo>
                  <a:pt x="3399010" y="824002"/>
                </a:lnTo>
                <a:lnTo>
                  <a:pt x="3410715" y="857946"/>
                </a:lnTo>
                <a:lnTo>
                  <a:pt x="3424760" y="889548"/>
                </a:lnTo>
                <a:lnTo>
                  <a:pt x="3441147" y="918809"/>
                </a:lnTo>
                <a:lnTo>
                  <a:pt x="3462215" y="944560"/>
                </a:lnTo>
                <a:lnTo>
                  <a:pt x="3485624" y="971480"/>
                </a:lnTo>
                <a:lnTo>
                  <a:pt x="3512545" y="994889"/>
                </a:lnTo>
                <a:lnTo>
                  <a:pt x="3540636" y="1017128"/>
                </a:lnTo>
                <a:lnTo>
                  <a:pt x="3571068" y="1039367"/>
                </a:lnTo>
                <a:lnTo>
                  <a:pt x="3600329" y="1061605"/>
                </a:lnTo>
                <a:lnTo>
                  <a:pt x="3628420" y="1083844"/>
                </a:lnTo>
                <a:lnTo>
                  <a:pt x="3655341" y="1108424"/>
                </a:lnTo>
                <a:lnTo>
                  <a:pt x="3678750" y="1133003"/>
                </a:lnTo>
                <a:lnTo>
                  <a:pt x="3698648" y="1161094"/>
                </a:lnTo>
                <a:lnTo>
                  <a:pt x="3713864" y="1190356"/>
                </a:lnTo>
                <a:lnTo>
                  <a:pt x="3724398" y="1225469"/>
                </a:lnTo>
                <a:lnTo>
                  <a:pt x="3729080" y="1261754"/>
                </a:lnTo>
                <a:lnTo>
                  <a:pt x="3730250" y="1299208"/>
                </a:lnTo>
                <a:lnTo>
                  <a:pt x="3726739" y="1339004"/>
                </a:lnTo>
                <a:lnTo>
                  <a:pt x="3722057" y="1378799"/>
                </a:lnTo>
                <a:lnTo>
                  <a:pt x="3716205" y="1418595"/>
                </a:lnTo>
                <a:lnTo>
                  <a:pt x="3711523" y="1458391"/>
                </a:lnTo>
                <a:lnTo>
                  <a:pt x="3709182" y="1498186"/>
                </a:lnTo>
                <a:lnTo>
                  <a:pt x="3709182" y="1536811"/>
                </a:lnTo>
                <a:lnTo>
                  <a:pt x="3713864" y="1573096"/>
                </a:lnTo>
                <a:lnTo>
                  <a:pt x="3723228" y="1609380"/>
                </a:lnTo>
                <a:lnTo>
                  <a:pt x="3737273" y="1643323"/>
                </a:lnTo>
                <a:lnTo>
                  <a:pt x="3756000" y="1678437"/>
                </a:lnTo>
                <a:lnTo>
                  <a:pt x="3774728" y="1713550"/>
                </a:lnTo>
                <a:lnTo>
                  <a:pt x="3795796" y="1748664"/>
                </a:lnTo>
                <a:lnTo>
                  <a:pt x="3815694" y="1782608"/>
                </a:lnTo>
                <a:lnTo>
                  <a:pt x="3833250" y="1818892"/>
                </a:lnTo>
                <a:lnTo>
                  <a:pt x="3847296" y="1854005"/>
                </a:lnTo>
                <a:lnTo>
                  <a:pt x="3856660" y="1890290"/>
                </a:lnTo>
                <a:lnTo>
                  <a:pt x="3860171" y="1927744"/>
                </a:lnTo>
                <a:lnTo>
                  <a:pt x="3856660" y="1965199"/>
                </a:lnTo>
                <a:lnTo>
                  <a:pt x="3847296" y="2001483"/>
                </a:lnTo>
                <a:lnTo>
                  <a:pt x="3833250" y="2036597"/>
                </a:lnTo>
                <a:lnTo>
                  <a:pt x="3815694" y="2072881"/>
                </a:lnTo>
                <a:lnTo>
                  <a:pt x="3795796" y="2106824"/>
                </a:lnTo>
                <a:lnTo>
                  <a:pt x="3774728" y="2141938"/>
                </a:lnTo>
                <a:lnTo>
                  <a:pt x="3756000" y="2177052"/>
                </a:lnTo>
                <a:lnTo>
                  <a:pt x="3737273" y="2212166"/>
                </a:lnTo>
                <a:lnTo>
                  <a:pt x="3723228" y="2246109"/>
                </a:lnTo>
                <a:lnTo>
                  <a:pt x="3713864" y="2282393"/>
                </a:lnTo>
                <a:lnTo>
                  <a:pt x="3709182" y="2318677"/>
                </a:lnTo>
                <a:lnTo>
                  <a:pt x="3709182" y="2357302"/>
                </a:lnTo>
                <a:lnTo>
                  <a:pt x="3711523" y="2397098"/>
                </a:lnTo>
                <a:lnTo>
                  <a:pt x="3716205" y="2436894"/>
                </a:lnTo>
                <a:lnTo>
                  <a:pt x="3722057" y="2476689"/>
                </a:lnTo>
                <a:lnTo>
                  <a:pt x="3726739" y="2516485"/>
                </a:lnTo>
                <a:lnTo>
                  <a:pt x="3730250" y="2556280"/>
                </a:lnTo>
                <a:lnTo>
                  <a:pt x="3729080" y="2593735"/>
                </a:lnTo>
                <a:lnTo>
                  <a:pt x="3724398" y="2630019"/>
                </a:lnTo>
                <a:lnTo>
                  <a:pt x="3713864" y="2665133"/>
                </a:lnTo>
                <a:lnTo>
                  <a:pt x="3698648" y="2694394"/>
                </a:lnTo>
                <a:lnTo>
                  <a:pt x="3678750" y="2722485"/>
                </a:lnTo>
                <a:lnTo>
                  <a:pt x="3655341" y="2747065"/>
                </a:lnTo>
                <a:lnTo>
                  <a:pt x="3628420" y="2771645"/>
                </a:lnTo>
                <a:lnTo>
                  <a:pt x="3600329" y="2793883"/>
                </a:lnTo>
                <a:lnTo>
                  <a:pt x="3571068" y="2816122"/>
                </a:lnTo>
                <a:lnTo>
                  <a:pt x="3540636" y="2838361"/>
                </a:lnTo>
                <a:lnTo>
                  <a:pt x="3512545" y="2860599"/>
                </a:lnTo>
                <a:lnTo>
                  <a:pt x="3485624" y="2884009"/>
                </a:lnTo>
                <a:lnTo>
                  <a:pt x="3462215" y="2910929"/>
                </a:lnTo>
                <a:lnTo>
                  <a:pt x="3441147" y="2936679"/>
                </a:lnTo>
                <a:lnTo>
                  <a:pt x="3424760" y="2965941"/>
                </a:lnTo>
                <a:lnTo>
                  <a:pt x="3410715" y="2997543"/>
                </a:lnTo>
                <a:lnTo>
                  <a:pt x="3399010" y="3031486"/>
                </a:lnTo>
                <a:lnTo>
                  <a:pt x="3388476" y="3066600"/>
                </a:lnTo>
                <a:lnTo>
                  <a:pt x="3379113" y="3101714"/>
                </a:lnTo>
                <a:lnTo>
                  <a:pt x="3369749" y="3137998"/>
                </a:lnTo>
                <a:lnTo>
                  <a:pt x="3359215" y="3171941"/>
                </a:lnTo>
                <a:lnTo>
                  <a:pt x="3347510" y="3205885"/>
                </a:lnTo>
                <a:lnTo>
                  <a:pt x="3333465" y="3237487"/>
                </a:lnTo>
                <a:lnTo>
                  <a:pt x="3315908" y="3265578"/>
                </a:lnTo>
                <a:lnTo>
                  <a:pt x="3294840" y="3291328"/>
                </a:lnTo>
                <a:lnTo>
                  <a:pt x="3269090" y="3312396"/>
                </a:lnTo>
                <a:lnTo>
                  <a:pt x="3240999" y="3329953"/>
                </a:lnTo>
                <a:lnTo>
                  <a:pt x="3209396" y="3343999"/>
                </a:lnTo>
                <a:lnTo>
                  <a:pt x="3175453" y="3355703"/>
                </a:lnTo>
                <a:lnTo>
                  <a:pt x="3141510" y="3366237"/>
                </a:lnTo>
                <a:lnTo>
                  <a:pt x="3105226" y="3375601"/>
                </a:lnTo>
                <a:lnTo>
                  <a:pt x="3070112" y="3384965"/>
                </a:lnTo>
                <a:lnTo>
                  <a:pt x="3034998" y="3395499"/>
                </a:lnTo>
                <a:lnTo>
                  <a:pt x="3001055" y="3407203"/>
                </a:lnTo>
                <a:lnTo>
                  <a:pt x="2969452" y="3421249"/>
                </a:lnTo>
                <a:lnTo>
                  <a:pt x="2940191" y="3437635"/>
                </a:lnTo>
                <a:lnTo>
                  <a:pt x="2914441" y="3458704"/>
                </a:lnTo>
                <a:lnTo>
                  <a:pt x="2887520" y="3482113"/>
                </a:lnTo>
                <a:lnTo>
                  <a:pt x="2864111" y="3509033"/>
                </a:lnTo>
                <a:lnTo>
                  <a:pt x="2841872" y="3537124"/>
                </a:lnTo>
                <a:lnTo>
                  <a:pt x="2819634" y="3566386"/>
                </a:lnTo>
                <a:lnTo>
                  <a:pt x="2797395" y="3595647"/>
                </a:lnTo>
                <a:lnTo>
                  <a:pt x="2775156" y="3623738"/>
                </a:lnTo>
                <a:lnTo>
                  <a:pt x="2750577" y="3650659"/>
                </a:lnTo>
                <a:lnTo>
                  <a:pt x="2725997" y="3674068"/>
                </a:lnTo>
                <a:lnTo>
                  <a:pt x="2697906" y="3693966"/>
                </a:lnTo>
                <a:lnTo>
                  <a:pt x="2668644" y="3709182"/>
                </a:lnTo>
                <a:lnTo>
                  <a:pt x="2633531" y="3719716"/>
                </a:lnTo>
                <a:lnTo>
                  <a:pt x="2597247" y="3724398"/>
                </a:lnTo>
                <a:lnTo>
                  <a:pt x="2559792" y="3725568"/>
                </a:lnTo>
                <a:lnTo>
                  <a:pt x="2519996" y="3722057"/>
                </a:lnTo>
                <a:lnTo>
                  <a:pt x="2480201" y="3717375"/>
                </a:lnTo>
                <a:lnTo>
                  <a:pt x="2440405" y="3711523"/>
                </a:lnTo>
                <a:lnTo>
                  <a:pt x="2400610" y="3706841"/>
                </a:lnTo>
                <a:lnTo>
                  <a:pt x="2360814" y="3704500"/>
                </a:lnTo>
                <a:lnTo>
                  <a:pt x="2322189" y="3704500"/>
                </a:lnTo>
                <a:lnTo>
                  <a:pt x="2285905" y="3709182"/>
                </a:lnTo>
                <a:lnTo>
                  <a:pt x="2248450" y="3718545"/>
                </a:lnTo>
                <a:lnTo>
                  <a:pt x="2214507" y="3732591"/>
                </a:lnTo>
                <a:lnTo>
                  <a:pt x="2179393" y="3751318"/>
                </a:lnTo>
                <a:lnTo>
                  <a:pt x="2144279" y="3770045"/>
                </a:lnTo>
                <a:lnTo>
                  <a:pt x="2109166" y="3791114"/>
                </a:lnTo>
                <a:lnTo>
                  <a:pt x="2075222" y="3811011"/>
                </a:lnTo>
                <a:lnTo>
                  <a:pt x="2038938" y="3828568"/>
                </a:lnTo>
                <a:lnTo>
                  <a:pt x="2003824" y="3842614"/>
                </a:lnTo>
                <a:lnTo>
                  <a:pt x="1967540" y="3851978"/>
                </a:lnTo>
                <a:lnTo>
                  <a:pt x="1930086" y="3855489"/>
                </a:lnTo>
                <a:lnTo>
                  <a:pt x="1892631" y="3851978"/>
                </a:lnTo>
                <a:lnTo>
                  <a:pt x="1856347" y="3842614"/>
                </a:lnTo>
                <a:lnTo>
                  <a:pt x="1821233" y="3828568"/>
                </a:lnTo>
                <a:lnTo>
                  <a:pt x="1784949" y="3811011"/>
                </a:lnTo>
                <a:lnTo>
                  <a:pt x="1751005" y="3791114"/>
                </a:lnTo>
                <a:lnTo>
                  <a:pt x="1715892" y="3770045"/>
                </a:lnTo>
                <a:lnTo>
                  <a:pt x="1680778" y="3751318"/>
                </a:lnTo>
                <a:lnTo>
                  <a:pt x="1645664" y="3732591"/>
                </a:lnTo>
                <a:lnTo>
                  <a:pt x="1610550" y="3718545"/>
                </a:lnTo>
                <a:lnTo>
                  <a:pt x="1574266" y="3709182"/>
                </a:lnTo>
                <a:lnTo>
                  <a:pt x="1537982" y="3704500"/>
                </a:lnTo>
                <a:lnTo>
                  <a:pt x="1499357" y="3704500"/>
                </a:lnTo>
                <a:lnTo>
                  <a:pt x="1459561" y="3706841"/>
                </a:lnTo>
                <a:lnTo>
                  <a:pt x="1419766" y="3711523"/>
                </a:lnTo>
                <a:lnTo>
                  <a:pt x="1379970" y="3717375"/>
                </a:lnTo>
                <a:lnTo>
                  <a:pt x="1340175" y="3722057"/>
                </a:lnTo>
                <a:lnTo>
                  <a:pt x="1300379" y="3725568"/>
                </a:lnTo>
                <a:lnTo>
                  <a:pt x="1262924" y="3724398"/>
                </a:lnTo>
                <a:lnTo>
                  <a:pt x="1226640" y="3719716"/>
                </a:lnTo>
                <a:lnTo>
                  <a:pt x="1191526" y="3709182"/>
                </a:lnTo>
                <a:lnTo>
                  <a:pt x="1162265" y="3693966"/>
                </a:lnTo>
                <a:lnTo>
                  <a:pt x="1134174" y="3674068"/>
                </a:lnTo>
                <a:lnTo>
                  <a:pt x="1109594" y="3650659"/>
                </a:lnTo>
                <a:lnTo>
                  <a:pt x="1085015" y="3623738"/>
                </a:lnTo>
                <a:lnTo>
                  <a:pt x="1062776" y="3595647"/>
                </a:lnTo>
                <a:lnTo>
                  <a:pt x="1040537" y="3566386"/>
                </a:lnTo>
                <a:lnTo>
                  <a:pt x="1018299" y="3537124"/>
                </a:lnTo>
                <a:lnTo>
                  <a:pt x="996060" y="3509033"/>
                </a:lnTo>
                <a:lnTo>
                  <a:pt x="972651" y="3482113"/>
                </a:lnTo>
                <a:lnTo>
                  <a:pt x="945730" y="3458704"/>
                </a:lnTo>
                <a:lnTo>
                  <a:pt x="919980" y="3437635"/>
                </a:lnTo>
                <a:lnTo>
                  <a:pt x="890719" y="3421249"/>
                </a:lnTo>
                <a:lnTo>
                  <a:pt x="859116" y="3407203"/>
                </a:lnTo>
                <a:lnTo>
                  <a:pt x="825173" y="3395499"/>
                </a:lnTo>
                <a:lnTo>
                  <a:pt x="790059" y="3384965"/>
                </a:lnTo>
                <a:lnTo>
                  <a:pt x="754946" y="3375601"/>
                </a:lnTo>
                <a:lnTo>
                  <a:pt x="718662" y="3366237"/>
                </a:lnTo>
                <a:lnTo>
                  <a:pt x="684718" y="3355703"/>
                </a:lnTo>
                <a:lnTo>
                  <a:pt x="650775" y="3343999"/>
                </a:lnTo>
                <a:lnTo>
                  <a:pt x="619173" y="3329953"/>
                </a:lnTo>
                <a:lnTo>
                  <a:pt x="591082" y="3312396"/>
                </a:lnTo>
                <a:lnTo>
                  <a:pt x="565332" y="3291328"/>
                </a:lnTo>
                <a:lnTo>
                  <a:pt x="544263" y="3265578"/>
                </a:lnTo>
                <a:lnTo>
                  <a:pt x="526706" y="3237487"/>
                </a:lnTo>
                <a:lnTo>
                  <a:pt x="512661" y="3205885"/>
                </a:lnTo>
                <a:lnTo>
                  <a:pt x="500956" y="3171941"/>
                </a:lnTo>
                <a:lnTo>
                  <a:pt x="490422" y="3137998"/>
                </a:lnTo>
                <a:lnTo>
                  <a:pt x="481059" y="3101714"/>
                </a:lnTo>
                <a:lnTo>
                  <a:pt x="471695" y="3066600"/>
                </a:lnTo>
                <a:lnTo>
                  <a:pt x="461161" y="3031486"/>
                </a:lnTo>
                <a:lnTo>
                  <a:pt x="449456" y="2997543"/>
                </a:lnTo>
                <a:lnTo>
                  <a:pt x="435411" y="2965941"/>
                </a:lnTo>
                <a:lnTo>
                  <a:pt x="419024" y="2936679"/>
                </a:lnTo>
                <a:lnTo>
                  <a:pt x="397956" y="2910929"/>
                </a:lnTo>
                <a:lnTo>
                  <a:pt x="374547" y="2884009"/>
                </a:lnTo>
                <a:lnTo>
                  <a:pt x="347626" y="2860599"/>
                </a:lnTo>
                <a:lnTo>
                  <a:pt x="318365" y="2838361"/>
                </a:lnTo>
                <a:lnTo>
                  <a:pt x="289103" y="2816122"/>
                </a:lnTo>
                <a:lnTo>
                  <a:pt x="259842" y="2793883"/>
                </a:lnTo>
                <a:lnTo>
                  <a:pt x="231751" y="2771645"/>
                </a:lnTo>
                <a:lnTo>
                  <a:pt x="204830" y="2747065"/>
                </a:lnTo>
                <a:lnTo>
                  <a:pt x="181421" y="2722485"/>
                </a:lnTo>
                <a:lnTo>
                  <a:pt x="161523" y="2694394"/>
                </a:lnTo>
                <a:lnTo>
                  <a:pt x="146308" y="2665133"/>
                </a:lnTo>
                <a:lnTo>
                  <a:pt x="135773" y="2630019"/>
                </a:lnTo>
                <a:lnTo>
                  <a:pt x="131092" y="2593735"/>
                </a:lnTo>
                <a:lnTo>
                  <a:pt x="129921" y="2556280"/>
                </a:lnTo>
                <a:lnTo>
                  <a:pt x="133432" y="2516485"/>
                </a:lnTo>
                <a:lnTo>
                  <a:pt x="138114" y="2476689"/>
                </a:lnTo>
                <a:lnTo>
                  <a:pt x="143967" y="2436894"/>
                </a:lnTo>
                <a:lnTo>
                  <a:pt x="148648" y="2397098"/>
                </a:lnTo>
                <a:lnTo>
                  <a:pt x="150989" y="2357302"/>
                </a:lnTo>
                <a:lnTo>
                  <a:pt x="150989" y="2318677"/>
                </a:lnTo>
                <a:lnTo>
                  <a:pt x="146308" y="2282393"/>
                </a:lnTo>
                <a:lnTo>
                  <a:pt x="136944" y="2246109"/>
                </a:lnTo>
                <a:lnTo>
                  <a:pt x="122898" y="2212166"/>
                </a:lnTo>
                <a:lnTo>
                  <a:pt x="105341" y="2177052"/>
                </a:lnTo>
                <a:lnTo>
                  <a:pt x="85444" y="2141938"/>
                </a:lnTo>
                <a:lnTo>
                  <a:pt x="64375" y="2106824"/>
                </a:lnTo>
                <a:lnTo>
                  <a:pt x="44478" y="2072881"/>
                </a:lnTo>
                <a:lnTo>
                  <a:pt x="26921" y="2036597"/>
                </a:lnTo>
                <a:lnTo>
                  <a:pt x="12875" y="2001483"/>
                </a:lnTo>
                <a:lnTo>
                  <a:pt x="3512" y="1965199"/>
                </a:lnTo>
                <a:lnTo>
                  <a:pt x="0" y="1927744"/>
                </a:lnTo>
                <a:lnTo>
                  <a:pt x="3512" y="1890290"/>
                </a:lnTo>
                <a:lnTo>
                  <a:pt x="12875" y="1854005"/>
                </a:lnTo>
                <a:lnTo>
                  <a:pt x="26921" y="1818892"/>
                </a:lnTo>
                <a:lnTo>
                  <a:pt x="44478" y="1782608"/>
                </a:lnTo>
                <a:lnTo>
                  <a:pt x="64375" y="1748664"/>
                </a:lnTo>
                <a:lnTo>
                  <a:pt x="85444" y="1713550"/>
                </a:lnTo>
                <a:lnTo>
                  <a:pt x="105341" y="1678437"/>
                </a:lnTo>
                <a:lnTo>
                  <a:pt x="122898" y="1643323"/>
                </a:lnTo>
                <a:lnTo>
                  <a:pt x="136944" y="1609380"/>
                </a:lnTo>
                <a:lnTo>
                  <a:pt x="146308" y="1573096"/>
                </a:lnTo>
                <a:lnTo>
                  <a:pt x="150989" y="1536811"/>
                </a:lnTo>
                <a:lnTo>
                  <a:pt x="150989" y="1498186"/>
                </a:lnTo>
                <a:lnTo>
                  <a:pt x="148648" y="1458391"/>
                </a:lnTo>
                <a:lnTo>
                  <a:pt x="143967" y="1418595"/>
                </a:lnTo>
                <a:lnTo>
                  <a:pt x="138114" y="1378799"/>
                </a:lnTo>
                <a:lnTo>
                  <a:pt x="133432" y="1339004"/>
                </a:lnTo>
                <a:lnTo>
                  <a:pt x="129921" y="1299208"/>
                </a:lnTo>
                <a:lnTo>
                  <a:pt x="131092" y="1261754"/>
                </a:lnTo>
                <a:lnTo>
                  <a:pt x="135773" y="1225469"/>
                </a:lnTo>
                <a:lnTo>
                  <a:pt x="146308" y="1190356"/>
                </a:lnTo>
                <a:lnTo>
                  <a:pt x="161523" y="1161094"/>
                </a:lnTo>
                <a:lnTo>
                  <a:pt x="181421" y="1133003"/>
                </a:lnTo>
                <a:lnTo>
                  <a:pt x="204830" y="1108424"/>
                </a:lnTo>
                <a:lnTo>
                  <a:pt x="231751" y="1083844"/>
                </a:lnTo>
                <a:lnTo>
                  <a:pt x="259842" y="1061605"/>
                </a:lnTo>
                <a:lnTo>
                  <a:pt x="289103" y="1039367"/>
                </a:lnTo>
                <a:lnTo>
                  <a:pt x="318365" y="1017128"/>
                </a:lnTo>
                <a:lnTo>
                  <a:pt x="347626" y="994889"/>
                </a:lnTo>
                <a:lnTo>
                  <a:pt x="374547" y="971480"/>
                </a:lnTo>
                <a:lnTo>
                  <a:pt x="397956" y="944560"/>
                </a:lnTo>
                <a:lnTo>
                  <a:pt x="419024" y="918809"/>
                </a:lnTo>
                <a:lnTo>
                  <a:pt x="435411" y="889548"/>
                </a:lnTo>
                <a:lnTo>
                  <a:pt x="449456" y="857946"/>
                </a:lnTo>
                <a:lnTo>
                  <a:pt x="461161" y="824002"/>
                </a:lnTo>
                <a:lnTo>
                  <a:pt x="471695" y="788889"/>
                </a:lnTo>
                <a:lnTo>
                  <a:pt x="481059" y="753775"/>
                </a:lnTo>
                <a:lnTo>
                  <a:pt x="490422" y="717491"/>
                </a:lnTo>
                <a:lnTo>
                  <a:pt x="500956" y="683547"/>
                </a:lnTo>
                <a:lnTo>
                  <a:pt x="512661" y="649604"/>
                </a:lnTo>
                <a:lnTo>
                  <a:pt x="526706" y="618002"/>
                </a:lnTo>
                <a:lnTo>
                  <a:pt x="544263" y="589911"/>
                </a:lnTo>
                <a:lnTo>
                  <a:pt x="565332" y="564161"/>
                </a:lnTo>
                <a:lnTo>
                  <a:pt x="591082" y="543092"/>
                </a:lnTo>
                <a:lnTo>
                  <a:pt x="619173" y="525535"/>
                </a:lnTo>
                <a:lnTo>
                  <a:pt x="650775" y="511490"/>
                </a:lnTo>
                <a:lnTo>
                  <a:pt x="684718" y="499785"/>
                </a:lnTo>
                <a:lnTo>
                  <a:pt x="718662" y="489251"/>
                </a:lnTo>
                <a:lnTo>
                  <a:pt x="754946" y="479888"/>
                </a:lnTo>
                <a:lnTo>
                  <a:pt x="790059" y="470524"/>
                </a:lnTo>
                <a:lnTo>
                  <a:pt x="825173" y="459990"/>
                </a:lnTo>
                <a:lnTo>
                  <a:pt x="859116" y="448285"/>
                </a:lnTo>
                <a:lnTo>
                  <a:pt x="890719" y="434240"/>
                </a:lnTo>
                <a:lnTo>
                  <a:pt x="919980" y="417853"/>
                </a:lnTo>
                <a:lnTo>
                  <a:pt x="945730" y="396785"/>
                </a:lnTo>
                <a:lnTo>
                  <a:pt x="972651" y="373376"/>
                </a:lnTo>
                <a:lnTo>
                  <a:pt x="996060" y="346455"/>
                </a:lnTo>
                <a:lnTo>
                  <a:pt x="1018299" y="318364"/>
                </a:lnTo>
                <a:lnTo>
                  <a:pt x="1040537" y="289103"/>
                </a:lnTo>
                <a:lnTo>
                  <a:pt x="1062776" y="259841"/>
                </a:lnTo>
                <a:lnTo>
                  <a:pt x="1085015" y="231750"/>
                </a:lnTo>
                <a:lnTo>
                  <a:pt x="1109594" y="204830"/>
                </a:lnTo>
                <a:lnTo>
                  <a:pt x="1134174" y="181421"/>
                </a:lnTo>
                <a:lnTo>
                  <a:pt x="1162265" y="161523"/>
                </a:lnTo>
                <a:lnTo>
                  <a:pt x="1191526" y="146307"/>
                </a:lnTo>
                <a:lnTo>
                  <a:pt x="1226640" y="135773"/>
                </a:lnTo>
                <a:lnTo>
                  <a:pt x="1262924" y="131091"/>
                </a:lnTo>
                <a:lnTo>
                  <a:pt x="1300379" y="129921"/>
                </a:lnTo>
                <a:lnTo>
                  <a:pt x="1340175" y="133432"/>
                </a:lnTo>
                <a:lnTo>
                  <a:pt x="1379970" y="138114"/>
                </a:lnTo>
                <a:lnTo>
                  <a:pt x="1419766" y="143966"/>
                </a:lnTo>
                <a:lnTo>
                  <a:pt x="1459561" y="148648"/>
                </a:lnTo>
                <a:lnTo>
                  <a:pt x="1499357" y="150989"/>
                </a:lnTo>
                <a:lnTo>
                  <a:pt x="1537982" y="150989"/>
                </a:lnTo>
                <a:lnTo>
                  <a:pt x="1574266" y="146307"/>
                </a:lnTo>
                <a:lnTo>
                  <a:pt x="1610550" y="136943"/>
                </a:lnTo>
                <a:lnTo>
                  <a:pt x="1645664" y="122898"/>
                </a:lnTo>
                <a:lnTo>
                  <a:pt x="1680778" y="104171"/>
                </a:lnTo>
                <a:lnTo>
                  <a:pt x="1715892" y="85443"/>
                </a:lnTo>
                <a:lnTo>
                  <a:pt x="1751005" y="64375"/>
                </a:lnTo>
                <a:lnTo>
                  <a:pt x="1784949" y="44477"/>
                </a:lnTo>
                <a:lnTo>
                  <a:pt x="1821233" y="26920"/>
                </a:lnTo>
                <a:lnTo>
                  <a:pt x="1856347" y="12875"/>
                </a:lnTo>
                <a:lnTo>
                  <a:pt x="1892631" y="3511"/>
                </a:lnTo>
                <a:close/>
              </a:path>
            </a:pathLst>
          </a:custGeom>
        </p:spPr>
      </p:pic>
      <p:sp>
        <p:nvSpPr>
          <p:cNvPr id="175" name="Rectangle 174">
            <a:extLst>
              <a:ext uri="{FF2B5EF4-FFF2-40B4-BE49-F238E27FC236}">
                <a16:creationId xmlns:a16="http://schemas.microsoft.com/office/drawing/2014/main" id="{A649C214-D583-4DF7-88CA-1EE5EA0DD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1402" y="0"/>
            <a:ext cx="212598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Freeform 6">
            <a:extLst>
              <a:ext uri="{FF2B5EF4-FFF2-40B4-BE49-F238E27FC236}">
                <a16:creationId xmlns:a16="http://schemas.microsoft.com/office/drawing/2014/main" id="{1DF61F47-37EC-408A-BDC8-E491FB5E5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664368" cy="51435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68157995-9098-42A2-8E36-8BA9015D7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1402" y="0"/>
            <a:ext cx="212598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45" name="Rectangle 144">
            <a:extLst>
              <a:ext uri="{FF2B5EF4-FFF2-40B4-BE49-F238E27FC236}">
                <a16:creationId xmlns:a16="http://schemas.microsoft.com/office/drawing/2014/main" id="{89DBA3C2-C92B-4CEB-868F-52A62295B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9143999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Google Shape;135;p30"/>
          <p:cNvSpPr txBox="1">
            <a:spLocks noGrp="1"/>
          </p:cNvSpPr>
          <p:nvPr>
            <p:ph type="title"/>
          </p:nvPr>
        </p:nvSpPr>
        <p:spPr>
          <a:xfrm>
            <a:off x="571497" y="286788"/>
            <a:ext cx="8001003" cy="834972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marL="0" lvl="0" indent="0" algn="ctr" defTabSz="914400">
              <a:spcBef>
                <a:spcPct val="0"/>
              </a:spcBef>
              <a:spcAft>
                <a:spcPts val="0"/>
              </a:spcAft>
            </a:pPr>
            <a:r>
              <a:rPr lang="en-US" sz="5100" spc="200" dirty="0"/>
              <a:t>YOUR GENDER YOUR POWER</a:t>
            </a:r>
          </a:p>
        </p:txBody>
      </p:sp>
      <p:sp>
        <p:nvSpPr>
          <p:cNvPr id="136" name="Google Shape;136;p30"/>
          <p:cNvSpPr txBox="1">
            <a:spLocks noGrp="1"/>
          </p:cNvSpPr>
          <p:nvPr>
            <p:ph type="body" idx="1"/>
          </p:nvPr>
        </p:nvSpPr>
        <p:spPr>
          <a:xfrm>
            <a:off x="571497" y="1178719"/>
            <a:ext cx="8001003" cy="3043237"/>
          </a:xfrm>
          <a:prstGeom prst="rect">
            <a:avLst/>
          </a:prstGeom>
        </p:spPr>
        <p:txBody>
          <a:bodyPr spcFirstLastPara="1" vert="horz" lIns="91440" tIns="45720" rIns="91440" bIns="45720" rtlCol="0" anchorCtr="0">
            <a:normAutofit fontScale="92500" lnSpcReduction="20000"/>
          </a:bodyPr>
          <a:lstStyle/>
          <a:p>
            <a:pPr marL="457200" lvl="0" indent="-228600" defTabSz="91440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500"/>
              <a:buChar char="-"/>
            </a:pPr>
            <a:r>
              <a:rPr lang="en-US" dirty="0" err="1">
                <a:solidFill>
                  <a:schemeClr val="tx1"/>
                </a:solidFill>
              </a:rPr>
              <a:t>Questo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programma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inserisce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all’interno</a:t>
            </a:r>
            <a:r>
              <a:rPr lang="en-US" dirty="0">
                <a:solidFill>
                  <a:schemeClr val="tx1"/>
                </a:solidFill>
              </a:rPr>
              <a:t> di un </a:t>
            </a:r>
            <a:r>
              <a:rPr lang="en-US" dirty="0" err="1">
                <a:solidFill>
                  <a:schemeClr val="tx1"/>
                </a:solidFill>
              </a:rPr>
              <a:t>più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ampio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progetto</a:t>
            </a:r>
            <a:r>
              <a:rPr lang="en-US" dirty="0">
                <a:solidFill>
                  <a:schemeClr val="tx1"/>
                </a:solidFill>
              </a:rPr>
              <a:t> di </a:t>
            </a:r>
            <a:r>
              <a:rPr lang="en-US" dirty="0" err="1">
                <a:solidFill>
                  <a:schemeClr val="tx1"/>
                </a:solidFill>
              </a:rPr>
              <a:t>educazione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sessuale</a:t>
            </a:r>
            <a:r>
              <a:rPr lang="en-US" dirty="0">
                <a:solidFill>
                  <a:schemeClr val="tx1"/>
                </a:solidFill>
              </a:rPr>
              <a:t>;</a:t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  <a:p>
            <a:pPr marL="457200" lvl="0" indent="-228600" defTabSz="91440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500"/>
              <a:buChar char="-"/>
            </a:pPr>
            <a:r>
              <a:rPr lang="en-US" dirty="0">
                <a:solidFill>
                  <a:schemeClr val="tx1"/>
                </a:solidFill>
              </a:rPr>
              <a:t>DURATA: Un </a:t>
            </a:r>
            <a:r>
              <a:rPr lang="en-US" dirty="0" err="1">
                <a:solidFill>
                  <a:schemeClr val="tx1"/>
                </a:solidFill>
              </a:rPr>
              <a:t>incontro</a:t>
            </a:r>
            <a:r>
              <a:rPr lang="en-US" dirty="0">
                <a:solidFill>
                  <a:schemeClr val="tx1"/>
                </a:solidFill>
              </a:rPr>
              <a:t> di 2h al mese per 8 </a:t>
            </a:r>
            <a:r>
              <a:rPr lang="en-US" dirty="0" err="1">
                <a:solidFill>
                  <a:schemeClr val="tx1"/>
                </a:solidFill>
              </a:rPr>
              <a:t>mesi</a:t>
            </a:r>
            <a:r>
              <a:rPr lang="en-US" dirty="0">
                <a:solidFill>
                  <a:schemeClr val="tx1"/>
                </a:solidFill>
              </a:rPr>
              <a:t>;  </a:t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  <a:p>
            <a:pPr marL="457200" lvl="0" indent="-228600" defTabSz="91440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500"/>
              <a:buChar char="-"/>
            </a:pPr>
            <a:r>
              <a:rPr lang="en-US" dirty="0">
                <a:solidFill>
                  <a:schemeClr val="tx1"/>
                </a:solidFill>
              </a:rPr>
              <a:t>E’ </a:t>
            </a:r>
            <a:r>
              <a:rPr lang="en-US" dirty="0" err="1">
                <a:solidFill>
                  <a:schemeClr val="tx1"/>
                </a:solidFill>
              </a:rPr>
              <a:t>auspicabile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che</a:t>
            </a:r>
            <a:r>
              <a:rPr lang="en-US" dirty="0">
                <a:solidFill>
                  <a:schemeClr val="tx1"/>
                </a:solidFill>
              </a:rPr>
              <a:t> la </a:t>
            </a:r>
            <a:r>
              <a:rPr lang="en-US" dirty="0" err="1">
                <a:solidFill>
                  <a:schemeClr val="tx1"/>
                </a:solidFill>
              </a:rPr>
              <a:t>scuola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disponga</a:t>
            </a:r>
            <a:r>
              <a:rPr lang="en-US" dirty="0">
                <a:solidFill>
                  <a:schemeClr val="tx1"/>
                </a:solidFill>
              </a:rPr>
              <a:t> di aula informatica; </a:t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  <a:highlight>
                <a:srgbClr val="FFFF00"/>
              </a:highlight>
            </a:endParaRPr>
          </a:p>
          <a:p>
            <a:pPr marL="457200" lvl="0" indent="-228600" defTabSz="91440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500"/>
              <a:buChar char="-"/>
            </a:pPr>
            <a:r>
              <a:rPr lang="en-US" dirty="0" err="1">
                <a:solidFill>
                  <a:schemeClr val="tx1"/>
                </a:solidFill>
              </a:rPr>
              <a:t>Gli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obiettivi</a:t>
            </a:r>
            <a:r>
              <a:rPr lang="en-US" dirty="0">
                <a:solidFill>
                  <a:schemeClr val="tx1"/>
                </a:solidFill>
              </a:rPr>
              <a:t> del </a:t>
            </a:r>
            <a:r>
              <a:rPr lang="en-US" dirty="0" err="1">
                <a:solidFill>
                  <a:schemeClr val="tx1"/>
                </a:solidFill>
              </a:rPr>
              <a:t>programma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seguono</a:t>
            </a:r>
            <a:r>
              <a:rPr lang="en-US" dirty="0">
                <a:solidFill>
                  <a:schemeClr val="tx1"/>
                </a:solidFill>
              </a:rPr>
              <a:t> le </a:t>
            </a:r>
            <a:r>
              <a:rPr lang="en-US" dirty="0" err="1">
                <a:solidFill>
                  <a:schemeClr val="tx1"/>
                </a:solidFill>
              </a:rPr>
              <a:t>linee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guida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fornite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dall’UNESCO</a:t>
            </a:r>
            <a:r>
              <a:rPr lang="en-US" dirty="0">
                <a:solidFill>
                  <a:schemeClr val="tx1"/>
                </a:solidFill>
              </a:rPr>
              <a:t> International Technical Guidance on Sexuality Education (ITGSE)</a:t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  <a:p>
            <a:pPr marL="457200" lvl="0" indent="-228600" defTabSz="91440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500"/>
              <a:buChar char="-"/>
            </a:pPr>
            <a:r>
              <a:rPr lang="en-US" dirty="0" err="1">
                <a:solidFill>
                  <a:schemeClr val="tx1"/>
                </a:solidFill>
              </a:rPr>
              <a:t>Sono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stati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presi</a:t>
            </a:r>
            <a:r>
              <a:rPr lang="en-US" dirty="0">
                <a:solidFill>
                  <a:schemeClr val="tx1"/>
                </a:solidFill>
              </a:rPr>
              <a:t> in </a:t>
            </a:r>
            <a:r>
              <a:rPr lang="en-US" dirty="0" err="1">
                <a:solidFill>
                  <a:schemeClr val="tx1"/>
                </a:solidFill>
              </a:rPr>
              <a:t>considerazione</a:t>
            </a:r>
            <a:r>
              <a:rPr lang="en-US" dirty="0">
                <a:solidFill>
                  <a:schemeClr val="tx1"/>
                </a:solidFill>
              </a:rPr>
              <a:t> due target di </a:t>
            </a:r>
            <a:r>
              <a:rPr lang="en-US" dirty="0" err="1">
                <a:solidFill>
                  <a:schemeClr val="tx1"/>
                </a:solidFill>
              </a:rPr>
              <a:t>età</a:t>
            </a:r>
            <a:r>
              <a:rPr lang="en-US" dirty="0">
                <a:solidFill>
                  <a:schemeClr val="tx1"/>
                </a:solidFill>
              </a:rPr>
              <a:t> (target </a:t>
            </a:r>
            <a:r>
              <a:rPr lang="en-US" dirty="0" err="1">
                <a:solidFill>
                  <a:schemeClr val="tx1"/>
                </a:solidFill>
              </a:rPr>
              <a:t>elementari</a:t>
            </a:r>
            <a:r>
              <a:rPr lang="en-US" dirty="0">
                <a:solidFill>
                  <a:schemeClr val="tx1"/>
                </a:solidFill>
              </a:rPr>
              <a:t> e target </a:t>
            </a:r>
            <a:r>
              <a:rPr lang="en-US" dirty="0" err="1">
                <a:solidFill>
                  <a:schemeClr val="tx1"/>
                </a:solidFill>
              </a:rPr>
              <a:t>superiori</a:t>
            </a:r>
            <a:r>
              <a:rPr lang="en-US" dirty="0">
                <a:solidFill>
                  <a:schemeClr val="tx1"/>
                </a:solidFill>
              </a:rPr>
              <a:t>);</a:t>
            </a:r>
          </a:p>
          <a:p>
            <a:pPr marL="228600" lvl="0" indent="0" defTabSz="91440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500"/>
              <a:buNone/>
            </a:pPr>
            <a:endParaRPr lang="en-US" dirty="0">
              <a:solidFill>
                <a:schemeClr val="tx1"/>
              </a:solidFill>
              <a:highlight>
                <a:srgbClr val="FFFF00"/>
              </a:highlight>
            </a:endParaRPr>
          </a:p>
          <a:p>
            <a:pPr marL="457200" lvl="0" indent="-228600" defTabSz="91440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500"/>
              <a:buChar char="-"/>
            </a:pPr>
            <a:r>
              <a:rPr lang="en-US" dirty="0">
                <a:solidFill>
                  <a:schemeClr val="tx1"/>
                </a:solidFill>
              </a:rPr>
              <a:t>E’ </a:t>
            </a:r>
            <a:r>
              <a:rPr lang="en-US" dirty="0" err="1">
                <a:solidFill>
                  <a:schemeClr val="tx1"/>
                </a:solidFill>
              </a:rPr>
              <a:t>stata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introdotta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un’attività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interattiva</a:t>
            </a:r>
            <a:r>
              <a:rPr lang="en-US" dirty="0">
                <a:solidFill>
                  <a:schemeClr val="tx1"/>
                </a:solidFill>
              </a:rPr>
              <a:t> da </a:t>
            </a:r>
            <a:r>
              <a:rPr lang="en-US" dirty="0" err="1">
                <a:solidFill>
                  <a:schemeClr val="tx1"/>
                </a:solidFill>
              </a:rPr>
              <a:t>proporre</a:t>
            </a:r>
            <a:r>
              <a:rPr lang="en-US" dirty="0">
                <a:solidFill>
                  <a:schemeClr val="tx1"/>
                </a:solidFill>
              </a:rPr>
              <a:t> ai bambini/</a:t>
            </a:r>
            <a:r>
              <a:rPr lang="en-US" dirty="0" err="1">
                <a:solidFill>
                  <a:schemeClr val="tx1"/>
                </a:solidFill>
              </a:rPr>
              <a:t>ragazzi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all’inizio</a:t>
            </a:r>
            <a:r>
              <a:rPr lang="en-US" dirty="0">
                <a:solidFill>
                  <a:schemeClr val="tx1"/>
                </a:solidFill>
              </a:rPr>
              <a:t> e </a:t>
            </a:r>
            <a:r>
              <a:rPr lang="en-US" dirty="0" err="1">
                <a:solidFill>
                  <a:schemeClr val="tx1"/>
                </a:solidFill>
              </a:rPr>
              <a:t>alla</a:t>
            </a:r>
            <a:r>
              <a:rPr lang="en-US" dirty="0">
                <a:solidFill>
                  <a:schemeClr val="tx1"/>
                </a:solidFill>
              </a:rPr>
              <a:t> fine del </a:t>
            </a:r>
            <a:r>
              <a:rPr lang="en-US" dirty="0" err="1">
                <a:solidFill>
                  <a:schemeClr val="tx1"/>
                </a:solidFill>
              </a:rPr>
              <a:t>percorso</a:t>
            </a:r>
            <a:r>
              <a:rPr lang="en-US" dirty="0">
                <a:solidFill>
                  <a:schemeClr val="tx1"/>
                </a:solidFill>
              </a:rPr>
              <a:t> (</a:t>
            </a:r>
            <a:r>
              <a:rPr lang="en-US" dirty="0" err="1">
                <a:solidFill>
                  <a:schemeClr val="tx1"/>
                </a:solidFill>
              </a:rPr>
              <a:t>pensata</a:t>
            </a:r>
            <a:r>
              <a:rPr lang="en-US" dirty="0">
                <a:solidFill>
                  <a:schemeClr val="tx1"/>
                </a:solidFill>
              </a:rPr>
              <a:t> per bambini di 8 anni e </a:t>
            </a:r>
            <a:r>
              <a:rPr lang="en-US" dirty="0" err="1">
                <a:solidFill>
                  <a:schemeClr val="tx1"/>
                </a:solidFill>
              </a:rPr>
              <a:t>ragazzi</a:t>
            </a:r>
            <a:r>
              <a:rPr lang="en-US" dirty="0">
                <a:solidFill>
                  <a:schemeClr val="tx1"/>
                </a:solidFill>
              </a:rPr>
              <a:t> di 16 anni).</a:t>
            </a:r>
          </a:p>
          <a:p>
            <a:pPr marL="457200" lvl="0" indent="-228600" defTabSz="914400">
              <a:lnSpc>
                <a:spcPct val="100000"/>
              </a:lnSpc>
              <a:spcBef>
                <a:spcPts val="700"/>
              </a:spcBef>
              <a:spcAft>
                <a:spcPts val="1600"/>
              </a:spcAft>
              <a:buNone/>
            </a:pPr>
            <a:endParaRPr lang="en-US" sz="1000" dirty="0"/>
          </a:p>
        </p:txBody>
      </p:sp>
      <p:sp>
        <p:nvSpPr>
          <p:cNvPr id="147" name="Freeform: Shape 146">
            <a:extLst>
              <a:ext uri="{FF2B5EF4-FFF2-40B4-BE49-F238E27FC236}">
                <a16:creationId xmlns:a16="http://schemas.microsoft.com/office/drawing/2014/main" id="{0A5C11C9-65D2-491A-A266-6ADBD2CB44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05052"/>
            <a:ext cx="9143999" cy="638448"/>
          </a:xfrm>
          <a:custGeom>
            <a:avLst/>
            <a:gdLst>
              <a:gd name="connsiteX0" fmla="*/ 619389 w 12191998"/>
              <a:gd name="connsiteY0" fmla="*/ 0 h 851265"/>
              <a:gd name="connsiteX1" fmla="*/ 687652 w 12191998"/>
              <a:gd name="connsiteY1" fmla="*/ 3175 h 851265"/>
              <a:gd name="connsiteX2" fmla="*/ 747977 w 12191998"/>
              <a:gd name="connsiteY2" fmla="*/ 9525 h 851265"/>
              <a:gd name="connsiteX3" fmla="*/ 800364 w 12191998"/>
              <a:gd name="connsiteY3" fmla="*/ 20637 h 851265"/>
              <a:gd name="connsiteX4" fmla="*/ 846402 w 12191998"/>
              <a:gd name="connsiteY4" fmla="*/ 36512 h 851265"/>
              <a:gd name="connsiteX5" fmla="*/ 887677 w 12191998"/>
              <a:gd name="connsiteY5" fmla="*/ 52387 h 851265"/>
              <a:gd name="connsiteX6" fmla="*/ 924189 w 12191998"/>
              <a:gd name="connsiteY6" fmla="*/ 68262 h 851265"/>
              <a:gd name="connsiteX7" fmla="*/ 962289 w 12191998"/>
              <a:gd name="connsiteY7" fmla="*/ 87312 h 851265"/>
              <a:gd name="connsiteX8" fmla="*/ 1000389 w 12191998"/>
              <a:gd name="connsiteY8" fmla="*/ 106362 h 851265"/>
              <a:gd name="connsiteX9" fmla="*/ 1036902 w 12191998"/>
              <a:gd name="connsiteY9" fmla="*/ 125412 h 851265"/>
              <a:gd name="connsiteX10" fmla="*/ 1078177 w 12191998"/>
              <a:gd name="connsiteY10" fmla="*/ 141287 h 851265"/>
              <a:gd name="connsiteX11" fmla="*/ 1124214 w 12191998"/>
              <a:gd name="connsiteY11" fmla="*/ 155575 h 851265"/>
              <a:gd name="connsiteX12" fmla="*/ 1176602 w 12191998"/>
              <a:gd name="connsiteY12" fmla="*/ 166687 h 851265"/>
              <a:gd name="connsiteX13" fmla="*/ 1236927 w 12191998"/>
              <a:gd name="connsiteY13" fmla="*/ 174625 h 851265"/>
              <a:gd name="connsiteX14" fmla="*/ 1305189 w 12191998"/>
              <a:gd name="connsiteY14" fmla="*/ 176212 h 851265"/>
              <a:gd name="connsiteX15" fmla="*/ 1373452 w 12191998"/>
              <a:gd name="connsiteY15" fmla="*/ 174625 h 851265"/>
              <a:gd name="connsiteX16" fmla="*/ 1433777 w 12191998"/>
              <a:gd name="connsiteY16" fmla="*/ 166687 h 851265"/>
              <a:gd name="connsiteX17" fmla="*/ 1486164 w 12191998"/>
              <a:gd name="connsiteY17" fmla="*/ 155575 h 851265"/>
              <a:gd name="connsiteX18" fmla="*/ 1532202 w 12191998"/>
              <a:gd name="connsiteY18" fmla="*/ 141287 h 851265"/>
              <a:gd name="connsiteX19" fmla="*/ 1573477 w 12191998"/>
              <a:gd name="connsiteY19" fmla="*/ 125412 h 851265"/>
              <a:gd name="connsiteX20" fmla="*/ 1609989 w 12191998"/>
              <a:gd name="connsiteY20" fmla="*/ 106362 h 851265"/>
              <a:gd name="connsiteX21" fmla="*/ 1648089 w 12191998"/>
              <a:gd name="connsiteY21" fmla="*/ 87312 h 851265"/>
              <a:gd name="connsiteX22" fmla="*/ 1686189 w 12191998"/>
              <a:gd name="connsiteY22" fmla="*/ 68262 h 851265"/>
              <a:gd name="connsiteX23" fmla="*/ 1722702 w 12191998"/>
              <a:gd name="connsiteY23" fmla="*/ 52387 h 851265"/>
              <a:gd name="connsiteX24" fmla="*/ 1763977 w 12191998"/>
              <a:gd name="connsiteY24" fmla="*/ 36512 h 851265"/>
              <a:gd name="connsiteX25" fmla="*/ 1810014 w 12191998"/>
              <a:gd name="connsiteY25" fmla="*/ 20637 h 851265"/>
              <a:gd name="connsiteX26" fmla="*/ 1862402 w 12191998"/>
              <a:gd name="connsiteY26" fmla="*/ 9525 h 851265"/>
              <a:gd name="connsiteX27" fmla="*/ 1922727 w 12191998"/>
              <a:gd name="connsiteY27" fmla="*/ 3175 h 851265"/>
              <a:gd name="connsiteX28" fmla="*/ 1990989 w 12191998"/>
              <a:gd name="connsiteY28" fmla="*/ 0 h 851265"/>
              <a:gd name="connsiteX29" fmla="*/ 2059252 w 12191998"/>
              <a:gd name="connsiteY29" fmla="*/ 3175 h 851265"/>
              <a:gd name="connsiteX30" fmla="*/ 2119577 w 12191998"/>
              <a:gd name="connsiteY30" fmla="*/ 9525 h 851265"/>
              <a:gd name="connsiteX31" fmla="*/ 2171964 w 12191998"/>
              <a:gd name="connsiteY31" fmla="*/ 20637 h 851265"/>
              <a:gd name="connsiteX32" fmla="*/ 2218002 w 12191998"/>
              <a:gd name="connsiteY32" fmla="*/ 36512 h 851265"/>
              <a:gd name="connsiteX33" fmla="*/ 2259277 w 12191998"/>
              <a:gd name="connsiteY33" fmla="*/ 52387 h 851265"/>
              <a:gd name="connsiteX34" fmla="*/ 2295789 w 12191998"/>
              <a:gd name="connsiteY34" fmla="*/ 68262 h 851265"/>
              <a:gd name="connsiteX35" fmla="*/ 2333889 w 12191998"/>
              <a:gd name="connsiteY35" fmla="*/ 87312 h 851265"/>
              <a:gd name="connsiteX36" fmla="*/ 2371989 w 12191998"/>
              <a:gd name="connsiteY36" fmla="*/ 106362 h 851265"/>
              <a:gd name="connsiteX37" fmla="*/ 2408502 w 12191998"/>
              <a:gd name="connsiteY37" fmla="*/ 125412 h 851265"/>
              <a:gd name="connsiteX38" fmla="*/ 2449777 w 12191998"/>
              <a:gd name="connsiteY38" fmla="*/ 141287 h 851265"/>
              <a:gd name="connsiteX39" fmla="*/ 2495814 w 12191998"/>
              <a:gd name="connsiteY39" fmla="*/ 155575 h 851265"/>
              <a:gd name="connsiteX40" fmla="*/ 2548202 w 12191998"/>
              <a:gd name="connsiteY40" fmla="*/ 166687 h 851265"/>
              <a:gd name="connsiteX41" fmla="*/ 2608527 w 12191998"/>
              <a:gd name="connsiteY41" fmla="*/ 174625 h 851265"/>
              <a:gd name="connsiteX42" fmla="*/ 2676789 w 12191998"/>
              <a:gd name="connsiteY42" fmla="*/ 176212 h 851265"/>
              <a:gd name="connsiteX43" fmla="*/ 2745052 w 12191998"/>
              <a:gd name="connsiteY43" fmla="*/ 174625 h 851265"/>
              <a:gd name="connsiteX44" fmla="*/ 2805377 w 12191998"/>
              <a:gd name="connsiteY44" fmla="*/ 166687 h 851265"/>
              <a:gd name="connsiteX45" fmla="*/ 2857764 w 12191998"/>
              <a:gd name="connsiteY45" fmla="*/ 155575 h 851265"/>
              <a:gd name="connsiteX46" fmla="*/ 2903802 w 12191998"/>
              <a:gd name="connsiteY46" fmla="*/ 141287 h 851265"/>
              <a:gd name="connsiteX47" fmla="*/ 2945077 w 12191998"/>
              <a:gd name="connsiteY47" fmla="*/ 125412 h 851265"/>
              <a:gd name="connsiteX48" fmla="*/ 2981589 w 12191998"/>
              <a:gd name="connsiteY48" fmla="*/ 106362 h 851265"/>
              <a:gd name="connsiteX49" fmla="*/ 3019689 w 12191998"/>
              <a:gd name="connsiteY49" fmla="*/ 87312 h 851265"/>
              <a:gd name="connsiteX50" fmla="*/ 3057789 w 12191998"/>
              <a:gd name="connsiteY50" fmla="*/ 68262 h 851265"/>
              <a:gd name="connsiteX51" fmla="*/ 3094302 w 12191998"/>
              <a:gd name="connsiteY51" fmla="*/ 52387 h 851265"/>
              <a:gd name="connsiteX52" fmla="*/ 3135577 w 12191998"/>
              <a:gd name="connsiteY52" fmla="*/ 36512 h 851265"/>
              <a:gd name="connsiteX53" fmla="*/ 3181614 w 12191998"/>
              <a:gd name="connsiteY53" fmla="*/ 20637 h 851265"/>
              <a:gd name="connsiteX54" fmla="*/ 3234002 w 12191998"/>
              <a:gd name="connsiteY54" fmla="*/ 9525 h 851265"/>
              <a:gd name="connsiteX55" fmla="*/ 3294327 w 12191998"/>
              <a:gd name="connsiteY55" fmla="*/ 3175 h 851265"/>
              <a:gd name="connsiteX56" fmla="*/ 3361002 w 12191998"/>
              <a:gd name="connsiteY56" fmla="*/ 0 h 851265"/>
              <a:gd name="connsiteX57" fmla="*/ 3430852 w 12191998"/>
              <a:gd name="connsiteY57" fmla="*/ 3175 h 851265"/>
              <a:gd name="connsiteX58" fmla="*/ 3491177 w 12191998"/>
              <a:gd name="connsiteY58" fmla="*/ 9525 h 851265"/>
              <a:gd name="connsiteX59" fmla="*/ 3543564 w 12191998"/>
              <a:gd name="connsiteY59" fmla="*/ 20637 h 851265"/>
              <a:gd name="connsiteX60" fmla="*/ 3589602 w 12191998"/>
              <a:gd name="connsiteY60" fmla="*/ 36512 h 851265"/>
              <a:gd name="connsiteX61" fmla="*/ 3630877 w 12191998"/>
              <a:gd name="connsiteY61" fmla="*/ 52387 h 851265"/>
              <a:gd name="connsiteX62" fmla="*/ 3667389 w 12191998"/>
              <a:gd name="connsiteY62" fmla="*/ 68262 h 851265"/>
              <a:gd name="connsiteX63" fmla="*/ 3705489 w 12191998"/>
              <a:gd name="connsiteY63" fmla="*/ 87312 h 851265"/>
              <a:gd name="connsiteX64" fmla="*/ 3743589 w 12191998"/>
              <a:gd name="connsiteY64" fmla="*/ 106362 h 851265"/>
              <a:gd name="connsiteX65" fmla="*/ 3780102 w 12191998"/>
              <a:gd name="connsiteY65" fmla="*/ 125412 h 851265"/>
              <a:gd name="connsiteX66" fmla="*/ 3821377 w 12191998"/>
              <a:gd name="connsiteY66" fmla="*/ 141287 h 851265"/>
              <a:gd name="connsiteX67" fmla="*/ 3867414 w 12191998"/>
              <a:gd name="connsiteY67" fmla="*/ 155575 h 851265"/>
              <a:gd name="connsiteX68" fmla="*/ 3919802 w 12191998"/>
              <a:gd name="connsiteY68" fmla="*/ 166687 h 851265"/>
              <a:gd name="connsiteX69" fmla="*/ 3980127 w 12191998"/>
              <a:gd name="connsiteY69" fmla="*/ 174625 h 851265"/>
              <a:gd name="connsiteX70" fmla="*/ 4048389 w 12191998"/>
              <a:gd name="connsiteY70" fmla="*/ 176212 h 851265"/>
              <a:gd name="connsiteX71" fmla="*/ 4116652 w 12191998"/>
              <a:gd name="connsiteY71" fmla="*/ 174625 h 851265"/>
              <a:gd name="connsiteX72" fmla="*/ 4176977 w 12191998"/>
              <a:gd name="connsiteY72" fmla="*/ 166687 h 851265"/>
              <a:gd name="connsiteX73" fmla="*/ 4229364 w 12191998"/>
              <a:gd name="connsiteY73" fmla="*/ 155575 h 851265"/>
              <a:gd name="connsiteX74" fmla="*/ 4275402 w 12191998"/>
              <a:gd name="connsiteY74" fmla="*/ 141287 h 851265"/>
              <a:gd name="connsiteX75" fmla="*/ 4316677 w 12191998"/>
              <a:gd name="connsiteY75" fmla="*/ 125412 h 851265"/>
              <a:gd name="connsiteX76" fmla="*/ 4353189 w 12191998"/>
              <a:gd name="connsiteY76" fmla="*/ 106362 h 851265"/>
              <a:gd name="connsiteX77" fmla="*/ 4429389 w 12191998"/>
              <a:gd name="connsiteY77" fmla="*/ 68262 h 851265"/>
              <a:gd name="connsiteX78" fmla="*/ 4465902 w 12191998"/>
              <a:gd name="connsiteY78" fmla="*/ 52387 h 851265"/>
              <a:gd name="connsiteX79" fmla="*/ 4507177 w 12191998"/>
              <a:gd name="connsiteY79" fmla="*/ 36512 h 851265"/>
              <a:gd name="connsiteX80" fmla="*/ 4553216 w 12191998"/>
              <a:gd name="connsiteY80" fmla="*/ 20637 h 851265"/>
              <a:gd name="connsiteX81" fmla="*/ 4605602 w 12191998"/>
              <a:gd name="connsiteY81" fmla="*/ 9525 h 851265"/>
              <a:gd name="connsiteX82" fmla="*/ 4665928 w 12191998"/>
              <a:gd name="connsiteY82" fmla="*/ 3175 h 851265"/>
              <a:gd name="connsiteX83" fmla="*/ 4734189 w 12191998"/>
              <a:gd name="connsiteY83" fmla="*/ 0 h 851265"/>
              <a:gd name="connsiteX84" fmla="*/ 4802453 w 12191998"/>
              <a:gd name="connsiteY84" fmla="*/ 3175 h 851265"/>
              <a:gd name="connsiteX85" fmla="*/ 4862777 w 12191998"/>
              <a:gd name="connsiteY85" fmla="*/ 9525 h 851265"/>
              <a:gd name="connsiteX86" fmla="*/ 4915165 w 12191998"/>
              <a:gd name="connsiteY86" fmla="*/ 20637 h 851265"/>
              <a:gd name="connsiteX87" fmla="*/ 4961202 w 12191998"/>
              <a:gd name="connsiteY87" fmla="*/ 36512 h 851265"/>
              <a:gd name="connsiteX88" fmla="*/ 5002478 w 12191998"/>
              <a:gd name="connsiteY88" fmla="*/ 52387 h 851265"/>
              <a:gd name="connsiteX89" fmla="*/ 5038989 w 12191998"/>
              <a:gd name="connsiteY89" fmla="*/ 68262 h 851265"/>
              <a:gd name="connsiteX90" fmla="*/ 5077091 w 12191998"/>
              <a:gd name="connsiteY90" fmla="*/ 87312 h 851265"/>
              <a:gd name="connsiteX91" fmla="*/ 5115189 w 12191998"/>
              <a:gd name="connsiteY91" fmla="*/ 106362 h 851265"/>
              <a:gd name="connsiteX92" fmla="*/ 5151702 w 12191998"/>
              <a:gd name="connsiteY92" fmla="*/ 125412 h 851265"/>
              <a:gd name="connsiteX93" fmla="*/ 5192978 w 12191998"/>
              <a:gd name="connsiteY93" fmla="*/ 141287 h 851265"/>
              <a:gd name="connsiteX94" fmla="*/ 5239014 w 12191998"/>
              <a:gd name="connsiteY94" fmla="*/ 155575 h 851265"/>
              <a:gd name="connsiteX95" fmla="*/ 5291401 w 12191998"/>
              <a:gd name="connsiteY95" fmla="*/ 166687 h 851265"/>
              <a:gd name="connsiteX96" fmla="*/ 5351727 w 12191998"/>
              <a:gd name="connsiteY96" fmla="*/ 174625 h 851265"/>
              <a:gd name="connsiteX97" fmla="*/ 5410199 w 12191998"/>
              <a:gd name="connsiteY97" fmla="*/ 175985 h 851265"/>
              <a:gd name="connsiteX98" fmla="*/ 5468671 w 12191998"/>
              <a:gd name="connsiteY98" fmla="*/ 174625 h 851265"/>
              <a:gd name="connsiteX99" fmla="*/ 5528996 w 12191998"/>
              <a:gd name="connsiteY99" fmla="*/ 166687 h 851265"/>
              <a:gd name="connsiteX100" fmla="*/ 5581383 w 12191998"/>
              <a:gd name="connsiteY100" fmla="*/ 155575 h 851265"/>
              <a:gd name="connsiteX101" fmla="*/ 5627421 w 12191998"/>
              <a:gd name="connsiteY101" fmla="*/ 141287 h 851265"/>
              <a:gd name="connsiteX102" fmla="*/ 5668696 w 12191998"/>
              <a:gd name="connsiteY102" fmla="*/ 125412 h 851265"/>
              <a:gd name="connsiteX103" fmla="*/ 5705210 w 12191998"/>
              <a:gd name="connsiteY103" fmla="*/ 106362 h 851265"/>
              <a:gd name="connsiteX104" fmla="*/ 5743308 w 12191998"/>
              <a:gd name="connsiteY104" fmla="*/ 87312 h 851265"/>
              <a:gd name="connsiteX105" fmla="*/ 5781408 w 12191998"/>
              <a:gd name="connsiteY105" fmla="*/ 68262 h 851265"/>
              <a:gd name="connsiteX106" fmla="*/ 5817921 w 12191998"/>
              <a:gd name="connsiteY106" fmla="*/ 52387 h 851265"/>
              <a:gd name="connsiteX107" fmla="*/ 5859196 w 12191998"/>
              <a:gd name="connsiteY107" fmla="*/ 36512 h 851265"/>
              <a:gd name="connsiteX108" fmla="*/ 5905234 w 12191998"/>
              <a:gd name="connsiteY108" fmla="*/ 20637 h 851265"/>
              <a:gd name="connsiteX109" fmla="*/ 5957621 w 12191998"/>
              <a:gd name="connsiteY109" fmla="*/ 9525 h 851265"/>
              <a:gd name="connsiteX110" fmla="*/ 6017948 w 12191998"/>
              <a:gd name="connsiteY110" fmla="*/ 3175 h 851265"/>
              <a:gd name="connsiteX111" fmla="*/ 6086210 w 12191998"/>
              <a:gd name="connsiteY111" fmla="*/ 0 h 851265"/>
              <a:gd name="connsiteX112" fmla="*/ 6095999 w 12191998"/>
              <a:gd name="connsiteY112" fmla="*/ 455 h 851265"/>
              <a:gd name="connsiteX113" fmla="*/ 6105789 w 12191998"/>
              <a:gd name="connsiteY113" fmla="*/ 0 h 851265"/>
              <a:gd name="connsiteX114" fmla="*/ 6174052 w 12191998"/>
              <a:gd name="connsiteY114" fmla="*/ 3175 h 851265"/>
              <a:gd name="connsiteX115" fmla="*/ 6234377 w 12191998"/>
              <a:gd name="connsiteY115" fmla="*/ 9525 h 851265"/>
              <a:gd name="connsiteX116" fmla="*/ 6286764 w 12191998"/>
              <a:gd name="connsiteY116" fmla="*/ 20637 h 851265"/>
              <a:gd name="connsiteX117" fmla="*/ 6332802 w 12191998"/>
              <a:gd name="connsiteY117" fmla="*/ 36512 h 851265"/>
              <a:gd name="connsiteX118" fmla="*/ 6374077 w 12191998"/>
              <a:gd name="connsiteY118" fmla="*/ 52387 h 851265"/>
              <a:gd name="connsiteX119" fmla="*/ 6410589 w 12191998"/>
              <a:gd name="connsiteY119" fmla="*/ 68262 h 851265"/>
              <a:gd name="connsiteX120" fmla="*/ 6448689 w 12191998"/>
              <a:gd name="connsiteY120" fmla="*/ 87312 h 851265"/>
              <a:gd name="connsiteX121" fmla="*/ 6486789 w 12191998"/>
              <a:gd name="connsiteY121" fmla="*/ 106362 h 851265"/>
              <a:gd name="connsiteX122" fmla="*/ 6523302 w 12191998"/>
              <a:gd name="connsiteY122" fmla="*/ 125412 h 851265"/>
              <a:gd name="connsiteX123" fmla="*/ 6564577 w 12191998"/>
              <a:gd name="connsiteY123" fmla="*/ 141287 h 851265"/>
              <a:gd name="connsiteX124" fmla="*/ 6610614 w 12191998"/>
              <a:gd name="connsiteY124" fmla="*/ 155575 h 851265"/>
              <a:gd name="connsiteX125" fmla="*/ 6663002 w 12191998"/>
              <a:gd name="connsiteY125" fmla="*/ 166687 h 851265"/>
              <a:gd name="connsiteX126" fmla="*/ 6723327 w 12191998"/>
              <a:gd name="connsiteY126" fmla="*/ 174625 h 851265"/>
              <a:gd name="connsiteX127" fmla="*/ 6781799 w 12191998"/>
              <a:gd name="connsiteY127" fmla="*/ 175985 h 851265"/>
              <a:gd name="connsiteX128" fmla="*/ 6840271 w 12191998"/>
              <a:gd name="connsiteY128" fmla="*/ 174625 h 851265"/>
              <a:gd name="connsiteX129" fmla="*/ 6900596 w 12191998"/>
              <a:gd name="connsiteY129" fmla="*/ 166687 h 851265"/>
              <a:gd name="connsiteX130" fmla="*/ 6952983 w 12191998"/>
              <a:gd name="connsiteY130" fmla="*/ 155575 h 851265"/>
              <a:gd name="connsiteX131" fmla="*/ 6999021 w 12191998"/>
              <a:gd name="connsiteY131" fmla="*/ 141287 h 851265"/>
              <a:gd name="connsiteX132" fmla="*/ 7040296 w 12191998"/>
              <a:gd name="connsiteY132" fmla="*/ 125412 h 851265"/>
              <a:gd name="connsiteX133" fmla="*/ 7076808 w 12191998"/>
              <a:gd name="connsiteY133" fmla="*/ 106362 h 851265"/>
              <a:gd name="connsiteX134" fmla="*/ 7114908 w 12191998"/>
              <a:gd name="connsiteY134" fmla="*/ 87312 h 851265"/>
              <a:gd name="connsiteX135" fmla="*/ 7153008 w 12191998"/>
              <a:gd name="connsiteY135" fmla="*/ 68262 h 851265"/>
              <a:gd name="connsiteX136" fmla="*/ 7189521 w 12191998"/>
              <a:gd name="connsiteY136" fmla="*/ 52387 h 851265"/>
              <a:gd name="connsiteX137" fmla="*/ 7230796 w 12191998"/>
              <a:gd name="connsiteY137" fmla="*/ 36512 h 851265"/>
              <a:gd name="connsiteX138" fmla="*/ 7276833 w 12191998"/>
              <a:gd name="connsiteY138" fmla="*/ 20637 h 851265"/>
              <a:gd name="connsiteX139" fmla="*/ 7329221 w 12191998"/>
              <a:gd name="connsiteY139" fmla="*/ 9525 h 851265"/>
              <a:gd name="connsiteX140" fmla="*/ 7389546 w 12191998"/>
              <a:gd name="connsiteY140" fmla="*/ 3175 h 851265"/>
              <a:gd name="connsiteX141" fmla="*/ 7457808 w 12191998"/>
              <a:gd name="connsiteY141" fmla="*/ 0 h 851265"/>
              <a:gd name="connsiteX142" fmla="*/ 7526071 w 12191998"/>
              <a:gd name="connsiteY142" fmla="*/ 3175 h 851265"/>
              <a:gd name="connsiteX143" fmla="*/ 7586396 w 12191998"/>
              <a:gd name="connsiteY143" fmla="*/ 9525 h 851265"/>
              <a:gd name="connsiteX144" fmla="*/ 7638783 w 12191998"/>
              <a:gd name="connsiteY144" fmla="*/ 20637 h 851265"/>
              <a:gd name="connsiteX145" fmla="*/ 7684821 w 12191998"/>
              <a:gd name="connsiteY145" fmla="*/ 36512 h 851265"/>
              <a:gd name="connsiteX146" fmla="*/ 7726096 w 12191998"/>
              <a:gd name="connsiteY146" fmla="*/ 52387 h 851265"/>
              <a:gd name="connsiteX147" fmla="*/ 7762608 w 12191998"/>
              <a:gd name="connsiteY147" fmla="*/ 68262 h 851265"/>
              <a:gd name="connsiteX148" fmla="*/ 7800708 w 12191998"/>
              <a:gd name="connsiteY148" fmla="*/ 87312 h 851265"/>
              <a:gd name="connsiteX149" fmla="*/ 7838808 w 12191998"/>
              <a:gd name="connsiteY149" fmla="*/ 106362 h 851265"/>
              <a:gd name="connsiteX150" fmla="*/ 7875321 w 12191998"/>
              <a:gd name="connsiteY150" fmla="*/ 125412 h 851265"/>
              <a:gd name="connsiteX151" fmla="*/ 7916596 w 12191998"/>
              <a:gd name="connsiteY151" fmla="*/ 141287 h 851265"/>
              <a:gd name="connsiteX152" fmla="*/ 7962633 w 12191998"/>
              <a:gd name="connsiteY152" fmla="*/ 155575 h 851265"/>
              <a:gd name="connsiteX153" fmla="*/ 8015021 w 12191998"/>
              <a:gd name="connsiteY153" fmla="*/ 166687 h 851265"/>
              <a:gd name="connsiteX154" fmla="*/ 8075346 w 12191998"/>
              <a:gd name="connsiteY154" fmla="*/ 174625 h 851265"/>
              <a:gd name="connsiteX155" fmla="*/ 8143608 w 12191998"/>
              <a:gd name="connsiteY155" fmla="*/ 176212 h 851265"/>
              <a:gd name="connsiteX156" fmla="*/ 8211871 w 12191998"/>
              <a:gd name="connsiteY156" fmla="*/ 174625 h 851265"/>
              <a:gd name="connsiteX157" fmla="*/ 8272196 w 12191998"/>
              <a:gd name="connsiteY157" fmla="*/ 166687 h 851265"/>
              <a:gd name="connsiteX158" fmla="*/ 8324583 w 12191998"/>
              <a:gd name="connsiteY158" fmla="*/ 155575 h 851265"/>
              <a:gd name="connsiteX159" fmla="*/ 8370621 w 12191998"/>
              <a:gd name="connsiteY159" fmla="*/ 141287 h 851265"/>
              <a:gd name="connsiteX160" fmla="*/ 8411896 w 12191998"/>
              <a:gd name="connsiteY160" fmla="*/ 125412 h 851265"/>
              <a:gd name="connsiteX161" fmla="*/ 8448408 w 12191998"/>
              <a:gd name="connsiteY161" fmla="*/ 106362 h 851265"/>
              <a:gd name="connsiteX162" fmla="*/ 8486508 w 12191998"/>
              <a:gd name="connsiteY162" fmla="*/ 87312 h 851265"/>
              <a:gd name="connsiteX163" fmla="*/ 8524608 w 12191998"/>
              <a:gd name="connsiteY163" fmla="*/ 68262 h 851265"/>
              <a:gd name="connsiteX164" fmla="*/ 8561120 w 12191998"/>
              <a:gd name="connsiteY164" fmla="*/ 52387 h 851265"/>
              <a:gd name="connsiteX165" fmla="*/ 8602396 w 12191998"/>
              <a:gd name="connsiteY165" fmla="*/ 36512 h 851265"/>
              <a:gd name="connsiteX166" fmla="*/ 8648432 w 12191998"/>
              <a:gd name="connsiteY166" fmla="*/ 20637 h 851265"/>
              <a:gd name="connsiteX167" fmla="*/ 8700820 w 12191998"/>
              <a:gd name="connsiteY167" fmla="*/ 9525 h 851265"/>
              <a:gd name="connsiteX168" fmla="*/ 8761146 w 12191998"/>
              <a:gd name="connsiteY168" fmla="*/ 3175 h 851265"/>
              <a:gd name="connsiteX169" fmla="*/ 8827820 w 12191998"/>
              <a:gd name="connsiteY169" fmla="*/ 0 h 851265"/>
              <a:gd name="connsiteX170" fmla="*/ 8897670 w 12191998"/>
              <a:gd name="connsiteY170" fmla="*/ 3175 h 851265"/>
              <a:gd name="connsiteX171" fmla="*/ 8957996 w 12191998"/>
              <a:gd name="connsiteY171" fmla="*/ 9525 h 851265"/>
              <a:gd name="connsiteX172" fmla="*/ 9010382 w 12191998"/>
              <a:gd name="connsiteY172" fmla="*/ 20637 h 851265"/>
              <a:gd name="connsiteX173" fmla="*/ 9056420 w 12191998"/>
              <a:gd name="connsiteY173" fmla="*/ 36512 h 851265"/>
              <a:gd name="connsiteX174" fmla="*/ 9097696 w 12191998"/>
              <a:gd name="connsiteY174" fmla="*/ 52387 h 851265"/>
              <a:gd name="connsiteX175" fmla="*/ 9134208 w 12191998"/>
              <a:gd name="connsiteY175" fmla="*/ 68262 h 851265"/>
              <a:gd name="connsiteX176" fmla="*/ 9172308 w 12191998"/>
              <a:gd name="connsiteY176" fmla="*/ 87312 h 851265"/>
              <a:gd name="connsiteX177" fmla="*/ 9210408 w 12191998"/>
              <a:gd name="connsiteY177" fmla="*/ 106362 h 851265"/>
              <a:gd name="connsiteX178" fmla="*/ 9246920 w 12191998"/>
              <a:gd name="connsiteY178" fmla="*/ 125412 h 851265"/>
              <a:gd name="connsiteX179" fmla="*/ 9288196 w 12191998"/>
              <a:gd name="connsiteY179" fmla="*/ 141287 h 851265"/>
              <a:gd name="connsiteX180" fmla="*/ 9334232 w 12191998"/>
              <a:gd name="connsiteY180" fmla="*/ 155575 h 851265"/>
              <a:gd name="connsiteX181" fmla="*/ 9386620 w 12191998"/>
              <a:gd name="connsiteY181" fmla="*/ 166687 h 851265"/>
              <a:gd name="connsiteX182" fmla="*/ 9446946 w 12191998"/>
              <a:gd name="connsiteY182" fmla="*/ 174625 h 851265"/>
              <a:gd name="connsiteX183" fmla="*/ 9515208 w 12191998"/>
              <a:gd name="connsiteY183" fmla="*/ 176212 h 851265"/>
              <a:gd name="connsiteX184" fmla="*/ 9583470 w 12191998"/>
              <a:gd name="connsiteY184" fmla="*/ 174625 h 851265"/>
              <a:gd name="connsiteX185" fmla="*/ 9643796 w 12191998"/>
              <a:gd name="connsiteY185" fmla="*/ 166687 h 851265"/>
              <a:gd name="connsiteX186" fmla="*/ 9696182 w 12191998"/>
              <a:gd name="connsiteY186" fmla="*/ 155575 h 851265"/>
              <a:gd name="connsiteX187" fmla="*/ 9742220 w 12191998"/>
              <a:gd name="connsiteY187" fmla="*/ 141287 h 851265"/>
              <a:gd name="connsiteX188" fmla="*/ 9783496 w 12191998"/>
              <a:gd name="connsiteY188" fmla="*/ 125412 h 851265"/>
              <a:gd name="connsiteX189" fmla="*/ 9820008 w 12191998"/>
              <a:gd name="connsiteY189" fmla="*/ 106362 h 851265"/>
              <a:gd name="connsiteX190" fmla="*/ 9896208 w 12191998"/>
              <a:gd name="connsiteY190" fmla="*/ 68262 h 851265"/>
              <a:gd name="connsiteX191" fmla="*/ 9932720 w 12191998"/>
              <a:gd name="connsiteY191" fmla="*/ 52387 h 851265"/>
              <a:gd name="connsiteX192" fmla="*/ 9973996 w 12191998"/>
              <a:gd name="connsiteY192" fmla="*/ 36512 h 851265"/>
              <a:gd name="connsiteX193" fmla="*/ 10020032 w 12191998"/>
              <a:gd name="connsiteY193" fmla="*/ 20637 h 851265"/>
              <a:gd name="connsiteX194" fmla="*/ 10072420 w 12191998"/>
              <a:gd name="connsiteY194" fmla="*/ 9525 h 851265"/>
              <a:gd name="connsiteX195" fmla="*/ 10132746 w 12191998"/>
              <a:gd name="connsiteY195" fmla="*/ 3175 h 851265"/>
              <a:gd name="connsiteX196" fmla="*/ 10201008 w 12191998"/>
              <a:gd name="connsiteY196" fmla="*/ 0 h 851265"/>
              <a:gd name="connsiteX197" fmla="*/ 10269270 w 12191998"/>
              <a:gd name="connsiteY197" fmla="*/ 3175 h 851265"/>
              <a:gd name="connsiteX198" fmla="*/ 10329596 w 12191998"/>
              <a:gd name="connsiteY198" fmla="*/ 9525 h 851265"/>
              <a:gd name="connsiteX199" fmla="*/ 10381982 w 12191998"/>
              <a:gd name="connsiteY199" fmla="*/ 20637 h 851265"/>
              <a:gd name="connsiteX200" fmla="*/ 10428020 w 12191998"/>
              <a:gd name="connsiteY200" fmla="*/ 36512 h 851265"/>
              <a:gd name="connsiteX201" fmla="*/ 10469296 w 12191998"/>
              <a:gd name="connsiteY201" fmla="*/ 52387 h 851265"/>
              <a:gd name="connsiteX202" fmla="*/ 10505808 w 12191998"/>
              <a:gd name="connsiteY202" fmla="*/ 68262 h 851265"/>
              <a:gd name="connsiteX203" fmla="*/ 10543908 w 12191998"/>
              <a:gd name="connsiteY203" fmla="*/ 87312 h 851265"/>
              <a:gd name="connsiteX204" fmla="*/ 10582008 w 12191998"/>
              <a:gd name="connsiteY204" fmla="*/ 106362 h 851265"/>
              <a:gd name="connsiteX205" fmla="*/ 10618520 w 12191998"/>
              <a:gd name="connsiteY205" fmla="*/ 125412 h 851265"/>
              <a:gd name="connsiteX206" fmla="*/ 10659796 w 12191998"/>
              <a:gd name="connsiteY206" fmla="*/ 141287 h 851265"/>
              <a:gd name="connsiteX207" fmla="*/ 10705832 w 12191998"/>
              <a:gd name="connsiteY207" fmla="*/ 155575 h 851265"/>
              <a:gd name="connsiteX208" fmla="*/ 10758220 w 12191998"/>
              <a:gd name="connsiteY208" fmla="*/ 166687 h 851265"/>
              <a:gd name="connsiteX209" fmla="*/ 10818546 w 12191998"/>
              <a:gd name="connsiteY209" fmla="*/ 174625 h 851265"/>
              <a:gd name="connsiteX210" fmla="*/ 10886808 w 12191998"/>
              <a:gd name="connsiteY210" fmla="*/ 176212 h 851265"/>
              <a:gd name="connsiteX211" fmla="*/ 10955070 w 12191998"/>
              <a:gd name="connsiteY211" fmla="*/ 174625 h 851265"/>
              <a:gd name="connsiteX212" fmla="*/ 11015396 w 12191998"/>
              <a:gd name="connsiteY212" fmla="*/ 166687 h 851265"/>
              <a:gd name="connsiteX213" fmla="*/ 11067782 w 12191998"/>
              <a:gd name="connsiteY213" fmla="*/ 155575 h 851265"/>
              <a:gd name="connsiteX214" fmla="*/ 11113820 w 12191998"/>
              <a:gd name="connsiteY214" fmla="*/ 141287 h 851265"/>
              <a:gd name="connsiteX215" fmla="*/ 11155096 w 12191998"/>
              <a:gd name="connsiteY215" fmla="*/ 125412 h 851265"/>
              <a:gd name="connsiteX216" fmla="*/ 11191608 w 12191998"/>
              <a:gd name="connsiteY216" fmla="*/ 106362 h 851265"/>
              <a:gd name="connsiteX217" fmla="*/ 11229708 w 12191998"/>
              <a:gd name="connsiteY217" fmla="*/ 87312 h 851265"/>
              <a:gd name="connsiteX218" fmla="*/ 11267808 w 12191998"/>
              <a:gd name="connsiteY218" fmla="*/ 68262 h 851265"/>
              <a:gd name="connsiteX219" fmla="*/ 11304320 w 12191998"/>
              <a:gd name="connsiteY219" fmla="*/ 52387 h 851265"/>
              <a:gd name="connsiteX220" fmla="*/ 11345596 w 12191998"/>
              <a:gd name="connsiteY220" fmla="*/ 36512 h 851265"/>
              <a:gd name="connsiteX221" fmla="*/ 11391632 w 12191998"/>
              <a:gd name="connsiteY221" fmla="*/ 20637 h 851265"/>
              <a:gd name="connsiteX222" fmla="*/ 11444020 w 12191998"/>
              <a:gd name="connsiteY222" fmla="*/ 9525 h 851265"/>
              <a:gd name="connsiteX223" fmla="*/ 11504346 w 12191998"/>
              <a:gd name="connsiteY223" fmla="*/ 3175 h 851265"/>
              <a:gd name="connsiteX224" fmla="*/ 11572608 w 12191998"/>
              <a:gd name="connsiteY224" fmla="*/ 0 h 851265"/>
              <a:gd name="connsiteX225" fmla="*/ 11640870 w 12191998"/>
              <a:gd name="connsiteY225" fmla="*/ 3175 h 851265"/>
              <a:gd name="connsiteX226" fmla="*/ 11701196 w 12191998"/>
              <a:gd name="connsiteY226" fmla="*/ 9525 h 851265"/>
              <a:gd name="connsiteX227" fmla="*/ 11753582 w 12191998"/>
              <a:gd name="connsiteY227" fmla="*/ 20637 h 851265"/>
              <a:gd name="connsiteX228" fmla="*/ 11799620 w 12191998"/>
              <a:gd name="connsiteY228" fmla="*/ 36512 h 851265"/>
              <a:gd name="connsiteX229" fmla="*/ 11840896 w 12191998"/>
              <a:gd name="connsiteY229" fmla="*/ 52387 h 851265"/>
              <a:gd name="connsiteX230" fmla="*/ 11877408 w 12191998"/>
              <a:gd name="connsiteY230" fmla="*/ 68262 h 851265"/>
              <a:gd name="connsiteX231" fmla="*/ 11915508 w 12191998"/>
              <a:gd name="connsiteY231" fmla="*/ 87312 h 851265"/>
              <a:gd name="connsiteX232" fmla="*/ 11953608 w 12191998"/>
              <a:gd name="connsiteY232" fmla="*/ 106362 h 851265"/>
              <a:gd name="connsiteX233" fmla="*/ 11990120 w 12191998"/>
              <a:gd name="connsiteY233" fmla="*/ 125412 h 851265"/>
              <a:gd name="connsiteX234" fmla="*/ 12031396 w 12191998"/>
              <a:gd name="connsiteY234" fmla="*/ 141287 h 851265"/>
              <a:gd name="connsiteX235" fmla="*/ 12077432 w 12191998"/>
              <a:gd name="connsiteY235" fmla="*/ 155575 h 851265"/>
              <a:gd name="connsiteX236" fmla="*/ 12129820 w 12191998"/>
              <a:gd name="connsiteY236" fmla="*/ 166688 h 851265"/>
              <a:gd name="connsiteX237" fmla="*/ 12190146 w 12191998"/>
              <a:gd name="connsiteY237" fmla="*/ 174625 h 851265"/>
              <a:gd name="connsiteX238" fmla="*/ 12191998 w 12191998"/>
              <a:gd name="connsiteY238" fmla="*/ 174668 h 851265"/>
              <a:gd name="connsiteX239" fmla="*/ 12191998 w 12191998"/>
              <a:gd name="connsiteY239" fmla="*/ 851265 h 851265"/>
              <a:gd name="connsiteX240" fmla="*/ 0 w 12191998"/>
              <a:gd name="connsiteY240" fmla="*/ 851265 h 851265"/>
              <a:gd name="connsiteX241" fmla="*/ 0 w 12191998"/>
              <a:gd name="connsiteY241" fmla="*/ 174668 h 851265"/>
              <a:gd name="connsiteX242" fmla="*/ 1852 w 12191998"/>
              <a:gd name="connsiteY242" fmla="*/ 174625 h 851265"/>
              <a:gd name="connsiteX243" fmla="*/ 62177 w 12191998"/>
              <a:gd name="connsiteY243" fmla="*/ 166687 h 851265"/>
              <a:gd name="connsiteX244" fmla="*/ 114564 w 12191998"/>
              <a:gd name="connsiteY244" fmla="*/ 155575 h 851265"/>
              <a:gd name="connsiteX245" fmla="*/ 160602 w 12191998"/>
              <a:gd name="connsiteY245" fmla="*/ 141287 h 851265"/>
              <a:gd name="connsiteX246" fmla="*/ 201877 w 12191998"/>
              <a:gd name="connsiteY246" fmla="*/ 125412 h 851265"/>
              <a:gd name="connsiteX247" fmla="*/ 238389 w 12191998"/>
              <a:gd name="connsiteY247" fmla="*/ 106362 h 851265"/>
              <a:gd name="connsiteX248" fmla="*/ 276489 w 12191998"/>
              <a:gd name="connsiteY248" fmla="*/ 87312 h 851265"/>
              <a:gd name="connsiteX249" fmla="*/ 314589 w 12191998"/>
              <a:gd name="connsiteY249" fmla="*/ 68262 h 851265"/>
              <a:gd name="connsiteX250" fmla="*/ 351102 w 12191998"/>
              <a:gd name="connsiteY250" fmla="*/ 52387 h 851265"/>
              <a:gd name="connsiteX251" fmla="*/ 392377 w 12191998"/>
              <a:gd name="connsiteY251" fmla="*/ 36512 h 851265"/>
              <a:gd name="connsiteX252" fmla="*/ 438414 w 12191998"/>
              <a:gd name="connsiteY252" fmla="*/ 20637 h 851265"/>
              <a:gd name="connsiteX253" fmla="*/ 490802 w 12191998"/>
              <a:gd name="connsiteY253" fmla="*/ 9525 h 851265"/>
              <a:gd name="connsiteX254" fmla="*/ 551127 w 12191998"/>
              <a:gd name="connsiteY254" fmla="*/ 3175 h 851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</a:cxnLst>
            <a:rect l="l" t="t" r="r" b="b"/>
            <a:pathLst>
              <a:path w="12191998" h="851265">
                <a:moveTo>
                  <a:pt x="619389" y="0"/>
                </a:moveTo>
                <a:lnTo>
                  <a:pt x="687652" y="3175"/>
                </a:lnTo>
                <a:lnTo>
                  <a:pt x="747977" y="9525"/>
                </a:lnTo>
                <a:lnTo>
                  <a:pt x="800364" y="20637"/>
                </a:lnTo>
                <a:lnTo>
                  <a:pt x="846402" y="36512"/>
                </a:lnTo>
                <a:lnTo>
                  <a:pt x="887677" y="52387"/>
                </a:lnTo>
                <a:lnTo>
                  <a:pt x="924189" y="68262"/>
                </a:lnTo>
                <a:lnTo>
                  <a:pt x="962289" y="87312"/>
                </a:lnTo>
                <a:lnTo>
                  <a:pt x="1000389" y="106362"/>
                </a:lnTo>
                <a:lnTo>
                  <a:pt x="1036902" y="125412"/>
                </a:lnTo>
                <a:lnTo>
                  <a:pt x="1078177" y="141287"/>
                </a:lnTo>
                <a:lnTo>
                  <a:pt x="1124214" y="155575"/>
                </a:lnTo>
                <a:lnTo>
                  <a:pt x="1176602" y="166687"/>
                </a:lnTo>
                <a:lnTo>
                  <a:pt x="1236927" y="174625"/>
                </a:lnTo>
                <a:lnTo>
                  <a:pt x="1305189" y="176212"/>
                </a:lnTo>
                <a:lnTo>
                  <a:pt x="1373452" y="174625"/>
                </a:lnTo>
                <a:lnTo>
                  <a:pt x="1433777" y="166687"/>
                </a:lnTo>
                <a:lnTo>
                  <a:pt x="1486164" y="155575"/>
                </a:lnTo>
                <a:lnTo>
                  <a:pt x="1532202" y="141287"/>
                </a:lnTo>
                <a:lnTo>
                  <a:pt x="1573477" y="125412"/>
                </a:lnTo>
                <a:lnTo>
                  <a:pt x="1609989" y="106362"/>
                </a:lnTo>
                <a:lnTo>
                  <a:pt x="1648089" y="87312"/>
                </a:lnTo>
                <a:lnTo>
                  <a:pt x="1686189" y="68262"/>
                </a:lnTo>
                <a:lnTo>
                  <a:pt x="1722702" y="52387"/>
                </a:lnTo>
                <a:lnTo>
                  <a:pt x="1763977" y="36512"/>
                </a:lnTo>
                <a:lnTo>
                  <a:pt x="1810014" y="20637"/>
                </a:lnTo>
                <a:lnTo>
                  <a:pt x="1862402" y="9525"/>
                </a:lnTo>
                <a:lnTo>
                  <a:pt x="1922727" y="3175"/>
                </a:lnTo>
                <a:lnTo>
                  <a:pt x="1990989" y="0"/>
                </a:lnTo>
                <a:lnTo>
                  <a:pt x="2059252" y="3175"/>
                </a:lnTo>
                <a:lnTo>
                  <a:pt x="2119577" y="9525"/>
                </a:lnTo>
                <a:lnTo>
                  <a:pt x="2171964" y="20637"/>
                </a:lnTo>
                <a:lnTo>
                  <a:pt x="2218002" y="36512"/>
                </a:lnTo>
                <a:lnTo>
                  <a:pt x="2259277" y="52387"/>
                </a:lnTo>
                <a:lnTo>
                  <a:pt x="2295789" y="68262"/>
                </a:lnTo>
                <a:lnTo>
                  <a:pt x="2333889" y="87312"/>
                </a:lnTo>
                <a:lnTo>
                  <a:pt x="2371989" y="106362"/>
                </a:lnTo>
                <a:lnTo>
                  <a:pt x="2408502" y="125412"/>
                </a:lnTo>
                <a:lnTo>
                  <a:pt x="2449777" y="141287"/>
                </a:lnTo>
                <a:lnTo>
                  <a:pt x="2495814" y="155575"/>
                </a:lnTo>
                <a:lnTo>
                  <a:pt x="2548202" y="166687"/>
                </a:lnTo>
                <a:lnTo>
                  <a:pt x="2608527" y="174625"/>
                </a:lnTo>
                <a:lnTo>
                  <a:pt x="2676789" y="176212"/>
                </a:lnTo>
                <a:lnTo>
                  <a:pt x="2745052" y="174625"/>
                </a:lnTo>
                <a:lnTo>
                  <a:pt x="2805377" y="166687"/>
                </a:lnTo>
                <a:lnTo>
                  <a:pt x="2857764" y="155575"/>
                </a:lnTo>
                <a:lnTo>
                  <a:pt x="2903802" y="141287"/>
                </a:lnTo>
                <a:lnTo>
                  <a:pt x="2945077" y="125412"/>
                </a:lnTo>
                <a:lnTo>
                  <a:pt x="2981589" y="106362"/>
                </a:lnTo>
                <a:lnTo>
                  <a:pt x="3019689" y="87312"/>
                </a:lnTo>
                <a:lnTo>
                  <a:pt x="3057789" y="68262"/>
                </a:lnTo>
                <a:lnTo>
                  <a:pt x="3094302" y="52387"/>
                </a:lnTo>
                <a:lnTo>
                  <a:pt x="3135577" y="36512"/>
                </a:lnTo>
                <a:lnTo>
                  <a:pt x="3181614" y="20637"/>
                </a:lnTo>
                <a:lnTo>
                  <a:pt x="3234002" y="9525"/>
                </a:lnTo>
                <a:lnTo>
                  <a:pt x="3294327" y="3175"/>
                </a:lnTo>
                <a:lnTo>
                  <a:pt x="3361002" y="0"/>
                </a:lnTo>
                <a:lnTo>
                  <a:pt x="3430852" y="3175"/>
                </a:lnTo>
                <a:lnTo>
                  <a:pt x="3491177" y="9525"/>
                </a:lnTo>
                <a:lnTo>
                  <a:pt x="3543564" y="20637"/>
                </a:lnTo>
                <a:lnTo>
                  <a:pt x="3589602" y="36512"/>
                </a:lnTo>
                <a:lnTo>
                  <a:pt x="3630877" y="52387"/>
                </a:lnTo>
                <a:lnTo>
                  <a:pt x="3667389" y="68262"/>
                </a:lnTo>
                <a:lnTo>
                  <a:pt x="3705489" y="87312"/>
                </a:lnTo>
                <a:lnTo>
                  <a:pt x="3743589" y="106362"/>
                </a:lnTo>
                <a:lnTo>
                  <a:pt x="3780102" y="125412"/>
                </a:lnTo>
                <a:lnTo>
                  <a:pt x="3821377" y="141287"/>
                </a:lnTo>
                <a:lnTo>
                  <a:pt x="3867414" y="155575"/>
                </a:lnTo>
                <a:lnTo>
                  <a:pt x="3919802" y="166687"/>
                </a:lnTo>
                <a:lnTo>
                  <a:pt x="3980127" y="174625"/>
                </a:lnTo>
                <a:lnTo>
                  <a:pt x="4048389" y="176212"/>
                </a:lnTo>
                <a:lnTo>
                  <a:pt x="4116652" y="174625"/>
                </a:lnTo>
                <a:lnTo>
                  <a:pt x="4176977" y="166687"/>
                </a:lnTo>
                <a:lnTo>
                  <a:pt x="4229364" y="155575"/>
                </a:lnTo>
                <a:lnTo>
                  <a:pt x="4275402" y="141287"/>
                </a:lnTo>
                <a:lnTo>
                  <a:pt x="4316677" y="125412"/>
                </a:lnTo>
                <a:lnTo>
                  <a:pt x="4353189" y="106362"/>
                </a:lnTo>
                <a:lnTo>
                  <a:pt x="4429389" y="68262"/>
                </a:lnTo>
                <a:lnTo>
                  <a:pt x="4465902" y="52387"/>
                </a:lnTo>
                <a:lnTo>
                  <a:pt x="4507177" y="36512"/>
                </a:lnTo>
                <a:lnTo>
                  <a:pt x="4553216" y="20637"/>
                </a:lnTo>
                <a:lnTo>
                  <a:pt x="4605602" y="9525"/>
                </a:lnTo>
                <a:lnTo>
                  <a:pt x="4665928" y="3175"/>
                </a:lnTo>
                <a:lnTo>
                  <a:pt x="4734189" y="0"/>
                </a:lnTo>
                <a:lnTo>
                  <a:pt x="4802453" y="3175"/>
                </a:lnTo>
                <a:lnTo>
                  <a:pt x="4862777" y="9525"/>
                </a:lnTo>
                <a:lnTo>
                  <a:pt x="4915165" y="20637"/>
                </a:lnTo>
                <a:lnTo>
                  <a:pt x="4961202" y="36512"/>
                </a:lnTo>
                <a:lnTo>
                  <a:pt x="5002478" y="52387"/>
                </a:lnTo>
                <a:lnTo>
                  <a:pt x="5038989" y="68262"/>
                </a:lnTo>
                <a:lnTo>
                  <a:pt x="5077091" y="87312"/>
                </a:lnTo>
                <a:lnTo>
                  <a:pt x="5115189" y="106362"/>
                </a:lnTo>
                <a:lnTo>
                  <a:pt x="5151702" y="125412"/>
                </a:lnTo>
                <a:lnTo>
                  <a:pt x="5192978" y="141287"/>
                </a:lnTo>
                <a:lnTo>
                  <a:pt x="5239014" y="155575"/>
                </a:lnTo>
                <a:lnTo>
                  <a:pt x="5291401" y="166687"/>
                </a:lnTo>
                <a:lnTo>
                  <a:pt x="5351727" y="174625"/>
                </a:lnTo>
                <a:lnTo>
                  <a:pt x="5410199" y="175985"/>
                </a:lnTo>
                <a:lnTo>
                  <a:pt x="5468671" y="174625"/>
                </a:lnTo>
                <a:lnTo>
                  <a:pt x="5528996" y="166687"/>
                </a:lnTo>
                <a:lnTo>
                  <a:pt x="5581383" y="155575"/>
                </a:lnTo>
                <a:lnTo>
                  <a:pt x="5627421" y="141287"/>
                </a:lnTo>
                <a:lnTo>
                  <a:pt x="5668696" y="125412"/>
                </a:lnTo>
                <a:lnTo>
                  <a:pt x="5705210" y="106362"/>
                </a:lnTo>
                <a:lnTo>
                  <a:pt x="5743308" y="87312"/>
                </a:lnTo>
                <a:lnTo>
                  <a:pt x="5781408" y="68262"/>
                </a:lnTo>
                <a:lnTo>
                  <a:pt x="5817921" y="52387"/>
                </a:lnTo>
                <a:lnTo>
                  <a:pt x="5859196" y="36512"/>
                </a:lnTo>
                <a:lnTo>
                  <a:pt x="5905234" y="20637"/>
                </a:lnTo>
                <a:lnTo>
                  <a:pt x="5957621" y="9525"/>
                </a:lnTo>
                <a:lnTo>
                  <a:pt x="6017948" y="3175"/>
                </a:lnTo>
                <a:lnTo>
                  <a:pt x="6086210" y="0"/>
                </a:lnTo>
                <a:lnTo>
                  <a:pt x="6095999" y="455"/>
                </a:lnTo>
                <a:lnTo>
                  <a:pt x="6105789" y="0"/>
                </a:lnTo>
                <a:lnTo>
                  <a:pt x="6174052" y="3175"/>
                </a:lnTo>
                <a:lnTo>
                  <a:pt x="6234377" y="9525"/>
                </a:lnTo>
                <a:lnTo>
                  <a:pt x="6286764" y="20637"/>
                </a:lnTo>
                <a:lnTo>
                  <a:pt x="6332802" y="36512"/>
                </a:lnTo>
                <a:lnTo>
                  <a:pt x="6374077" y="52387"/>
                </a:lnTo>
                <a:lnTo>
                  <a:pt x="6410589" y="68262"/>
                </a:lnTo>
                <a:lnTo>
                  <a:pt x="6448689" y="87312"/>
                </a:lnTo>
                <a:lnTo>
                  <a:pt x="6486789" y="106362"/>
                </a:lnTo>
                <a:lnTo>
                  <a:pt x="6523302" y="125412"/>
                </a:lnTo>
                <a:lnTo>
                  <a:pt x="6564577" y="141287"/>
                </a:lnTo>
                <a:lnTo>
                  <a:pt x="6610614" y="155575"/>
                </a:lnTo>
                <a:lnTo>
                  <a:pt x="6663002" y="166687"/>
                </a:lnTo>
                <a:lnTo>
                  <a:pt x="6723327" y="174625"/>
                </a:lnTo>
                <a:lnTo>
                  <a:pt x="6781799" y="175985"/>
                </a:lnTo>
                <a:lnTo>
                  <a:pt x="6840271" y="174625"/>
                </a:lnTo>
                <a:lnTo>
                  <a:pt x="6900596" y="166687"/>
                </a:lnTo>
                <a:lnTo>
                  <a:pt x="6952983" y="155575"/>
                </a:lnTo>
                <a:lnTo>
                  <a:pt x="6999021" y="141287"/>
                </a:lnTo>
                <a:lnTo>
                  <a:pt x="7040296" y="125412"/>
                </a:lnTo>
                <a:lnTo>
                  <a:pt x="7076808" y="106362"/>
                </a:lnTo>
                <a:lnTo>
                  <a:pt x="7114908" y="87312"/>
                </a:lnTo>
                <a:lnTo>
                  <a:pt x="7153008" y="68262"/>
                </a:lnTo>
                <a:lnTo>
                  <a:pt x="7189521" y="52387"/>
                </a:lnTo>
                <a:lnTo>
                  <a:pt x="7230796" y="36512"/>
                </a:lnTo>
                <a:lnTo>
                  <a:pt x="7276833" y="20637"/>
                </a:lnTo>
                <a:lnTo>
                  <a:pt x="7329221" y="9525"/>
                </a:lnTo>
                <a:lnTo>
                  <a:pt x="7389546" y="3175"/>
                </a:lnTo>
                <a:lnTo>
                  <a:pt x="7457808" y="0"/>
                </a:lnTo>
                <a:lnTo>
                  <a:pt x="7526071" y="3175"/>
                </a:lnTo>
                <a:lnTo>
                  <a:pt x="7586396" y="9525"/>
                </a:lnTo>
                <a:lnTo>
                  <a:pt x="7638783" y="20637"/>
                </a:lnTo>
                <a:lnTo>
                  <a:pt x="7684821" y="36512"/>
                </a:lnTo>
                <a:lnTo>
                  <a:pt x="7726096" y="52387"/>
                </a:lnTo>
                <a:lnTo>
                  <a:pt x="7762608" y="68262"/>
                </a:lnTo>
                <a:lnTo>
                  <a:pt x="7800708" y="87312"/>
                </a:lnTo>
                <a:lnTo>
                  <a:pt x="7838808" y="106362"/>
                </a:lnTo>
                <a:lnTo>
                  <a:pt x="7875321" y="125412"/>
                </a:lnTo>
                <a:lnTo>
                  <a:pt x="7916596" y="141287"/>
                </a:lnTo>
                <a:lnTo>
                  <a:pt x="7962633" y="155575"/>
                </a:lnTo>
                <a:lnTo>
                  <a:pt x="8015021" y="166687"/>
                </a:lnTo>
                <a:lnTo>
                  <a:pt x="8075346" y="174625"/>
                </a:lnTo>
                <a:lnTo>
                  <a:pt x="8143608" y="176212"/>
                </a:lnTo>
                <a:lnTo>
                  <a:pt x="8211871" y="174625"/>
                </a:lnTo>
                <a:lnTo>
                  <a:pt x="8272196" y="166687"/>
                </a:lnTo>
                <a:lnTo>
                  <a:pt x="8324583" y="155575"/>
                </a:lnTo>
                <a:lnTo>
                  <a:pt x="8370621" y="141287"/>
                </a:lnTo>
                <a:lnTo>
                  <a:pt x="8411896" y="125412"/>
                </a:lnTo>
                <a:lnTo>
                  <a:pt x="8448408" y="106362"/>
                </a:lnTo>
                <a:lnTo>
                  <a:pt x="8486508" y="87312"/>
                </a:lnTo>
                <a:lnTo>
                  <a:pt x="8524608" y="68262"/>
                </a:lnTo>
                <a:lnTo>
                  <a:pt x="8561120" y="52387"/>
                </a:lnTo>
                <a:lnTo>
                  <a:pt x="8602396" y="36512"/>
                </a:lnTo>
                <a:lnTo>
                  <a:pt x="8648432" y="20637"/>
                </a:lnTo>
                <a:lnTo>
                  <a:pt x="8700820" y="9525"/>
                </a:lnTo>
                <a:lnTo>
                  <a:pt x="8761146" y="3175"/>
                </a:lnTo>
                <a:lnTo>
                  <a:pt x="8827820" y="0"/>
                </a:lnTo>
                <a:lnTo>
                  <a:pt x="8897670" y="3175"/>
                </a:lnTo>
                <a:lnTo>
                  <a:pt x="8957996" y="9525"/>
                </a:lnTo>
                <a:lnTo>
                  <a:pt x="9010382" y="20637"/>
                </a:lnTo>
                <a:lnTo>
                  <a:pt x="9056420" y="36512"/>
                </a:lnTo>
                <a:lnTo>
                  <a:pt x="9097696" y="52387"/>
                </a:lnTo>
                <a:lnTo>
                  <a:pt x="9134208" y="68262"/>
                </a:lnTo>
                <a:lnTo>
                  <a:pt x="9172308" y="87312"/>
                </a:lnTo>
                <a:lnTo>
                  <a:pt x="9210408" y="106362"/>
                </a:lnTo>
                <a:lnTo>
                  <a:pt x="9246920" y="125412"/>
                </a:lnTo>
                <a:lnTo>
                  <a:pt x="9288196" y="141287"/>
                </a:lnTo>
                <a:lnTo>
                  <a:pt x="9334232" y="155575"/>
                </a:lnTo>
                <a:lnTo>
                  <a:pt x="9386620" y="166687"/>
                </a:lnTo>
                <a:lnTo>
                  <a:pt x="9446946" y="174625"/>
                </a:lnTo>
                <a:lnTo>
                  <a:pt x="9515208" y="176212"/>
                </a:lnTo>
                <a:lnTo>
                  <a:pt x="9583470" y="174625"/>
                </a:lnTo>
                <a:lnTo>
                  <a:pt x="9643796" y="166687"/>
                </a:lnTo>
                <a:lnTo>
                  <a:pt x="9696182" y="155575"/>
                </a:lnTo>
                <a:lnTo>
                  <a:pt x="9742220" y="141287"/>
                </a:lnTo>
                <a:lnTo>
                  <a:pt x="9783496" y="125412"/>
                </a:lnTo>
                <a:lnTo>
                  <a:pt x="9820008" y="106362"/>
                </a:lnTo>
                <a:lnTo>
                  <a:pt x="9896208" y="68262"/>
                </a:lnTo>
                <a:lnTo>
                  <a:pt x="9932720" y="52387"/>
                </a:lnTo>
                <a:lnTo>
                  <a:pt x="9973996" y="36512"/>
                </a:lnTo>
                <a:lnTo>
                  <a:pt x="10020032" y="20637"/>
                </a:lnTo>
                <a:lnTo>
                  <a:pt x="10072420" y="9525"/>
                </a:lnTo>
                <a:lnTo>
                  <a:pt x="10132746" y="3175"/>
                </a:lnTo>
                <a:lnTo>
                  <a:pt x="10201008" y="0"/>
                </a:lnTo>
                <a:lnTo>
                  <a:pt x="10269270" y="3175"/>
                </a:lnTo>
                <a:lnTo>
                  <a:pt x="10329596" y="9525"/>
                </a:lnTo>
                <a:lnTo>
                  <a:pt x="10381982" y="20637"/>
                </a:lnTo>
                <a:lnTo>
                  <a:pt x="10428020" y="36512"/>
                </a:lnTo>
                <a:lnTo>
                  <a:pt x="10469296" y="52387"/>
                </a:lnTo>
                <a:lnTo>
                  <a:pt x="10505808" y="68262"/>
                </a:lnTo>
                <a:lnTo>
                  <a:pt x="10543908" y="87312"/>
                </a:lnTo>
                <a:lnTo>
                  <a:pt x="10582008" y="106362"/>
                </a:lnTo>
                <a:lnTo>
                  <a:pt x="10618520" y="125412"/>
                </a:lnTo>
                <a:lnTo>
                  <a:pt x="10659796" y="141287"/>
                </a:lnTo>
                <a:lnTo>
                  <a:pt x="10705832" y="155575"/>
                </a:lnTo>
                <a:lnTo>
                  <a:pt x="10758220" y="166687"/>
                </a:lnTo>
                <a:lnTo>
                  <a:pt x="10818546" y="174625"/>
                </a:lnTo>
                <a:lnTo>
                  <a:pt x="10886808" y="176212"/>
                </a:lnTo>
                <a:lnTo>
                  <a:pt x="10955070" y="174625"/>
                </a:lnTo>
                <a:lnTo>
                  <a:pt x="11015396" y="166687"/>
                </a:lnTo>
                <a:lnTo>
                  <a:pt x="11067782" y="155575"/>
                </a:lnTo>
                <a:lnTo>
                  <a:pt x="11113820" y="141287"/>
                </a:lnTo>
                <a:lnTo>
                  <a:pt x="11155096" y="125412"/>
                </a:lnTo>
                <a:lnTo>
                  <a:pt x="11191608" y="106362"/>
                </a:lnTo>
                <a:lnTo>
                  <a:pt x="11229708" y="87312"/>
                </a:lnTo>
                <a:lnTo>
                  <a:pt x="11267808" y="68262"/>
                </a:lnTo>
                <a:lnTo>
                  <a:pt x="11304320" y="52387"/>
                </a:lnTo>
                <a:lnTo>
                  <a:pt x="11345596" y="36512"/>
                </a:lnTo>
                <a:lnTo>
                  <a:pt x="11391632" y="20637"/>
                </a:lnTo>
                <a:lnTo>
                  <a:pt x="11444020" y="9525"/>
                </a:lnTo>
                <a:lnTo>
                  <a:pt x="11504346" y="3175"/>
                </a:lnTo>
                <a:lnTo>
                  <a:pt x="11572608" y="0"/>
                </a:lnTo>
                <a:lnTo>
                  <a:pt x="11640870" y="3175"/>
                </a:lnTo>
                <a:lnTo>
                  <a:pt x="11701196" y="9525"/>
                </a:lnTo>
                <a:lnTo>
                  <a:pt x="11753582" y="20637"/>
                </a:lnTo>
                <a:lnTo>
                  <a:pt x="11799620" y="36512"/>
                </a:lnTo>
                <a:lnTo>
                  <a:pt x="11840896" y="52387"/>
                </a:lnTo>
                <a:lnTo>
                  <a:pt x="11877408" y="68262"/>
                </a:lnTo>
                <a:lnTo>
                  <a:pt x="11915508" y="87312"/>
                </a:lnTo>
                <a:lnTo>
                  <a:pt x="11953608" y="106362"/>
                </a:lnTo>
                <a:lnTo>
                  <a:pt x="11990120" y="125412"/>
                </a:lnTo>
                <a:lnTo>
                  <a:pt x="12031396" y="141287"/>
                </a:lnTo>
                <a:lnTo>
                  <a:pt x="12077432" y="155575"/>
                </a:lnTo>
                <a:lnTo>
                  <a:pt x="12129820" y="166688"/>
                </a:lnTo>
                <a:lnTo>
                  <a:pt x="12190146" y="174625"/>
                </a:lnTo>
                <a:lnTo>
                  <a:pt x="12191998" y="174668"/>
                </a:lnTo>
                <a:lnTo>
                  <a:pt x="12191998" y="851265"/>
                </a:lnTo>
                <a:lnTo>
                  <a:pt x="0" y="851265"/>
                </a:lnTo>
                <a:lnTo>
                  <a:pt x="0" y="174668"/>
                </a:lnTo>
                <a:lnTo>
                  <a:pt x="1852" y="174625"/>
                </a:lnTo>
                <a:lnTo>
                  <a:pt x="62177" y="166687"/>
                </a:lnTo>
                <a:lnTo>
                  <a:pt x="114564" y="155575"/>
                </a:lnTo>
                <a:lnTo>
                  <a:pt x="160602" y="141287"/>
                </a:lnTo>
                <a:lnTo>
                  <a:pt x="201877" y="125412"/>
                </a:lnTo>
                <a:lnTo>
                  <a:pt x="238389" y="106362"/>
                </a:lnTo>
                <a:lnTo>
                  <a:pt x="276489" y="87312"/>
                </a:lnTo>
                <a:lnTo>
                  <a:pt x="314589" y="68262"/>
                </a:lnTo>
                <a:lnTo>
                  <a:pt x="351102" y="52387"/>
                </a:lnTo>
                <a:lnTo>
                  <a:pt x="392377" y="36512"/>
                </a:lnTo>
                <a:lnTo>
                  <a:pt x="438414" y="20637"/>
                </a:lnTo>
                <a:lnTo>
                  <a:pt x="490802" y="9525"/>
                </a:lnTo>
                <a:lnTo>
                  <a:pt x="551127" y="31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Freeform 6">
            <a:extLst>
              <a:ext uri="{FF2B5EF4-FFF2-40B4-BE49-F238E27FC236}">
                <a16:creationId xmlns:a16="http://schemas.microsoft.com/office/drawing/2014/main" id="{841EFD0D-0D37-447B-B1EA-4F7197EB29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664368" cy="51435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5A6DFF24-307B-44B0-93F0-893676F148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1402" y="0"/>
            <a:ext cx="212598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13" name="Rectangle 112">
            <a:extLst>
              <a:ext uri="{FF2B5EF4-FFF2-40B4-BE49-F238E27FC236}">
                <a16:creationId xmlns:a16="http://schemas.microsoft.com/office/drawing/2014/main" id="{374BD3A9-25D1-4691-BE05-149182EC4C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5" name="Freeform 10">
            <a:extLst>
              <a:ext uri="{FF2B5EF4-FFF2-40B4-BE49-F238E27FC236}">
                <a16:creationId xmlns:a16="http://schemas.microsoft.com/office/drawing/2014/main" id="{8D49CF1A-01DD-4115-A6BB-CFA8F70453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5676900" cy="5143500"/>
          </a:xfrm>
          <a:custGeom>
            <a:avLst/>
            <a:gdLst>
              <a:gd name="connsiteX0" fmla="*/ 0 w 7569200"/>
              <a:gd name="connsiteY0" fmla="*/ 0 h 6858000"/>
              <a:gd name="connsiteX1" fmla="*/ 7389812 w 7569200"/>
              <a:gd name="connsiteY1" fmla="*/ 0 h 6858000"/>
              <a:gd name="connsiteX2" fmla="*/ 7394575 w 7569200"/>
              <a:gd name="connsiteY2" fmla="*/ 66675 h 6858000"/>
              <a:gd name="connsiteX3" fmla="*/ 7402512 w 7569200"/>
              <a:gd name="connsiteY3" fmla="*/ 122237 h 6858000"/>
              <a:gd name="connsiteX4" fmla="*/ 7412037 w 7569200"/>
              <a:gd name="connsiteY4" fmla="*/ 174625 h 6858000"/>
              <a:gd name="connsiteX5" fmla="*/ 7427912 w 7569200"/>
              <a:gd name="connsiteY5" fmla="*/ 217487 h 6858000"/>
              <a:gd name="connsiteX6" fmla="*/ 7443787 w 7569200"/>
              <a:gd name="connsiteY6" fmla="*/ 260350 h 6858000"/>
              <a:gd name="connsiteX7" fmla="*/ 7462837 w 7569200"/>
              <a:gd name="connsiteY7" fmla="*/ 296862 h 6858000"/>
              <a:gd name="connsiteX8" fmla="*/ 7481887 w 7569200"/>
              <a:gd name="connsiteY8" fmla="*/ 334962 h 6858000"/>
              <a:gd name="connsiteX9" fmla="*/ 7499350 w 7569200"/>
              <a:gd name="connsiteY9" fmla="*/ 369887 h 6858000"/>
              <a:gd name="connsiteX10" fmla="*/ 7516812 w 7569200"/>
              <a:gd name="connsiteY10" fmla="*/ 409575 h 6858000"/>
              <a:gd name="connsiteX11" fmla="*/ 7532687 w 7569200"/>
              <a:gd name="connsiteY11" fmla="*/ 450850 h 6858000"/>
              <a:gd name="connsiteX12" fmla="*/ 7546975 w 7569200"/>
              <a:gd name="connsiteY12" fmla="*/ 496887 h 6858000"/>
              <a:gd name="connsiteX13" fmla="*/ 7558087 w 7569200"/>
              <a:gd name="connsiteY13" fmla="*/ 546100 h 6858000"/>
              <a:gd name="connsiteX14" fmla="*/ 7566025 w 7569200"/>
              <a:gd name="connsiteY14" fmla="*/ 606425 h 6858000"/>
              <a:gd name="connsiteX15" fmla="*/ 7569200 w 7569200"/>
              <a:gd name="connsiteY15" fmla="*/ 673100 h 6858000"/>
              <a:gd name="connsiteX16" fmla="*/ 7566025 w 7569200"/>
              <a:gd name="connsiteY16" fmla="*/ 744537 h 6858000"/>
              <a:gd name="connsiteX17" fmla="*/ 7558087 w 7569200"/>
              <a:gd name="connsiteY17" fmla="*/ 801687 h 6858000"/>
              <a:gd name="connsiteX18" fmla="*/ 7546975 w 7569200"/>
              <a:gd name="connsiteY18" fmla="*/ 854075 h 6858000"/>
              <a:gd name="connsiteX19" fmla="*/ 7532687 w 7569200"/>
              <a:gd name="connsiteY19" fmla="*/ 901700 h 6858000"/>
              <a:gd name="connsiteX20" fmla="*/ 7516812 w 7569200"/>
              <a:gd name="connsiteY20" fmla="*/ 942975 h 6858000"/>
              <a:gd name="connsiteX21" fmla="*/ 7497762 w 7569200"/>
              <a:gd name="connsiteY21" fmla="*/ 981075 h 6858000"/>
              <a:gd name="connsiteX22" fmla="*/ 7478712 w 7569200"/>
              <a:gd name="connsiteY22" fmla="*/ 1017587 h 6858000"/>
              <a:gd name="connsiteX23" fmla="*/ 7459662 w 7569200"/>
              <a:gd name="connsiteY23" fmla="*/ 1055687 h 6858000"/>
              <a:gd name="connsiteX24" fmla="*/ 7442200 w 7569200"/>
              <a:gd name="connsiteY24" fmla="*/ 1095375 h 6858000"/>
              <a:gd name="connsiteX25" fmla="*/ 7424737 w 7569200"/>
              <a:gd name="connsiteY25" fmla="*/ 1136650 h 6858000"/>
              <a:gd name="connsiteX26" fmla="*/ 7410450 w 7569200"/>
              <a:gd name="connsiteY26" fmla="*/ 1182687 h 6858000"/>
              <a:gd name="connsiteX27" fmla="*/ 7400925 w 7569200"/>
              <a:gd name="connsiteY27" fmla="*/ 1235075 h 6858000"/>
              <a:gd name="connsiteX28" fmla="*/ 7391400 w 7569200"/>
              <a:gd name="connsiteY28" fmla="*/ 1295400 h 6858000"/>
              <a:gd name="connsiteX29" fmla="*/ 7389812 w 7569200"/>
              <a:gd name="connsiteY29" fmla="*/ 1363662 h 6858000"/>
              <a:gd name="connsiteX30" fmla="*/ 7391400 w 7569200"/>
              <a:gd name="connsiteY30" fmla="*/ 1431925 h 6858000"/>
              <a:gd name="connsiteX31" fmla="*/ 7400925 w 7569200"/>
              <a:gd name="connsiteY31" fmla="*/ 1492250 h 6858000"/>
              <a:gd name="connsiteX32" fmla="*/ 7410450 w 7569200"/>
              <a:gd name="connsiteY32" fmla="*/ 1544637 h 6858000"/>
              <a:gd name="connsiteX33" fmla="*/ 7424737 w 7569200"/>
              <a:gd name="connsiteY33" fmla="*/ 1589087 h 6858000"/>
              <a:gd name="connsiteX34" fmla="*/ 7442200 w 7569200"/>
              <a:gd name="connsiteY34" fmla="*/ 1631950 h 6858000"/>
              <a:gd name="connsiteX35" fmla="*/ 7459662 w 7569200"/>
              <a:gd name="connsiteY35" fmla="*/ 1671637 h 6858000"/>
              <a:gd name="connsiteX36" fmla="*/ 7478712 w 7569200"/>
              <a:gd name="connsiteY36" fmla="*/ 1708150 h 6858000"/>
              <a:gd name="connsiteX37" fmla="*/ 7497762 w 7569200"/>
              <a:gd name="connsiteY37" fmla="*/ 1743075 h 6858000"/>
              <a:gd name="connsiteX38" fmla="*/ 7516812 w 7569200"/>
              <a:gd name="connsiteY38" fmla="*/ 1782762 h 6858000"/>
              <a:gd name="connsiteX39" fmla="*/ 7532687 w 7569200"/>
              <a:gd name="connsiteY39" fmla="*/ 1824037 h 6858000"/>
              <a:gd name="connsiteX40" fmla="*/ 7546975 w 7569200"/>
              <a:gd name="connsiteY40" fmla="*/ 1870075 h 6858000"/>
              <a:gd name="connsiteX41" fmla="*/ 7558087 w 7569200"/>
              <a:gd name="connsiteY41" fmla="*/ 1922462 h 6858000"/>
              <a:gd name="connsiteX42" fmla="*/ 7566025 w 7569200"/>
              <a:gd name="connsiteY42" fmla="*/ 1982787 h 6858000"/>
              <a:gd name="connsiteX43" fmla="*/ 7569200 w 7569200"/>
              <a:gd name="connsiteY43" fmla="*/ 2051050 h 6858000"/>
              <a:gd name="connsiteX44" fmla="*/ 7566025 w 7569200"/>
              <a:gd name="connsiteY44" fmla="*/ 2119312 h 6858000"/>
              <a:gd name="connsiteX45" fmla="*/ 7558087 w 7569200"/>
              <a:gd name="connsiteY45" fmla="*/ 2179637 h 6858000"/>
              <a:gd name="connsiteX46" fmla="*/ 7546975 w 7569200"/>
              <a:gd name="connsiteY46" fmla="*/ 2232025 h 6858000"/>
              <a:gd name="connsiteX47" fmla="*/ 7532687 w 7569200"/>
              <a:gd name="connsiteY47" fmla="*/ 2278062 h 6858000"/>
              <a:gd name="connsiteX48" fmla="*/ 7516812 w 7569200"/>
              <a:gd name="connsiteY48" fmla="*/ 2319337 h 6858000"/>
              <a:gd name="connsiteX49" fmla="*/ 7497762 w 7569200"/>
              <a:gd name="connsiteY49" fmla="*/ 2359025 h 6858000"/>
              <a:gd name="connsiteX50" fmla="*/ 7478712 w 7569200"/>
              <a:gd name="connsiteY50" fmla="*/ 2395537 h 6858000"/>
              <a:gd name="connsiteX51" fmla="*/ 7459662 w 7569200"/>
              <a:gd name="connsiteY51" fmla="*/ 2433637 h 6858000"/>
              <a:gd name="connsiteX52" fmla="*/ 7442200 w 7569200"/>
              <a:gd name="connsiteY52" fmla="*/ 2471737 h 6858000"/>
              <a:gd name="connsiteX53" fmla="*/ 7424737 w 7569200"/>
              <a:gd name="connsiteY53" fmla="*/ 2513012 h 6858000"/>
              <a:gd name="connsiteX54" fmla="*/ 7410450 w 7569200"/>
              <a:gd name="connsiteY54" fmla="*/ 2560637 h 6858000"/>
              <a:gd name="connsiteX55" fmla="*/ 7400925 w 7569200"/>
              <a:gd name="connsiteY55" fmla="*/ 2613025 h 6858000"/>
              <a:gd name="connsiteX56" fmla="*/ 7391400 w 7569200"/>
              <a:gd name="connsiteY56" fmla="*/ 2671762 h 6858000"/>
              <a:gd name="connsiteX57" fmla="*/ 7389812 w 7569200"/>
              <a:gd name="connsiteY57" fmla="*/ 2741612 h 6858000"/>
              <a:gd name="connsiteX58" fmla="*/ 7391400 w 7569200"/>
              <a:gd name="connsiteY58" fmla="*/ 2809875 h 6858000"/>
              <a:gd name="connsiteX59" fmla="*/ 7400925 w 7569200"/>
              <a:gd name="connsiteY59" fmla="*/ 2868612 h 6858000"/>
              <a:gd name="connsiteX60" fmla="*/ 7410450 w 7569200"/>
              <a:gd name="connsiteY60" fmla="*/ 2922587 h 6858000"/>
              <a:gd name="connsiteX61" fmla="*/ 7424737 w 7569200"/>
              <a:gd name="connsiteY61" fmla="*/ 2967037 h 6858000"/>
              <a:gd name="connsiteX62" fmla="*/ 7442200 w 7569200"/>
              <a:gd name="connsiteY62" fmla="*/ 3009900 h 6858000"/>
              <a:gd name="connsiteX63" fmla="*/ 7459662 w 7569200"/>
              <a:gd name="connsiteY63" fmla="*/ 3046412 h 6858000"/>
              <a:gd name="connsiteX64" fmla="*/ 7478712 w 7569200"/>
              <a:gd name="connsiteY64" fmla="*/ 3084512 h 6858000"/>
              <a:gd name="connsiteX65" fmla="*/ 7497762 w 7569200"/>
              <a:gd name="connsiteY65" fmla="*/ 3121025 h 6858000"/>
              <a:gd name="connsiteX66" fmla="*/ 7516812 w 7569200"/>
              <a:gd name="connsiteY66" fmla="*/ 3160712 h 6858000"/>
              <a:gd name="connsiteX67" fmla="*/ 7532687 w 7569200"/>
              <a:gd name="connsiteY67" fmla="*/ 3201987 h 6858000"/>
              <a:gd name="connsiteX68" fmla="*/ 7546975 w 7569200"/>
              <a:gd name="connsiteY68" fmla="*/ 3248025 h 6858000"/>
              <a:gd name="connsiteX69" fmla="*/ 7558087 w 7569200"/>
              <a:gd name="connsiteY69" fmla="*/ 3300412 h 6858000"/>
              <a:gd name="connsiteX70" fmla="*/ 7566025 w 7569200"/>
              <a:gd name="connsiteY70" fmla="*/ 3360737 h 6858000"/>
              <a:gd name="connsiteX71" fmla="*/ 7569200 w 7569200"/>
              <a:gd name="connsiteY71" fmla="*/ 3427412 h 6858000"/>
              <a:gd name="connsiteX72" fmla="*/ 7566025 w 7569200"/>
              <a:gd name="connsiteY72" fmla="*/ 3497262 h 6858000"/>
              <a:gd name="connsiteX73" fmla="*/ 7558087 w 7569200"/>
              <a:gd name="connsiteY73" fmla="*/ 3557587 h 6858000"/>
              <a:gd name="connsiteX74" fmla="*/ 7546975 w 7569200"/>
              <a:gd name="connsiteY74" fmla="*/ 3609975 h 6858000"/>
              <a:gd name="connsiteX75" fmla="*/ 7532687 w 7569200"/>
              <a:gd name="connsiteY75" fmla="*/ 3656012 h 6858000"/>
              <a:gd name="connsiteX76" fmla="*/ 7516812 w 7569200"/>
              <a:gd name="connsiteY76" fmla="*/ 3697287 h 6858000"/>
              <a:gd name="connsiteX77" fmla="*/ 7497762 w 7569200"/>
              <a:gd name="connsiteY77" fmla="*/ 3736975 h 6858000"/>
              <a:gd name="connsiteX78" fmla="*/ 7459662 w 7569200"/>
              <a:gd name="connsiteY78" fmla="*/ 3811587 h 6858000"/>
              <a:gd name="connsiteX79" fmla="*/ 7442200 w 7569200"/>
              <a:gd name="connsiteY79" fmla="*/ 3848100 h 6858000"/>
              <a:gd name="connsiteX80" fmla="*/ 7424737 w 7569200"/>
              <a:gd name="connsiteY80" fmla="*/ 3890962 h 6858000"/>
              <a:gd name="connsiteX81" fmla="*/ 7410450 w 7569200"/>
              <a:gd name="connsiteY81" fmla="*/ 3935412 h 6858000"/>
              <a:gd name="connsiteX82" fmla="*/ 7400925 w 7569200"/>
              <a:gd name="connsiteY82" fmla="*/ 3987800 h 6858000"/>
              <a:gd name="connsiteX83" fmla="*/ 7391400 w 7569200"/>
              <a:gd name="connsiteY83" fmla="*/ 4048125 h 6858000"/>
              <a:gd name="connsiteX84" fmla="*/ 7389812 w 7569200"/>
              <a:gd name="connsiteY84" fmla="*/ 4116387 h 6858000"/>
              <a:gd name="connsiteX85" fmla="*/ 7391400 w 7569200"/>
              <a:gd name="connsiteY85" fmla="*/ 4186237 h 6858000"/>
              <a:gd name="connsiteX86" fmla="*/ 7400925 w 7569200"/>
              <a:gd name="connsiteY86" fmla="*/ 4244975 h 6858000"/>
              <a:gd name="connsiteX87" fmla="*/ 7410450 w 7569200"/>
              <a:gd name="connsiteY87" fmla="*/ 4297362 h 6858000"/>
              <a:gd name="connsiteX88" fmla="*/ 7424737 w 7569200"/>
              <a:gd name="connsiteY88" fmla="*/ 4343400 h 6858000"/>
              <a:gd name="connsiteX89" fmla="*/ 7442200 w 7569200"/>
              <a:gd name="connsiteY89" fmla="*/ 4386262 h 6858000"/>
              <a:gd name="connsiteX90" fmla="*/ 7459662 w 7569200"/>
              <a:gd name="connsiteY90" fmla="*/ 4424362 h 6858000"/>
              <a:gd name="connsiteX91" fmla="*/ 7497762 w 7569200"/>
              <a:gd name="connsiteY91" fmla="*/ 4498975 h 6858000"/>
              <a:gd name="connsiteX92" fmla="*/ 7516812 w 7569200"/>
              <a:gd name="connsiteY92" fmla="*/ 4537075 h 6858000"/>
              <a:gd name="connsiteX93" fmla="*/ 7532687 w 7569200"/>
              <a:gd name="connsiteY93" fmla="*/ 4579937 h 6858000"/>
              <a:gd name="connsiteX94" fmla="*/ 7546975 w 7569200"/>
              <a:gd name="connsiteY94" fmla="*/ 4625975 h 6858000"/>
              <a:gd name="connsiteX95" fmla="*/ 7558087 w 7569200"/>
              <a:gd name="connsiteY95" fmla="*/ 4678362 h 6858000"/>
              <a:gd name="connsiteX96" fmla="*/ 7566025 w 7569200"/>
              <a:gd name="connsiteY96" fmla="*/ 4738687 h 6858000"/>
              <a:gd name="connsiteX97" fmla="*/ 7569200 w 7569200"/>
              <a:gd name="connsiteY97" fmla="*/ 4806950 h 6858000"/>
              <a:gd name="connsiteX98" fmla="*/ 7566025 w 7569200"/>
              <a:gd name="connsiteY98" fmla="*/ 4875212 h 6858000"/>
              <a:gd name="connsiteX99" fmla="*/ 7558087 w 7569200"/>
              <a:gd name="connsiteY99" fmla="*/ 4935537 h 6858000"/>
              <a:gd name="connsiteX100" fmla="*/ 7546975 w 7569200"/>
              <a:gd name="connsiteY100" fmla="*/ 4987925 h 6858000"/>
              <a:gd name="connsiteX101" fmla="*/ 7532687 w 7569200"/>
              <a:gd name="connsiteY101" fmla="*/ 5033962 h 6858000"/>
              <a:gd name="connsiteX102" fmla="*/ 7516812 w 7569200"/>
              <a:gd name="connsiteY102" fmla="*/ 5075237 h 6858000"/>
              <a:gd name="connsiteX103" fmla="*/ 7497762 w 7569200"/>
              <a:gd name="connsiteY103" fmla="*/ 5114925 h 6858000"/>
              <a:gd name="connsiteX104" fmla="*/ 7478712 w 7569200"/>
              <a:gd name="connsiteY104" fmla="*/ 5149850 h 6858000"/>
              <a:gd name="connsiteX105" fmla="*/ 7459662 w 7569200"/>
              <a:gd name="connsiteY105" fmla="*/ 5186362 h 6858000"/>
              <a:gd name="connsiteX106" fmla="*/ 7442200 w 7569200"/>
              <a:gd name="connsiteY106" fmla="*/ 5226050 h 6858000"/>
              <a:gd name="connsiteX107" fmla="*/ 7424737 w 7569200"/>
              <a:gd name="connsiteY107" fmla="*/ 5268912 h 6858000"/>
              <a:gd name="connsiteX108" fmla="*/ 7410450 w 7569200"/>
              <a:gd name="connsiteY108" fmla="*/ 5313362 h 6858000"/>
              <a:gd name="connsiteX109" fmla="*/ 7400925 w 7569200"/>
              <a:gd name="connsiteY109" fmla="*/ 5365750 h 6858000"/>
              <a:gd name="connsiteX110" fmla="*/ 7391400 w 7569200"/>
              <a:gd name="connsiteY110" fmla="*/ 5426075 h 6858000"/>
              <a:gd name="connsiteX111" fmla="*/ 7389812 w 7569200"/>
              <a:gd name="connsiteY111" fmla="*/ 5494337 h 6858000"/>
              <a:gd name="connsiteX112" fmla="*/ 7391400 w 7569200"/>
              <a:gd name="connsiteY112" fmla="*/ 5562600 h 6858000"/>
              <a:gd name="connsiteX113" fmla="*/ 7400925 w 7569200"/>
              <a:gd name="connsiteY113" fmla="*/ 5622925 h 6858000"/>
              <a:gd name="connsiteX114" fmla="*/ 7410450 w 7569200"/>
              <a:gd name="connsiteY114" fmla="*/ 5675312 h 6858000"/>
              <a:gd name="connsiteX115" fmla="*/ 7424737 w 7569200"/>
              <a:gd name="connsiteY115" fmla="*/ 5721350 h 6858000"/>
              <a:gd name="connsiteX116" fmla="*/ 7442200 w 7569200"/>
              <a:gd name="connsiteY116" fmla="*/ 5762625 h 6858000"/>
              <a:gd name="connsiteX117" fmla="*/ 7459662 w 7569200"/>
              <a:gd name="connsiteY117" fmla="*/ 5802312 h 6858000"/>
              <a:gd name="connsiteX118" fmla="*/ 7478712 w 7569200"/>
              <a:gd name="connsiteY118" fmla="*/ 5840412 h 6858000"/>
              <a:gd name="connsiteX119" fmla="*/ 7497762 w 7569200"/>
              <a:gd name="connsiteY119" fmla="*/ 5876925 h 6858000"/>
              <a:gd name="connsiteX120" fmla="*/ 7516812 w 7569200"/>
              <a:gd name="connsiteY120" fmla="*/ 5915025 h 6858000"/>
              <a:gd name="connsiteX121" fmla="*/ 7532687 w 7569200"/>
              <a:gd name="connsiteY121" fmla="*/ 5956300 h 6858000"/>
              <a:gd name="connsiteX122" fmla="*/ 7546975 w 7569200"/>
              <a:gd name="connsiteY122" fmla="*/ 6003925 h 6858000"/>
              <a:gd name="connsiteX123" fmla="*/ 7558087 w 7569200"/>
              <a:gd name="connsiteY123" fmla="*/ 6056312 h 6858000"/>
              <a:gd name="connsiteX124" fmla="*/ 7566025 w 7569200"/>
              <a:gd name="connsiteY124" fmla="*/ 6113462 h 6858000"/>
              <a:gd name="connsiteX125" fmla="*/ 7569200 w 7569200"/>
              <a:gd name="connsiteY125" fmla="*/ 6183312 h 6858000"/>
              <a:gd name="connsiteX126" fmla="*/ 7566025 w 7569200"/>
              <a:gd name="connsiteY126" fmla="*/ 6251575 h 6858000"/>
              <a:gd name="connsiteX127" fmla="*/ 7558087 w 7569200"/>
              <a:gd name="connsiteY127" fmla="*/ 6311900 h 6858000"/>
              <a:gd name="connsiteX128" fmla="*/ 7546975 w 7569200"/>
              <a:gd name="connsiteY128" fmla="*/ 6361112 h 6858000"/>
              <a:gd name="connsiteX129" fmla="*/ 7532687 w 7569200"/>
              <a:gd name="connsiteY129" fmla="*/ 6407150 h 6858000"/>
              <a:gd name="connsiteX130" fmla="*/ 7516812 w 7569200"/>
              <a:gd name="connsiteY130" fmla="*/ 6448425 h 6858000"/>
              <a:gd name="connsiteX131" fmla="*/ 7499350 w 7569200"/>
              <a:gd name="connsiteY131" fmla="*/ 6488112 h 6858000"/>
              <a:gd name="connsiteX132" fmla="*/ 7481887 w 7569200"/>
              <a:gd name="connsiteY132" fmla="*/ 6523037 h 6858000"/>
              <a:gd name="connsiteX133" fmla="*/ 7462837 w 7569200"/>
              <a:gd name="connsiteY133" fmla="*/ 6561137 h 6858000"/>
              <a:gd name="connsiteX134" fmla="*/ 7443787 w 7569200"/>
              <a:gd name="connsiteY134" fmla="*/ 6597650 h 6858000"/>
              <a:gd name="connsiteX135" fmla="*/ 7427912 w 7569200"/>
              <a:gd name="connsiteY135" fmla="*/ 6640512 h 6858000"/>
              <a:gd name="connsiteX136" fmla="*/ 7412037 w 7569200"/>
              <a:gd name="connsiteY136" fmla="*/ 6683375 h 6858000"/>
              <a:gd name="connsiteX137" fmla="*/ 7402512 w 7569200"/>
              <a:gd name="connsiteY137" fmla="*/ 6735762 h 6858000"/>
              <a:gd name="connsiteX138" fmla="*/ 7394575 w 7569200"/>
              <a:gd name="connsiteY138" fmla="*/ 6791325 h 6858000"/>
              <a:gd name="connsiteX139" fmla="*/ 7389812 w 7569200"/>
              <a:gd name="connsiteY139" fmla="*/ 6858000 h 6858000"/>
              <a:gd name="connsiteX140" fmla="*/ 0 w 7569200"/>
              <a:gd name="connsiteY140" fmla="*/ 6858000 h 6858000"/>
              <a:gd name="connsiteX141" fmla="*/ 0 w 7569200"/>
              <a:gd name="connsiteY14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7569200" h="6858000">
                <a:moveTo>
                  <a:pt x="0" y="0"/>
                </a:moveTo>
                <a:lnTo>
                  <a:pt x="7389812" y="0"/>
                </a:lnTo>
                <a:lnTo>
                  <a:pt x="7394575" y="66675"/>
                </a:lnTo>
                <a:lnTo>
                  <a:pt x="7402512" y="122237"/>
                </a:lnTo>
                <a:lnTo>
                  <a:pt x="7412037" y="174625"/>
                </a:lnTo>
                <a:lnTo>
                  <a:pt x="7427912" y="217487"/>
                </a:lnTo>
                <a:lnTo>
                  <a:pt x="7443787" y="260350"/>
                </a:lnTo>
                <a:lnTo>
                  <a:pt x="7462837" y="296862"/>
                </a:lnTo>
                <a:lnTo>
                  <a:pt x="7481887" y="334962"/>
                </a:lnTo>
                <a:lnTo>
                  <a:pt x="7499350" y="369887"/>
                </a:lnTo>
                <a:lnTo>
                  <a:pt x="7516812" y="409575"/>
                </a:lnTo>
                <a:lnTo>
                  <a:pt x="7532687" y="450850"/>
                </a:lnTo>
                <a:lnTo>
                  <a:pt x="7546975" y="496887"/>
                </a:lnTo>
                <a:lnTo>
                  <a:pt x="7558087" y="546100"/>
                </a:lnTo>
                <a:lnTo>
                  <a:pt x="7566025" y="606425"/>
                </a:lnTo>
                <a:lnTo>
                  <a:pt x="7569200" y="673100"/>
                </a:lnTo>
                <a:lnTo>
                  <a:pt x="7566025" y="744537"/>
                </a:lnTo>
                <a:lnTo>
                  <a:pt x="7558087" y="801687"/>
                </a:lnTo>
                <a:lnTo>
                  <a:pt x="7546975" y="854075"/>
                </a:lnTo>
                <a:lnTo>
                  <a:pt x="7532687" y="901700"/>
                </a:lnTo>
                <a:lnTo>
                  <a:pt x="7516812" y="942975"/>
                </a:lnTo>
                <a:lnTo>
                  <a:pt x="7497762" y="981075"/>
                </a:lnTo>
                <a:lnTo>
                  <a:pt x="7478712" y="1017587"/>
                </a:lnTo>
                <a:lnTo>
                  <a:pt x="7459662" y="1055687"/>
                </a:lnTo>
                <a:lnTo>
                  <a:pt x="7442200" y="1095375"/>
                </a:lnTo>
                <a:lnTo>
                  <a:pt x="7424737" y="1136650"/>
                </a:lnTo>
                <a:lnTo>
                  <a:pt x="7410450" y="1182687"/>
                </a:lnTo>
                <a:lnTo>
                  <a:pt x="7400925" y="1235075"/>
                </a:lnTo>
                <a:lnTo>
                  <a:pt x="7391400" y="1295400"/>
                </a:lnTo>
                <a:lnTo>
                  <a:pt x="7389812" y="1363662"/>
                </a:lnTo>
                <a:lnTo>
                  <a:pt x="7391400" y="1431925"/>
                </a:lnTo>
                <a:lnTo>
                  <a:pt x="7400925" y="1492250"/>
                </a:lnTo>
                <a:lnTo>
                  <a:pt x="7410450" y="1544637"/>
                </a:lnTo>
                <a:lnTo>
                  <a:pt x="7424737" y="1589087"/>
                </a:lnTo>
                <a:lnTo>
                  <a:pt x="7442200" y="1631950"/>
                </a:lnTo>
                <a:lnTo>
                  <a:pt x="7459662" y="1671637"/>
                </a:lnTo>
                <a:lnTo>
                  <a:pt x="7478712" y="1708150"/>
                </a:lnTo>
                <a:lnTo>
                  <a:pt x="7497762" y="1743075"/>
                </a:lnTo>
                <a:lnTo>
                  <a:pt x="7516812" y="1782762"/>
                </a:lnTo>
                <a:lnTo>
                  <a:pt x="7532687" y="1824037"/>
                </a:lnTo>
                <a:lnTo>
                  <a:pt x="7546975" y="1870075"/>
                </a:lnTo>
                <a:lnTo>
                  <a:pt x="7558087" y="1922462"/>
                </a:lnTo>
                <a:lnTo>
                  <a:pt x="7566025" y="1982787"/>
                </a:lnTo>
                <a:lnTo>
                  <a:pt x="7569200" y="2051050"/>
                </a:lnTo>
                <a:lnTo>
                  <a:pt x="7566025" y="2119312"/>
                </a:lnTo>
                <a:lnTo>
                  <a:pt x="7558087" y="2179637"/>
                </a:lnTo>
                <a:lnTo>
                  <a:pt x="7546975" y="2232025"/>
                </a:lnTo>
                <a:lnTo>
                  <a:pt x="7532687" y="2278062"/>
                </a:lnTo>
                <a:lnTo>
                  <a:pt x="7516812" y="2319337"/>
                </a:lnTo>
                <a:lnTo>
                  <a:pt x="7497762" y="2359025"/>
                </a:lnTo>
                <a:lnTo>
                  <a:pt x="7478712" y="2395537"/>
                </a:lnTo>
                <a:lnTo>
                  <a:pt x="7459662" y="2433637"/>
                </a:lnTo>
                <a:lnTo>
                  <a:pt x="7442200" y="2471737"/>
                </a:lnTo>
                <a:lnTo>
                  <a:pt x="7424737" y="2513012"/>
                </a:lnTo>
                <a:lnTo>
                  <a:pt x="7410450" y="2560637"/>
                </a:lnTo>
                <a:lnTo>
                  <a:pt x="7400925" y="2613025"/>
                </a:lnTo>
                <a:lnTo>
                  <a:pt x="7391400" y="2671762"/>
                </a:lnTo>
                <a:lnTo>
                  <a:pt x="7389812" y="2741612"/>
                </a:lnTo>
                <a:lnTo>
                  <a:pt x="7391400" y="2809875"/>
                </a:lnTo>
                <a:lnTo>
                  <a:pt x="7400925" y="2868612"/>
                </a:lnTo>
                <a:lnTo>
                  <a:pt x="7410450" y="2922587"/>
                </a:lnTo>
                <a:lnTo>
                  <a:pt x="7424737" y="2967037"/>
                </a:lnTo>
                <a:lnTo>
                  <a:pt x="7442200" y="3009900"/>
                </a:lnTo>
                <a:lnTo>
                  <a:pt x="7459662" y="3046412"/>
                </a:lnTo>
                <a:lnTo>
                  <a:pt x="7478712" y="3084512"/>
                </a:lnTo>
                <a:lnTo>
                  <a:pt x="7497762" y="3121025"/>
                </a:lnTo>
                <a:lnTo>
                  <a:pt x="7516812" y="3160712"/>
                </a:lnTo>
                <a:lnTo>
                  <a:pt x="7532687" y="3201987"/>
                </a:lnTo>
                <a:lnTo>
                  <a:pt x="7546975" y="3248025"/>
                </a:lnTo>
                <a:lnTo>
                  <a:pt x="7558087" y="3300412"/>
                </a:lnTo>
                <a:lnTo>
                  <a:pt x="7566025" y="3360737"/>
                </a:lnTo>
                <a:lnTo>
                  <a:pt x="7569200" y="3427412"/>
                </a:lnTo>
                <a:lnTo>
                  <a:pt x="7566025" y="3497262"/>
                </a:lnTo>
                <a:lnTo>
                  <a:pt x="7558087" y="3557587"/>
                </a:lnTo>
                <a:lnTo>
                  <a:pt x="7546975" y="3609975"/>
                </a:lnTo>
                <a:lnTo>
                  <a:pt x="7532687" y="3656012"/>
                </a:lnTo>
                <a:lnTo>
                  <a:pt x="7516812" y="3697287"/>
                </a:lnTo>
                <a:lnTo>
                  <a:pt x="7497762" y="3736975"/>
                </a:lnTo>
                <a:lnTo>
                  <a:pt x="7459662" y="3811587"/>
                </a:lnTo>
                <a:lnTo>
                  <a:pt x="7442200" y="3848100"/>
                </a:lnTo>
                <a:lnTo>
                  <a:pt x="7424737" y="3890962"/>
                </a:lnTo>
                <a:lnTo>
                  <a:pt x="7410450" y="3935412"/>
                </a:lnTo>
                <a:lnTo>
                  <a:pt x="7400925" y="3987800"/>
                </a:lnTo>
                <a:lnTo>
                  <a:pt x="7391400" y="4048125"/>
                </a:lnTo>
                <a:lnTo>
                  <a:pt x="7389812" y="4116387"/>
                </a:lnTo>
                <a:lnTo>
                  <a:pt x="7391400" y="4186237"/>
                </a:lnTo>
                <a:lnTo>
                  <a:pt x="7400925" y="4244975"/>
                </a:lnTo>
                <a:lnTo>
                  <a:pt x="7410450" y="4297362"/>
                </a:lnTo>
                <a:lnTo>
                  <a:pt x="7424737" y="4343400"/>
                </a:lnTo>
                <a:lnTo>
                  <a:pt x="7442200" y="4386262"/>
                </a:lnTo>
                <a:lnTo>
                  <a:pt x="7459662" y="4424362"/>
                </a:lnTo>
                <a:lnTo>
                  <a:pt x="7497762" y="4498975"/>
                </a:lnTo>
                <a:lnTo>
                  <a:pt x="7516812" y="4537075"/>
                </a:lnTo>
                <a:lnTo>
                  <a:pt x="7532687" y="4579937"/>
                </a:lnTo>
                <a:lnTo>
                  <a:pt x="7546975" y="4625975"/>
                </a:lnTo>
                <a:lnTo>
                  <a:pt x="7558087" y="4678362"/>
                </a:lnTo>
                <a:lnTo>
                  <a:pt x="7566025" y="4738687"/>
                </a:lnTo>
                <a:lnTo>
                  <a:pt x="7569200" y="4806950"/>
                </a:lnTo>
                <a:lnTo>
                  <a:pt x="7566025" y="4875212"/>
                </a:lnTo>
                <a:lnTo>
                  <a:pt x="7558087" y="4935537"/>
                </a:lnTo>
                <a:lnTo>
                  <a:pt x="7546975" y="4987925"/>
                </a:lnTo>
                <a:lnTo>
                  <a:pt x="7532687" y="5033962"/>
                </a:lnTo>
                <a:lnTo>
                  <a:pt x="7516812" y="5075237"/>
                </a:lnTo>
                <a:lnTo>
                  <a:pt x="7497762" y="5114925"/>
                </a:lnTo>
                <a:lnTo>
                  <a:pt x="7478712" y="5149850"/>
                </a:lnTo>
                <a:lnTo>
                  <a:pt x="7459662" y="5186362"/>
                </a:lnTo>
                <a:lnTo>
                  <a:pt x="7442200" y="5226050"/>
                </a:lnTo>
                <a:lnTo>
                  <a:pt x="7424737" y="5268912"/>
                </a:lnTo>
                <a:lnTo>
                  <a:pt x="7410450" y="5313362"/>
                </a:lnTo>
                <a:lnTo>
                  <a:pt x="7400925" y="5365750"/>
                </a:lnTo>
                <a:lnTo>
                  <a:pt x="7391400" y="5426075"/>
                </a:lnTo>
                <a:lnTo>
                  <a:pt x="7389812" y="5494337"/>
                </a:lnTo>
                <a:lnTo>
                  <a:pt x="7391400" y="5562600"/>
                </a:lnTo>
                <a:lnTo>
                  <a:pt x="7400925" y="5622925"/>
                </a:lnTo>
                <a:lnTo>
                  <a:pt x="7410450" y="5675312"/>
                </a:lnTo>
                <a:lnTo>
                  <a:pt x="7424737" y="5721350"/>
                </a:lnTo>
                <a:lnTo>
                  <a:pt x="7442200" y="5762625"/>
                </a:lnTo>
                <a:lnTo>
                  <a:pt x="7459662" y="5802312"/>
                </a:lnTo>
                <a:lnTo>
                  <a:pt x="7478712" y="5840412"/>
                </a:lnTo>
                <a:lnTo>
                  <a:pt x="7497762" y="5876925"/>
                </a:lnTo>
                <a:lnTo>
                  <a:pt x="7516812" y="5915025"/>
                </a:lnTo>
                <a:lnTo>
                  <a:pt x="7532687" y="5956300"/>
                </a:lnTo>
                <a:lnTo>
                  <a:pt x="7546975" y="6003925"/>
                </a:lnTo>
                <a:lnTo>
                  <a:pt x="7558087" y="6056312"/>
                </a:lnTo>
                <a:lnTo>
                  <a:pt x="7566025" y="6113462"/>
                </a:lnTo>
                <a:lnTo>
                  <a:pt x="7569200" y="6183312"/>
                </a:lnTo>
                <a:lnTo>
                  <a:pt x="7566025" y="6251575"/>
                </a:lnTo>
                <a:lnTo>
                  <a:pt x="7558087" y="6311900"/>
                </a:lnTo>
                <a:lnTo>
                  <a:pt x="7546975" y="6361112"/>
                </a:lnTo>
                <a:lnTo>
                  <a:pt x="7532687" y="6407150"/>
                </a:lnTo>
                <a:lnTo>
                  <a:pt x="7516812" y="6448425"/>
                </a:lnTo>
                <a:lnTo>
                  <a:pt x="7499350" y="6488112"/>
                </a:lnTo>
                <a:lnTo>
                  <a:pt x="7481887" y="6523037"/>
                </a:lnTo>
                <a:lnTo>
                  <a:pt x="7462837" y="6561137"/>
                </a:lnTo>
                <a:lnTo>
                  <a:pt x="7443787" y="6597650"/>
                </a:lnTo>
                <a:lnTo>
                  <a:pt x="7427912" y="6640512"/>
                </a:lnTo>
                <a:lnTo>
                  <a:pt x="7412037" y="6683375"/>
                </a:lnTo>
                <a:lnTo>
                  <a:pt x="7402512" y="6735762"/>
                </a:lnTo>
                <a:lnTo>
                  <a:pt x="7394575" y="6791325"/>
                </a:lnTo>
                <a:lnTo>
                  <a:pt x="738981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41" name="Google Shape;141;p31"/>
          <p:cNvSpPr txBox="1">
            <a:spLocks noGrp="1"/>
          </p:cNvSpPr>
          <p:nvPr>
            <p:ph type="title"/>
          </p:nvPr>
        </p:nvSpPr>
        <p:spPr>
          <a:xfrm>
            <a:off x="565608" y="363473"/>
            <a:ext cx="4755389" cy="1228852"/>
          </a:xfrm>
          <a:prstGeom prst="rect">
            <a:avLst/>
          </a:prstGeom>
        </p:spPr>
        <p:txBody>
          <a:bodyPr spcFirstLastPara="1" vert="horz" lIns="91440" tIns="45720" rIns="91440" bIns="45720" rtlCol="0" anchor="t" anchorCtr="0">
            <a:normAutofit/>
          </a:bodyPr>
          <a:lstStyle/>
          <a:p>
            <a:pPr marL="0" lvl="0" indent="0" defTabSz="914400">
              <a:spcBef>
                <a:spcPct val="0"/>
              </a:spcBef>
              <a:spcAft>
                <a:spcPts val="0"/>
              </a:spcAft>
            </a:pPr>
            <a:r>
              <a:rPr lang="en-US" sz="4000" b="1" spc="200" dirty="0"/>
              <a:t>TARGET: ELEMENTARI </a:t>
            </a:r>
            <a:r>
              <a:rPr lang="en-US" sz="2800" b="1" spc="200" dirty="0"/>
              <a:t>(5-8 anni) </a:t>
            </a:r>
            <a:endParaRPr lang="en-US" sz="4000" b="1" spc="200" dirty="0"/>
          </a:p>
          <a:p>
            <a:pPr marL="0" lvl="0" indent="0" defTabSz="914400">
              <a:spcBef>
                <a:spcPct val="0"/>
              </a:spcBef>
              <a:spcAft>
                <a:spcPts val="0"/>
              </a:spcAft>
            </a:pPr>
            <a:endParaRPr lang="en-US" sz="4000" spc="200" dirty="0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5FDAFA16-9D2D-4BEC-89D0-B4EABEE911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12598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2" name="Google Shape;142;p31"/>
          <p:cNvSpPr txBox="1">
            <a:spLocks noGrp="1"/>
          </p:cNvSpPr>
          <p:nvPr>
            <p:ph type="body" idx="1"/>
          </p:nvPr>
        </p:nvSpPr>
        <p:spPr>
          <a:xfrm>
            <a:off x="555864" y="1592325"/>
            <a:ext cx="4729732" cy="3478624"/>
          </a:xfrm>
          <a:prstGeom prst="rect">
            <a:avLst/>
          </a:prstGeom>
        </p:spPr>
        <p:txBody>
          <a:bodyPr spcFirstLastPara="1" vert="horz" lIns="91440" tIns="45720" rIns="91440" bIns="45720" rtlCol="0" anchorCtr="0">
            <a:normAutofit lnSpcReduction="10000"/>
          </a:bodyPr>
          <a:lstStyle/>
          <a:p>
            <a:pPr marL="0" lvl="0" indent="-228600" defTabSz="91440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100"/>
              <a:buFont typeface="Arial"/>
              <a:buNone/>
            </a:pPr>
            <a:r>
              <a:rPr lang="en-US" b="1" dirty="0">
                <a:solidFill>
                  <a:schemeClr val="tx1"/>
                </a:solidFill>
              </a:rPr>
              <a:t>Learning objectives: CONSENSO (UNESCO, 2018)</a:t>
            </a:r>
            <a:br>
              <a:rPr lang="en-US" b="1" dirty="0">
                <a:solidFill>
                  <a:schemeClr val="tx1"/>
                </a:solidFill>
              </a:rPr>
            </a:br>
            <a:endParaRPr lang="en-US" b="1" dirty="0">
              <a:solidFill>
                <a:schemeClr val="tx1"/>
              </a:solidFill>
            </a:endParaRPr>
          </a:p>
          <a:p>
            <a:pPr marL="457200" lvl="0" indent="-228600" defTabSz="91440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500"/>
              <a:buChar char="-"/>
            </a:pPr>
            <a:r>
              <a:rPr lang="en-US" b="1" dirty="0" err="1">
                <a:solidFill>
                  <a:schemeClr val="tx1"/>
                </a:solidFill>
              </a:rPr>
              <a:t>Conoscenze</a:t>
            </a:r>
            <a:r>
              <a:rPr lang="en-US" dirty="0">
                <a:solidFill>
                  <a:schemeClr val="tx1"/>
                </a:solidFill>
              </a:rPr>
              <a:t> = </a:t>
            </a:r>
            <a:r>
              <a:rPr lang="en-US" dirty="0" err="1">
                <a:solidFill>
                  <a:schemeClr val="tx1"/>
                </a:solidFill>
              </a:rPr>
              <a:t>descrivere</a:t>
            </a:r>
            <a:r>
              <a:rPr lang="en-US" dirty="0">
                <a:solidFill>
                  <a:schemeClr val="tx1"/>
                </a:solidFill>
              </a:rPr>
              <a:t> il </a:t>
            </a:r>
            <a:r>
              <a:rPr lang="en-US" dirty="0" err="1">
                <a:solidFill>
                  <a:schemeClr val="tx1"/>
                </a:solidFill>
              </a:rPr>
              <a:t>significato</a:t>
            </a:r>
            <a:r>
              <a:rPr lang="en-US" dirty="0">
                <a:solidFill>
                  <a:schemeClr val="tx1"/>
                </a:solidFill>
              </a:rPr>
              <a:t> di “</a:t>
            </a:r>
            <a:r>
              <a:rPr lang="en-US" dirty="0" err="1">
                <a:solidFill>
                  <a:schemeClr val="tx1"/>
                </a:solidFill>
              </a:rPr>
              <a:t>diritti</a:t>
            </a:r>
            <a:r>
              <a:rPr lang="en-US" dirty="0">
                <a:solidFill>
                  <a:schemeClr val="tx1"/>
                </a:solidFill>
              </a:rPr>
              <a:t> del </a:t>
            </a:r>
            <a:r>
              <a:rPr lang="en-US" dirty="0" err="1">
                <a:solidFill>
                  <a:schemeClr val="tx1"/>
                </a:solidFill>
              </a:rPr>
              <a:t>corpo</a:t>
            </a:r>
            <a:r>
              <a:rPr lang="en-US" dirty="0">
                <a:solidFill>
                  <a:schemeClr val="tx1"/>
                </a:solidFill>
              </a:rPr>
              <a:t>” e </a:t>
            </a:r>
            <a:r>
              <a:rPr lang="en-US" dirty="0" err="1">
                <a:solidFill>
                  <a:schemeClr val="tx1"/>
                </a:solidFill>
              </a:rPr>
              <a:t>identificare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quali</a:t>
            </a:r>
            <a:r>
              <a:rPr lang="en-US" dirty="0">
                <a:solidFill>
                  <a:schemeClr val="tx1"/>
                </a:solidFill>
              </a:rPr>
              <a:t> parti del </a:t>
            </a:r>
            <a:r>
              <a:rPr lang="en-US" dirty="0" err="1">
                <a:solidFill>
                  <a:schemeClr val="tx1"/>
                </a:solidFill>
              </a:rPr>
              <a:t>corpo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sono</a:t>
            </a:r>
            <a:r>
              <a:rPr lang="en-US" dirty="0">
                <a:solidFill>
                  <a:schemeClr val="tx1"/>
                </a:solidFill>
              </a:rPr>
              <a:t> private; </a:t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  <a:p>
            <a:pPr marL="457200" lvl="0" indent="-228600" defTabSz="91440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500"/>
              <a:buChar char="-"/>
            </a:pPr>
            <a:r>
              <a:rPr lang="en-US" b="1" dirty="0" err="1">
                <a:solidFill>
                  <a:schemeClr val="tx1"/>
                </a:solidFill>
              </a:rPr>
              <a:t>Atteggiamenti</a:t>
            </a:r>
            <a:r>
              <a:rPr lang="en-US" dirty="0">
                <a:solidFill>
                  <a:schemeClr val="tx1"/>
                </a:solidFill>
              </a:rPr>
              <a:t> = </a:t>
            </a:r>
            <a:r>
              <a:rPr lang="en-US" dirty="0" err="1">
                <a:solidFill>
                  <a:schemeClr val="tx1"/>
                </a:solidFill>
              </a:rPr>
              <a:t>riconoscere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che</a:t>
            </a:r>
            <a:r>
              <a:rPr lang="en-US" dirty="0">
                <a:solidFill>
                  <a:schemeClr val="tx1"/>
                </a:solidFill>
              </a:rPr>
              <a:t> tutti </a:t>
            </a:r>
            <a:r>
              <a:rPr lang="en-US" dirty="0" err="1">
                <a:solidFill>
                  <a:schemeClr val="tx1"/>
                </a:solidFill>
              </a:rPr>
              <a:t>hanno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dei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diritti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sul</a:t>
            </a:r>
            <a:r>
              <a:rPr lang="en-US" dirty="0">
                <a:solidFill>
                  <a:schemeClr val="tx1"/>
                </a:solidFill>
              </a:rPr>
              <a:t> proprio </a:t>
            </a:r>
            <a:r>
              <a:rPr lang="en-US" dirty="0" err="1">
                <a:solidFill>
                  <a:schemeClr val="tx1"/>
                </a:solidFill>
              </a:rPr>
              <a:t>corpo</a:t>
            </a:r>
            <a:r>
              <a:rPr lang="en-US" dirty="0">
                <a:solidFill>
                  <a:schemeClr val="tx1"/>
                </a:solidFill>
              </a:rPr>
              <a:t>;</a:t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  <a:p>
            <a:pPr marL="457200" lvl="0" indent="-228600" defTabSz="91440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500"/>
              <a:buChar char="-"/>
            </a:pPr>
            <a:r>
              <a:rPr lang="en-US" b="1" dirty="0" err="1">
                <a:solidFill>
                  <a:schemeClr val="tx1"/>
                </a:solidFill>
              </a:rPr>
              <a:t>Capacità</a:t>
            </a:r>
            <a:r>
              <a:rPr lang="en-US" dirty="0">
                <a:solidFill>
                  <a:schemeClr val="tx1"/>
                </a:solidFill>
              </a:rPr>
              <a:t> = </a:t>
            </a:r>
            <a:r>
              <a:rPr lang="en-US" dirty="0" err="1">
                <a:solidFill>
                  <a:schemeClr val="tx1"/>
                </a:solidFill>
              </a:rPr>
              <a:t>capacità</a:t>
            </a:r>
            <a:r>
              <a:rPr lang="en-US" dirty="0">
                <a:solidFill>
                  <a:schemeClr val="tx1"/>
                </a:solidFill>
              </a:rPr>
              <a:t> di </a:t>
            </a:r>
            <a:r>
              <a:rPr lang="en-US" dirty="0" err="1">
                <a:solidFill>
                  <a:schemeClr val="tx1"/>
                </a:solidFill>
              </a:rPr>
              <a:t>comunicazione</a:t>
            </a:r>
            <a:r>
              <a:rPr lang="en-US" dirty="0">
                <a:solidFill>
                  <a:schemeClr val="tx1"/>
                </a:solidFill>
              </a:rPr>
              <a:t>, rispetto e decision-making → </a:t>
            </a:r>
            <a:r>
              <a:rPr lang="en-US" dirty="0" err="1">
                <a:solidFill>
                  <a:schemeClr val="tx1"/>
                </a:solidFill>
              </a:rPr>
              <a:t>dimostrare</a:t>
            </a:r>
            <a:r>
              <a:rPr lang="en-US" dirty="0">
                <a:solidFill>
                  <a:schemeClr val="tx1"/>
                </a:solidFill>
              </a:rPr>
              <a:t> come </a:t>
            </a:r>
            <a:r>
              <a:rPr lang="en-US" dirty="0" err="1">
                <a:solidFill>
                  <a:schemeClr val="tx1"/>
                </a:solidFill>
              </a:rPr>
              <a:t>rispondere</a:t>
            </a:r>
            <a:r>
              <a:rPr lang="en-US" dirty="0">
                <a:solidFill>
                  <a:schemeClr val="tx1"/>
                </a:solidFill>
              </a:rPr>
              <a:t> se </a:t>
            </a:r>
            <a:r>
              <a:rPr lang="en-US" dirty="0" err="1">
                <a:solidFill>
                  <a:schemeClr val="tx1"/>
                </a:solidFill>
              </a:rPr>
              <a:t>qualcuno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sta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toccando</a:t>
            </a:r>
            <a:r>
              <a:rPr lang="en-US" dirty="0">
                <a:solidFill>
                  <a:schemeClr val="tx1"/>
                </a:solidFill>
              </a:rPr>
              <a:t> in un modo </a:t>
            </a:r>
            <a:r>
              <a:rPr lang="en-US" dirty="0" err="1">
                <a:solidFill>
                  <a:schemeClr val="tx1"/>
                </a:solidFill>
              </a:rPr>
              <a:t>che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ti</a:t>
            </a:r>
            <a:r>
              <a:rPr lang="en-US" dirty="0">
                <a:solidFill>
                  <a:schemeClr val="tx1"/>
                </a:solidFill>
              </a:rPr>
              <a:t> fa </a:t>
            </a:r>
            <a:r>
              <a:rPr lang="en-US" dirty="0" err="1">
                <a:solidFill>
                  <a:schemeClr val="tx1"/>
                </a:solidFill>
              </a:rPr>
              <a:t>sentire</a:t>
            </a:r>
            <a:r>
              <a:rPr lang="en-US" dirty="0">
                <a:solidFill>
                  <a:schemeClr val="tx1"/>
                </a:solidFill>
              </a:rPr>
              <a:t> a disagio (per </a:t>
            </a:r>
            <a:r>
              <a:rPr lang="en-US" dirty="0" err="1">
                <a:solidFill>
                  <a:schemeClr val="tx1"/>
                </a:solidFill>
              </a:rPr>
              <a:t>esempio</a:t>
            </a:r>
            <a:r>
              <a:rPr lang="en-US" dirty="0">
                <a:solidFill>
                  <a:schemeClr val="tx1"/>
                </a:solidFill>
              </a:rPr>
              <a:t>, “no”, </a:t>
            </a:r>
            <a:r>
              <a:rPr lang="en-US" dirty="0" err="1">
                <a:solidFill>
                  <a:schemeClr val="tx1"/>
                </a:solidFill>
              </a:rPr>
              <a:t>oppure</a:t>
            </a:r>
            <a:r>
              <a:rPr lang="en-US" dirty="0">
                <a:solidFill>
                  <a:schemeClr val="tx1"/>
                </a:solidFill>
              </a:rPr>
              <a:t> “</a:t>
            </a:r>
            <a:r>
              <a:rPr lang="en-US" dirty="0" err="1">
                <a:solidFill>
                  <a:schemeClr val="tx1"/>
                </a:solidFill>
              </a:rPr>
              <a:t>vai</a:t>
            </a:r>
            <a:r>
              <a:rPr lang="en-US" dirty="0">
                <a:solidFill>
                  <a:schemeClr val="tx1"/>
                </a:solidFill>
              </a:rPr>
              <a:t> via” e </a:t>
            </a:r>
            <a:r>
              <a:rPr lang="en-US" dirty="0" err="1">
                <a:solidFill>
                  <a:schemeClr val="tx1"/>
                </a:solidFill>
              </a:rPr>
              <a:t>rivolgersi</a:t>
            </a:r>
            <a:r>
              <a:rPr lang="en-US" dirty="0">
                <a:solidFill>
                  <a:schemeClr val="tx1"/>
                </a:solidFill>
              </a:rPr>
              <a:t> ad un </a:t>
            </a:r>
            <a:r>
              <a:rPr lang="en-US" dirty="0" err="1">
                <a:solidFill>
                  <a:schemeClr val="tx1"/>
                </a:solidFill>
              </a:rPr>
              <a:t>adulto</a:t>
            </a:r>
            <a:r>
              <a:rPr lang="en-US" dirty="0">
                <a:solidFill>
                  <a:schemeClr val="tx1"/>
                </a:solidFill>
              </a:rPr>
              <a:t> di fiducia). </a:t>
            </a:r>
          </a:p>
          <a:p>
            <a:pPr marL="457200" lvl="0" indent="-228600" defTabSz="91440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100"/>
              <a:buChar char="-"/>
            </a:pPr>
            <a:endParaRPr lang="en-US" sz="1200" dirty="0">
              <a:solidFill>
                <a:schemeClr val="tx1"/>
              </a:solidFill>
            </a:endParaRPr>
          </a:p>
        </p:txBody>
      </p:sp>
      <p:pic>
        <p:nvPicPr>
          <p:cNvPr id="3" name="Elemento grafico 2" descr="Bambino con palloncino con riempimento a tinta unita">
            <a:extLst>
              <a:ext uri="{FF2B5EF4-FFF2-40B4-BE49-F238E27FC236}">
                <a16:creationId xmlns:a16="http://schemas.microsoft.com/office/drawing/2014/main" id="{558FB50E-07E6-4690-A869-49B7C9C295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15546" y="1284515"/>
            <a:ext cx="3938198" cy="39381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Freeform 6">
            <a:extLst>
              <a:ext uri="{FF2B5EF4-FFF2-40B4-BE49-F238E27FC236}">
                <a16:creationId xmlns:a16="http://schemas.microsoft.com/office/drawing/2014/main" id="{841EFD0D-0D37-447B-B1EA-4F7197EB29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664368" cy="51435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5A6DFF24-307B-44B0-93F0-893676F148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1402" y="0"/>
            <a:ext cx="212598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13" name="Rectangle 112">
            <a:extLst>
              <a:ext uri="{FF2B5EF4-FFF2-40B4-BE49-F238E27FC236}">
                <a16:creationId xmlns:a16="http://schemas.microsoft.com/office/drawing/2014/main" id="{374BD3A9-25D1-4691-BE05-149182EC4C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5" name="Freeform 10">
            <a:extLst>
              <a:ext uri="{FF2B5EF4-FFF2-40B4-BE49-F238E27FC236}">
                <a16:creationId xmlns:a16="http://schemas.microsoft.com/office/drawing/2014/main" id="{8D49CF1A-01DD-4115-A6BB-CFA8F70453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5676900" cy="5143500"/>
          </a:xfrm>
          <a:custGeom>
            <a:avLst/>
            <a:gdLst>
              <a:gd name="connsiteX0" fmla="*/ 0 w 7569200"/>
              <a:gd name="connsiteY0" fmla="*/ 0 h 6858000"/>
              <a:gd name="connsiteX1" fmla="*/ 7389812 w 7569200"/>
              <a:gd name="connsiteY1" fmla="*/ 0 h 6858000"/>
              <a:gd name="connsiteX2" fmla="*/ 7394575 w 7569200"/>
              <a:gd name="connsiteY2" fmla="*/ 66675 h 6858000"/>
              <a:gd name="connsiteX3" fmla="*/ 7402512 w 7569200"/>
              <a:gd name="connsiteY3" fmla="*/ 122237 h 6858000"/>
              <a:gd name="connsiteX4" fmla="*/ 7412037 w 7569200"/>
              <a:gd name="connsiteY4" fmla="*/ 174625 h 6858000"/>
              <a:gd name="connsiteX5" fmla="*/ 7427912 w 7569200"/>
              <a:gd name="connsiteY5" fmla="*/ 217487 h 6858000"/>
              <a:gd name="connsiteX6" fmla="*/ 7443787 w 7569200"/>
              <a:gd name="connsiteY6" fmla="*/ 260350 h 6858000"/>
              <a:gd name="connsiteX7" fmla="*/ 7462837 w 7569200"/>
              <a:gd name="connsiteY7" fmla="*/ 296862 h 6858000"/>
              <a:gd name="connsiteX8" fmla="*/ 7481887 w 7569200"/>
              <a:gd name="connsiteY8" fmla="*/ 334962 h 6858000"/>
              <a:gd name="connsiteX9" fmla="*/ 7499350 w 7569200"/>
              <a:gd name="connsiteY9" fmla="*/ 369887 h 6858000"/>
              <a:gd name="connsiteX10" fmla="*/ 7516812 w 7569200"/>
              <a:gd name="connsiteY10" fmla="*/ 409575 h 6858000"/>
              <a:gd name="connsiteX11" fmla="*/ 7532687 w 7569200"/>
              <a:gd name="connsiteY11" fmla="*/ 450850 h 6858000"/>
              <a:gd name="connsiteX12" fmla="*/ 7546975 w 7569200"/>
              <a:gd name="connsiteY12" fmla="*/ 496887 h 6858000"/>
              <a:gd name="connsiteX13" fmla="*/ 7558087 w 7569200"/>
              <a:gd name="connsiteY13" fmla="*/ 546100 h 6858000"/>
              <a:gd name="connsiteX14" fmla="*/ 7566025 w 7569200"/>
              <a:gd name="connsiteY14" fmla="*/ 606425 h 6858000"/>
              <a:gd name="connsiteX15" fmla="*/ 7569200 w 7569200"/>
              <a:gd name="connsiteY15" fmla="*/ 673100 h 6858000"/>
              <a:gd name="connsiteX16" fmla="*/ 7566025 w 7569200"/>
              <a:gd name="connsiteY16" fmla="*/ 744537 h 6858000"/>
              <a:gd name="connsiteX17" fmla="*/ 7558087 w 7569200"/>
              <a:gd name="connsiteY17" fmla="*/ 801687 h 6858000"/>
              <a:gd name="connsiteX18" fmla="*/ 7546975 w 7569200"/>
              <a:gd name="connsiteY18" fmla="*/ 854075 h 6858000"/>
              <a:gd name="connsiteX19" fmla="*/ 7532687 w 7569200"/>
              <a:gd name="connsiteY19" fmla="*/ 901700 h 6858000"/>
              <a:gd name="connsiteX20" fmla="*/ 7516812 w 7569200"/>
              <a:gd name="connsiteY20" fmla="*/ 942975 h 6858000"/>
              <a:gd name="connsiteX21" fmla="*/ 7497762 w 7569200"/>
              <a:gd name="connsiteY21" fmla="*/ 981075 h 6858000"/>
              <a:gd name="connsiteX22" fmla="*/ 7478712 w 7569200"/>
              <a:gd name="connsiteY22" fmla="*/ 1017587 h 6858000"/>
              <a:gd name="connsiteX23" fmla="*/ 7459662 w 7569200"/>
              <a:gd name="connsiteY23" fmla="*/ 1055687 h 6858000"/>
              <a:gd name="connsiteX24" fmla="*/ 7442200 w 7569200"/>
              <a:gd name="connsiteY24" fmla="*/ 1095375 h 6858000"/>
              <a:gd name="connsiteX25" fmla="*/ 7424737 w 7569200"/>
              <a:gd name="connsiteY25" fmla="*/ 1136650 h 6858000"/>
              <a:gd name="connsiteX26" fmla="*/ 7410450 w 7569200"/>
              <a:gd name="connsiteY26" fmla="*/ 1182687 h 6858000"/>
              <a:gd name="connsiteX27" fmla="*/ 7400925 w 7569200"/>
              <a:gd name="connsiteY27" fmla="*/ 1235075 h 6858000"/>
              <a:gd name="connsiteX28" fmla="*/ 7391400 w 7569200"/>
              <a:gd name="connsiteY28" fmla="*/ 1295400 h 6858000"/>
              <a:gd name="connsiteX29" fmla="*/ 7389812 w 7569200"/>
              <a:gd name="connsiteY29" fmla="*/ 1363662 h 6858000"/>
              <a:gd name="connsiteX30" fmla="*/ 7391400 w 7569200"/>
              <a:gd name="connsiteY30" fmla="*/ 1431925 h 6858000"/>
              <a:gd name="connsiteX31" fmla="*/ 7400925 w 7569200"/>
              <a:gd name="connsiteY31" fmla="*/ 1492250 h 6858000"/>
              <a:gd name="connsiteX32" fmla="*/ 7410450 w 7569200"/>
              <a:gd name="connsiteY32" fmla="*/ 1544637 h 6858000"/>
              <a:gd name="connsiteX33" fmla="*/ 7424737 w 7569200"/>
              <a:gd name="connsiteY33" fmla="*/ 1589087 h 6858000"/>
              <a:gd name="connsiteX34" fmla="*/ 7442200 w 7569200"/>
              <a:gd name="connsiteY34" fmla="*/ 1631950 h 6858000"/>
              <a:gd name="connsiteX35" fmla="*/ 7459662 w 7569200"/>
              <a:gd name="connsiteY35" fmla="*/ 1671637 h 6858000"/>
              <a:gd name="connsiteX36" fmla="*/ 7478712 w 7569200"/>
              <a:gd name="connsiteY36" fmla="*/ 1708150 h 6858000"/>
              <a:gd name="connsiteX37" fmla="*/ 7497762 w 7569200"/>
              <a:gd name="connsiteY37" fmla="*/ 1743075 h 6858000"/>
              <a:gd name="connsiteX38" fmla="*/ 7516812 w 7569200"/>
              <a:gd name="connsiteY38" fmla="*/ 1782762 h 6858000"/>
              <a:gd name="connsiteX39" fmla="*/ 7532687 w 7569200"/>
              <a:gd name="connsiteY39" fmla="*/ 1824037 h 6858000"/>
              <a:gd name="connsiteX40" fmla="*/ 7546975 w 7569200"/>
              <a:gd name="connsiteY40" fmla="*/ 1870075 h 6858000"/>
              <a:gd name="connsiteX41" fmla="*/ 7558087 w 7569200"/>
              <a:gd name="connsiteY41" fmla="*/ 1922462 h 6858000"/>
              <a:gd name="connsiteX42" fmla="*/ 7566025 w 7569200"/>
              <a:gd name="connsiteY42" fmla="*/ 1982787 h 6858000"/>
              <a:gd name="connsiteX43" fmla="*/ 7569200 w 7569200"/>
              <a:gd name="connsiteY43" fmla="*/ 2051050 h 6858000"/>
              <a:gd name="connsiteX44" fmla="*/ 7566025 w 7569200"/>
              <a:gd name="connsiteY44" fmla="*/ 2119312 h 6858000"/>
              <a:gd name="connsiteX45" fmla="*/ 7558087 w 7569200"/>
              <a:gd name="connsiteY45" fmla="*/ 2179637 h 6858000"/>
              <a:gd name="connsiteX46" fmla="*/ 7546975 w 7569200"/>
              <a:gd name="connsiteY46" fmla="*/ 2232025 h 6858000"/>
              <a:gd name="connsiteX47" fmla="*/ 7532687 w 7569200"/>
              <a:gd name="connsiteY47" fmla="*/ 2278062 h 6858000"/>
              <a:gd name="connsiteX48" fmla="*/ 7516812 w 7569200"/>
              <a:gd name="connsiteY48" fmla="*/ 2319337 h 6858000"/>
              <a:gd name="connsiteX49" fmla="*/ 7497762 w 7569200"/>
              <a:gd name="connsiteY49" fmla="*/ 2359025 h 6858000"/>
              <a:gd name="connsiteX50" fmla="*/ 7478712 w 7569200"/>
              <a:gd name="connsiteY50" fmla="*/ 2395537 h 6858000"/>
              <a:gd name="connsiteX51" fmla="*/ 7459662 w 7569200"/>
              <a:gd name="connsiteY51" fmla="*/ 2433637 h 6858000"/>
              <a:gd name="connsiteX52" fmla="*/ 7442200 w 7569200"/>
              <a:gd name="connsiteY52" fmla="*/ 2471737 h 6858000"/>
              <a:gd name="connsiteX53" fmla="*/ 7424737 w 7569200"/>
              <a:gd name="connsiteY53" fmla="*/ 2513012 h 6858000"/>
              <a:gd name="connsiteX54" fmla="*/ 7410450 w 7569200"/>
              <a:gd name="connsiteY54" fmla="*/ 2560637 h 6858000"/>
              <a:gd name="connsiteX55" fmla="*/ 7400925 w 7569200"/>
              <a:gd name="connsiteY55" fmla="*/ 2613025 h 6858000"/>
              <a:gd name="connsiteX56" fmla="*/ 7391400 w 7569200"/>
              <a:gd name="connsiteY56" fmla="*/ 2671762 h 6858000"/>
              <a:gd name="connsiteX57" fmla="*/ 7389812 w 7569200"/>
              <a:gd name="connsiteY57" fmla="*/ 2741612 h 6858000"/>
              <a:gd name="connsiteX58" fmla="*/ 7391400 w 7569200"/>
              <a:gd name="connsiteY58" fmla="*/ 2809875 h 6858000"/>
              <a:gd name="connsiteX59" fmla="*/ 7400925 w 7569200"/>
              <a:gd name="connsiteY59" fmla="*/ 2868612 h 6858000"/>
              <a:gd name="connsiteX60" fmla="*/ 7410450 w 7569200"/>
              <a:gd name="connsiteY60" fmla="*/ 2922587 h 6858000"/>
              <a:gd name="connsiteX61" fmla="*/ 7424737 w 7569200"/>
              <a:gd name="connsiteY61" fmla="*/ 2967037 h 6858000"/>
              <a:gd name="connsiteX62" fmla="*/ 7442200 w 7569200"/>
              <a:gd name="connsiteY62" fmla="*/ 3009900 h 6858000"/>
              <a:gd name="connsiteX63" fmla="*/ 7459662 w 7569200"/>
              <a:gd name="connsiteY63" fmla="*/ 3046412 h 6858000"/>
              <a:gd name="connsiteX64" fmla="*/ 7478712 w 7569200"/>
              <a:gd name="connsiteY64" fmla="*/ 3084512 h 6858000"/>
              <a:gd name="connsiteX65" fmla="*/ 7497762 w 7569200"/>
              <a:gd name="connsiteY65" fmla="*/ 3121025 h 6858000"/>
              <a:gd name="connsiteX66" fmla="*/ 7516812 w 7569200"/>
              <a:gd name="connsiteY66" fmla="*/ 3160712 h 6858000"/>
              <a:gd name="connsiteX67" fmla="*/ 7532687 w 7569200"/>
              <a:gd name="connsiteY67" fmla="*/ 3201987 h 6858000"/>
              <a:gd name="connsiteX68" fmla="*/ 7546975 w 7569200"/>
              <a:gd name="connsiteY68" fmla="*/ 3248025 h 6858000"/>
              <a:gd name="connsiteX69" fmla="*/ 7558087 w 7569200"/>
              <a:gd name="connsiteY69" fmla="*/ 3300412 h 6858000"/>
              <a:gd name="connsiteX70" fmla="*/ 7566025 w 7569200"/>
              <a:gd name="connsiteY70" fmla="*/ 3360737 h 6858000"/>
              <a:gd name="connsiteX71" fmla="*/ 7569200 w 7569200"/>
              <a:gd name="connsiteY71" fmla="*/ 3427412 h 6858000"/>
              <a:gd name="connsiteX72" fmla="*/ 7566025 w 7569200"/>
              <a:gd name="connsiteY72" fmla="*/ 3497262 h 6858000"/>
              <a:gd name="connsiteX73" fmla="*/ 7558087 w 7569200"/>
              <a:gd name="connsiteY73" fmla="*/ 3557587 h 6858000"/>
              <a:gd name="connsiteX74" fmla="*/ 7546975 w 7569200"/>
              <a:gd name="connsiteY74" fmla="*/ 3609975 h 6858000"/>
              <a:gd name="connsiteX75" fmla="*/ 7532687 w 7569200"/>
              <a:gd name="connsiteY75" fmla="*/ 3656012 h 6858000"/>
              <a:gd name="connsiteX76" fmla="*/ 7516812 w 7569200"/>
              <a:gd name="connsiteY76" fmla="*/ 3697287 h 6858000"/>
              <a:gd name="connsiteX77" fmla="*/ 7497762 w 7569200"/>
              <a:gd name="connsiteY77" fmla="*/ 3736975 h 6858000"/>
              <a:gd name="connsiteX78" fmla="*/ 7459662 w 7569200"/>
              <a:gd name="connsiteY78" fmla="*/ 3811587 h 6858000"/>
              <a:gd name="connsiteX79" fmla="*/ 7442200 w 7569200"/>
              <a:gd name="connsiteY79" fmla="*/ 3848100 h 6858000"/>
              <a:gd name="connsiteX80" fmla="*/ 7424737 w 7569200"/>
              <a:gd name="connsiteY80" fmla="*/ 3890962 h 6858000"/>
              <a:gd name="connsiteX81" fmla="*/ 7410450 w 7569200"/>
              <a:gd name="connsiteY81" fmla="*/ 3935412 h 6858000"/>
              <a:gd name="connsiteX82" fmla="*/ 7400925 w 7569200"/>
              <a:gd name="connsiteY82" fmla="*/ 3987800 h 6858000"/>
              <a:gd name="connsiteX83" fmla="*/ 7391400 w 7569200"/>
              <a:gd name="connsiteY83" fmla="*/ 4048125 h 6858000"/>
              <a:gd name="connsiteX84" fmla="*/ 7389812 w 7569200"/>
              <a:gd name="connsiteY84" fmla="*/ 4116387 h 6858000"/>
              <a:gd name="connsiteX85" fmla="*/ 7391400 w 7569200"/>
              <a:gd name="connsiteY85" fmla="*/ 4186237 h 6858000"/>
              <a:gd name="connsiteX86" fmla="*/ 7400925 w 7569200"/>
              <a:gd name="connsiteY86" fmla="*/ 4244975 h 6858000"/>
              <a:gd name="connsiteX87" fmla="*/ 7410450 w 7569200"/>
              <a:gd name="connsiteY87" fmla="*/ 4297362 h 6858000"/>
              <a:gd name="connsiteX88" fmla="*/ 7424737 w 7569200"/>
              <a:gd name="connsiteY88" fmla="*/ 4343400 h 6858000"/>
              <a:gd name="connsiteX89" fmla="*/ 7442200 w 7569200"/>
              <a:gd name="connsiteY89" fmla="*/ 4386262 h 6858000"/>
              <a:gd name="connsiteX90" fmla="*/ 7459662 w 7569200"/>
              <a:gd name="connsiteY90" fmla="*/ 4424362 h 6858000"/>
              <a:gd name="connsiteX91" fmla="*/ 7497762 w 7569200"/>
              <a:gd name="connsiteY91" fmla="*/ 4498975 h 6858000"/>
              <a:gd name="connsiteX92" fmla="*/ 7516812 w 7569200"/>
              <a:gd name="connsiteY92" fmla="*/ 4537075 h 6858000"/>
              <a:gd name="connsiteX93" fmla="*/ 7532687 w 7569200"/>
              <a:gd name="connsiteY93" fmla="*/ 4579937 h 6858000"/>
              <a:gd name="connsiteX94" fmla="*/ 7546975 w 7569200"/>
              <a:gd name="connsiteY94" fmla="*/ 4625975 h 6858000"/>
              <a:gd name="connsiteX95" fmla="*/ 7558087 w 7569200"/>
              <a:gd name="connsiteY95" fmla="*/ 4678362 h 6858000"/>
              <a:gd name="connsiteX96" fmla="*/ 7566025 w 7569200"/>
              <a:gd name="connsiteY96" fmla="*/ 4738687 h 6858000"/>
              <a:gd name="connsiteX97" fmla="*/ 7569200 w 7569200"/>
              <a:gd name="connsiteY97" fmla="*/ 4806950 h 6858000"/>
              <a:gd name="connsiteX98" fmla="*/ 7566025 w 7569200"/>
              <a:gd name="connsiteY98" fmla="*/ 4875212 h 6858000"/>
              <a:gd name="connsiteX99" fmla="*/ 7558087 w 7569200"/>
              <a:gd name="connsiteY99" fmla="*/ 4935537 h 6858000"/>
              <a:gd name="connsiteX100" fmla="*/ 7546975 w 7569200"/>
              <a:gd name="connsiteY100" fmla="*/ 4987925 h 6858000"/>
              <a:gd name="connsiteX101" fmla="*/ 7532687 w 7569200"/>
              <a:gd name="connsiteY101" fmla="*/ 5033962 h 6858000"/>
              <a:gd name="connsiteX102" fmla="*/ 7516812 w 7569200"/>
              <a:gd name="connsiteY102" fmla="*/ 5075237 h 6858000"/>
              <a:gd name="connsiteX103" fmla="*/ 7497762 w 7569200"/>
              <a:gd name="connsiteY103" fmla="*/ 5114925 h 6858000"/>
              <a:gd name="connsiteX104" fmla="*/ 7478712 w 7569200"/>
              <a:gd name="connsiteY104" fmla="*/ 5149850 h 6858000"/>
              <a:gd name="connsiteX105" fmla="*/ 7459662 w 7569200"/>
              <a:gd name="connsiteY105" fmla="*/ 5186362 h 6858000"/>
              <a:gd name="connsiteX106" fmla="*/ 7442200 w 7569200"/>
              <a:gd name="connsiteY106" fmla="*/ 5226050 h 6858000"/>
              <a:gd name="connsiteX107" fmla="*/ 7424737 w 7569200"/>
              <a:gd name="connsiteY107" fmla="*/ 5268912 h 6858000"/>
              <a:gd name="connsiteX108" fmla="*/ 7410450 w 7569200"/>
              <a:gd name="connsiteY108" fmla="*/ 5313362 h 6858000"/>
              <a:gd name="connsiteX109" fmla="*/ 7400925 w 7569200"/>
              <a:gd name="connsiteY109" fmla="*/ 5365750 h 6858000"/>
              <a:gd name="connsiteX110" fmla="*/ 7391400 w 7569200"/>
              <a:gd name="connsiteY110" fmla="*/ 5426075 h 6858000"/>
              <a:gd name="connsiteX111" fmla="*/ 7389812 w 7569200"/>
              <a:gd name="connsiteY111" fmla="*/ 5494337 h 6858000"/>
              <a:gd name="connsiteX112" fmla="*/ 7391400 w 7569200"/>
              <a:gd name="connsiteY112" fmla="*/ 5562600 h 6858000"/>
              <a:gd name="connsiteX113" fmla="*/ 7400925 w 7569200"/>
              <a:gd name="connsiteY113" fmla="*/ 5622925 h 6858000"/>
              <a:gd name="connsiteX114" fmla="*/ 7410450 w 7569200"/>
              <a:gd name="connsiteY114" fmla="*/ 5675312 h 6858000"/>
              <a:gd name="connsiteX115" fmla="*/ 7424737 w 7569200"/>
              <a:gd name="connsiteY115" fmla="*/ 5721350 h 6858000"/>
              <a:gd name="connsiteX116" fmla="*/ 7442200 w 7569200"/>
              <a:gd name="connsiteY116" fmla="*/ 5762625 h 6858000"/>
              <a:gd name="connsiteX117" fmla="*/ 7459662 w 7569200"/>
              <a:gd name="connsiteY117" fmla="*/ 5802312 h 6858000"/>
              <a:gd name="connsiteX118" fmla="*/ 7478712 w 7569200"/>
              <a:gd name="connsiteY118" fmla="*/ 5840412 h 6858000"/>
              <a:gd name="connsiteX119" fmla="*/ 7497762 w 7569200"/>
              <a:gd name="connsiteY119" fmla="*/ 5876925 h 6858000"/>
              <a:gd name="connsiteX120" fmla="*/ 7516812 w 7569200"/>
              <a:gd name="connsiteY120" fmla="*/ 5915025 h 6858000"/>
              <a:gd name="connsiteX121" fmla="*/ 7532687 w 7569200"/>
              <a:gd name="connsiteY121" fmla="*/ 5956300 h 6858000"/>
              <a:gd name="connsiteX122" fmla="*/ 7546975 w 7569200"/>
              <a:gd name="connsiteY122" fmla="*/ 6003925 h 6858000"/>
              <a:gd name="connsiteX123" fmla="*/ 7558087 w 7569200"/>
              <a:gd name="connsiteY123" fmla="*/ 6056312 h 6858000"/>
              <a:gd name="connsiteX124" fmla="*/ 7566025 w 7569200"/>
              <a:gd name="connsiteY124" fmla="*/ 6113462 h 6858000"/>
              <a:gd name="connsiteX125" fmla="*/ 7569200 w 7569200"/>
              <a:gd name="connsiteY125" fmla="*/ 6183312 h 6858000"/>
              <a:gd name="connsiteX126" fmla="*/ 7566025 w 7569200"/>
              <a:gd name="connsiteY126" fmla="*/ 6251575 h 6858000"/>
              <a:gd name="connsiteX127" fmla="*/ 7558087 w 7569200"/>
              <a:gd name="connsiteY127" fmla="*/ 6311900 h 6858000"/>
              <a:gd name="connsiteX128" fmla="*/ 7546975 w 7569200"/>
              <a:gd name="connsiteY128" fmla="*/ 6361112 h 6858000"/>
              <a:gd name="connsiteX129" fmla="*/ 7532687 w 7569200"/>
              <a:gd name="connsiteY129" fmla="*/ 6407150 h 6858000"/>
              <a:gd name="connsiteX130" fmla="*/ 7516812 w 7569200"/>
              <a:gd name="connsiteY130" fmla="*/ 6448425 h 6858000"/>
              <a:gd name="connsiteX131" fmla="*/ 7499350 w 7569200"/>
              <a:gd name="connsiteY131" fmla="*/ 6488112 h 6858000"/>
              <a:gd name="connsiteX132" fmla="*/ 7481887 w 7569200"/>
              <a:gd name="connsiteY132" fmla="*/ 6523037 h 6858000"/>
              <a:gd name="connsiteX133" fmla="*/ 7462837 w 7569200"/>
              <a:gd name="connsiteY133" fmla="*/ 6561137 h 6858000"/>
              <a:gd name="connsiteX134" fmla="*/ 7443787 w 7569200"/>
              <a:gd name="connsiteY134" fmla="*/ 6597650 h 6858000"/>
              <a:gd name="connsiteX135" fmla="*/ 7427912 w 7569200"/>
              <a:gd name="connsiteY135" fmla="*/ 6640512 h 6858000"/>
              <a:gd name="connsiteX136" fmla="*/ 7412037 w 7569200"/>
              <a:gd name="connsiteY136" fmla="*/ 6683375 h 6858000"/>
              <a:gd name="connsiteX137" fmla="*/ 7402512 w 7569200"/>
              <a:gd name="connsiteY137" fmla="*/ 6735762 h 6858000"/>
              <a:gd name="connsiteX138" fmla="*/ 7394575 w 7569200"/>
              <a:gd name="connsiteY138" fmla="*/ 6791325 h 6858000"/>
              <a:gd name="connsiteX139" fmla="*/ 7389812 w 7569200"/>
              <a:gd name="connsiteY139" fmla="*/ 6858000 h 6858000"/>
              <a:gd name="connsiteX140" fmla="*/ 0 w 7569200"/>
              <a:gd name="connsiteY140" fmla="*/ 6858000 h 6858000"/>
              <a:gd name="connsiteX141" fmla="*/ 0 w 7569200"/>
              <a:gd name="connsiteY14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7569200" h="6858000">
                <a:moveTo>
                  <a:pt x="0" y="0"/>
                </a:moveTo>
                <a:lnTo>
                  <a:pt x="7389812" y="0"/>
                </a:lnTo>
                <a:lnTo>
                  <a:pt x="7394575" y="66675"/>
                </a:lnTo>
                <a:lnTo>
                  <a:pt x="7402512" y="122237"/>
                </a:lnTo>
                <a:lnTo>
                  <a:pt x="7412037" y="174625"/>
                </a:lnTo>
                <a:lnTo>
                  <a:pt x="7427912" y="217487"/>
                </a:lnTo>
                <a:lnTo>
                  <a:pt x="7443787" y="260350"/>
                </a:lnTo>
                <a:lnTo>
                  <a:pt x="7462837" y="296862"/>
                </a:lnTo>
                <a:lnTo>
                  <a:pt x="7481887" y="334962"/>
                </a:lnTo>
                <a:lnTo>
                  <a:pt x="7499350" y="369887"/>
                </a:lnTo>
                <a:lnTo>
                  <a:pt x="7516812" y="409575"/>
                </a:lnTo>
                <a:lnTo>
                  <a:pt x="7532687" y="450850"/>
                </a:lnTo>
                <a:lnTo>
                  <a:pt x="7546975" y="496887"/>
                </a:lnTo>
                <a:lnTo>
                  <a:pt x="7558087" y="546100"/>
                </a:lnTo>
                <a:lnTo>
                  <a:pt x="7566025" y="606425"/>
                </a:lnTo>
                <a:lnTo>
                  <a:pt x="7569200" y="673100"/>
                </a:lnTo>
                <a:lnTo>
                  <a:pt x="7566025" y="744537"/>
                </a:lnTo>
                <a:lnTo>
                  <a:pt x="7558087" y="801687"/>
                </a:lnTo>
                <a:lnTo>
                  <a:pt x="7546975" y="854075"/>
                </a:lnTo>
                <a:lnTo>
                  <a:pt x="7532687" y="901700"/>
                </a:lnTo>
                <a:lnTo>
                  <a:pt x="7516812" y="942975"/>
                </a:lnTo>
                <a:lnTo>
                  <a:pt x="7497762" y="981075"/>
                </a:lnTo>
                <a:lnTo>
                  <a:pt x="7478712" y="1017587"/>
                </a:lnTo>
                <a:lnTo>
                  <a:pt x="7459662" y="1055687"/>
                </a:lnTo>
                <a:lnTo>
                  <a:pt x="7442200" y="1095375"/>
                </a:lnTo>
                <a:lnTo>
                  <a:pt x="7424737" y="1136650"/>
                </a:lnTo>
                <a:lnTo>
                  <a:pt x="7410450" y="1182687"/>
                </a:lnTo>
                <a:lnTo>
                  <a:pt x="7400925" y="1235075"/>
                </a:lnTo>
                <a:lnTo>
                  <a:pt x="7391400" y="1295400"/>
                </a:lnTo>
                <a:lnTo>
                  <a:pt x="7389812" y="1363662"/>
                </a:lnTo>
                <a:lnTo>
                  <a:pt x="7391400" y="1431925"/>
                </a:lnTo>
                <a:lnTo>
                  <a:pt x="7400925" y="1492250"/>
                </a:lnTo>
                <a:lnTo>
                  <a:pt x="7410450" y="1544637"/>
                </a:lnTo>
                <a:lnTo>
                  <a:pt x="7424737" y="1589087"/>
                </a:lnTo>
                <a:lnTo>
                  <a:pt x="7442200" y="1631950"/>
                </a:lnTo>
                <a:lnTo>
                  <a:pt x="7459662" y="1671637"/>
                </a:lnTo>
                <a:lnTo>
                  <a:pt x="7478712" y="1708150"/>
                </a:lnTo>
                <a:lnTo>
                  <a:pt x="7497762" y="1743075"/>
                </a:lnTo>
                <a:lnTo>
                  <a:pt x="7516812" y="1782762"/>
                </a:lnTo>
                <a:lnTo>
                  <a:pt x="7532687" y="1824037"/>
                </a:lnTo>
                <a:lnTo>
                  <a:pt x="7546975" y="1870075"/>
                </a:lnTo>
                <a:lnTo>
                  <a:pt x="7558087" y="1922462"/>
                </a:lnTo>
                <a:lnTo>
                  <a:pt x="7566025" y="1982787"/>
                </a:lnTo>
                <a:lnTo>
                  <a:pt x="7569200" y="2051050"/>
                </a:lnTo>
                <a:lnTo>
                  <a:pt x="7566025" y="2119312"/>
                </a:lnTo>
                <a:lnTo>
                  <a:pt x="7558087" y="2179637"/>
                </a:lnTo>
                <a:lnTo>
                  <a:pt x="7546975" y="2232025"/>
                </a:lnTo>
                <a:lnTo>
                  <a:pt x="7532687" y="2278062"/>
                </a:lnTo>
                <a:lnTo>
                  <a:pt x="7516812" y="2319337"/>
                </a:lnTo>
                <a:lnTo>
                  <a:pt x="7497762" y="2359025"/>
                </a:lnTo>
                <a:lnTo>
                  <a:pt x="7478712" y="2395537"/>
                </a:lnTo>
                <a:lnTo>
                  <a:pt x="7459662" y="2433637"/>
                </a:lnTo>
                <a:lnTo>
                  <a:pt x="7442200" y="2471737"/>
                </a:lnTo>
                <a:lnTo>
                  <a:pt x="7424737" y="2513012"/>
                </a:lnTo>
                <a:lnTo>
                  <a:pt x="7410450" y="2560637"/>
                </a:lnTo>
                <a:lnTo>
                  <a:pt x="7400925" y="2613025"/>
                </a:lnTo>
                <a:lnTo>
                  <a:pt x="7391400" y="2671762"/>
                </a:lnTo>
                <a:lnTo>
                  <a:pt x="7389812" y="2741612"/>
                </a:lnTo>
                <a:lnTo>
                  <a:pt x="7391400" y="2809875"/>
                </a:lnTo>
                <a:lnTo>
                  <a:pt x="7400925" y="2868612"/>
                </a:lnTo>
                <a:lnTo>
                  <a:pt x="7410450" y="2922587"/>
                </a:lnTo>
                <a:lnTo>
                  <a:pt x="7424737" y="2967037"/>
                </a:lnTo>
                <a:lnTo>
                  <a:pt x="7442200" y="3009900"/>
                </a:lnTo>
                <a:lnTo>
                  <a:pt x="7459662" y="3046412"/>
                </a:lnTo>
                <a:lnTo>
                  <a:pt x="7478712" y="3084512"/>
                </a:lnTo>
                <a:lnTo>
                  <a:pt x="7497762" y="3121025"/>
                </a:lnTo>
                <a:lnTo>
                  <a:pt x="7516812" y="3160712"/>
                </a:lnTo>
                <a:lnTo>
                  <a:pt x="7532687" y="3201987"/>
                </a:lnTo>
                <a:lnTo>
                  <a:pt x="7546975" y="3248025"/>
                </a:lnTo>
                <a:lnTo>
                  <a:pt x="7558087" y="3300412"/>
                </a:lnTo>
                <a:lnTo>
                  <a:pt x="7566025" y="3360737"/>
                </a:lnTo>
                <a:lnTo>
                  <a:pt x="7569200" y="3427412"/>
                </a:lnTo>
                <a:lnTo>
                  <a:pt x="7566025" y="3497262"/>
                </a:lnTo>
                <a:lnTo>
                  <a:pt x="7558087" y="3557587"/>
                </a:lnTo>
                <a:lnTo>
                  <a:pt x="7546975" y="3609975"/>
                </a:lnTo>
                <a:lnTo>
                  <a:pt x="7532687" y="3656012"/>
                </a:lnTo>
                <a:lnTo>
                  <a:pt x="7516812" y="3697287"/>
                </a:lnTo>
                <a:lnTo>
                  <a:pt x="7497762" y="3736975"/>
                </a:lnTo>
                <a:lnTo>
                  <a:pt x="7459662" y="3811587"/>
                </a:lnTo>
                <a:lnTo>
                  <a:pt x="7442200" y="3848100"/>
                </a:lnTo>
                <a:lnTo>
                  <a:pt x="7424737" y="3890962"/>
                </a:lnTo>
                <a:lnTo>
                  <a:pt x="7410450" y="3935412"/>
                </a:lnTo>
                <a:lnTo>
                  <a:pt x="7400925" y="3987800"/>
                </a:lnTo>
                <a:lnTo>
                  <a:pt x="7391400" y="4048125"/>
                </a:lnTo>
                <a:lnTo>
                  <a:pt x="7389812" y="4116387"/>
                </a:lnTo>
                <a:lnTo>
                  <a:pt x="7391400" y="4186237"/>
                </a:lnTo>
                <a:lnTo>
                  <a:pt x="7400925" y="4244975"/>
                </a:lnTo>
                <a:lnTo>
                  <a:pt x="7410450" y="4297362"/>
                </a:lnTo>
                <a:lnTo>
                  <a:pt x="7424737" y="4343400"/>
                </a:lnTo>
                <a:lnTo>
                  <a:pt x="7442200" y="4386262"/>
                </a:lnTo>
                <a:lnTo>
                  <a:pt x="7459662" y="4424362"/>
                </a:lnTo>
                <a:lnTo>
                  <a:pt x="7497762" y="4498975"/>
                </a:lnTo>
                <a:lnTo>
                  <a:pt x="7516812" y="4537075"/>
                </a:lnTo>
                <a:lnTo>
                  <a:pt x="7532687" y="4579937"/>
                </a:lnTo>
                <a:lnTo>
                  <a:pt x="7546975" y="4625975"/>
                </a:lnTo>
                <a:lnTo>
                  <a:pt x="7558087" y="4678362"/>
                </a:lnTo>
                <a:lnTo>
                  <a:pt x="7566025" y="4738687"/>
                </a:lnTo>
                <a:lnTo>
                  <a:pt x="7569200" y="4806950"/>
                </a:lnTo>
                <a:lnTo>
                  <a:pt x="7566025" y="4875212"/>
                </a:lnTo>
                <a:lnTo>
                  <a:pt x="7558087" y="4935537"/>
                </a:lnTo>
                <a:lnTo>
                  <a:pt x="7546975" y="4987925"/>
                </a:lnTo>
                <a:lnTo>
                  <a:pt x="7532687" y="5033962"/>
                </a:lnTo>
                <a:lnTo>
                  <a:pt x="7516812" y="5075237"/>
                </a:lnTo>
                <a:lnTo>
                  <a:pt x="7497762" y="5114925"/>
                </a:lnTo>
                <a:lnTo>
                  <a:pt x="7478712" y="5149850"/>
                </a:lnTo>
                <a:lnTo>
                  <a:pt x="7459662" y="5186362"/>
                </a:lnTo>
                <a:lnTo>
                  <a:pt x="7442200" y="5226050"/>
                </a:lnTo>
                <a:lnTo>
                  <a:pt x="7424737" y="5268912"/>
                </a:lnTo>
                <a:lnTo>
                  <a:pt x="7410450" y="5313362"/>
                </a:lnTo>
                <a:lnTo>
                  <a:pt x="7400925" y="5365750"/>
                </a:lnTo>
                <a:lnTo>
                  <a:pt x="7391400" y="5426075"/>
                </a:lnTo>
                <a:lnTo>
                  <a:pt x="7389812" y="5494337"/>
                </a:lnTo>
                <a:lnTo>
                  <a:pt x="7391400" y="5562600"/>
                </a:lnTo>
                <a:lnTo>
                  <a:pt x="7400925" y="5622925"/>
                </a:lnTo>
                <a:lnTo>
                  <a:pt x="7410450" y="5675312"/>
                </a:lnTo>
                <a:lnTo>
                  <a:pt x="7424737" y="5721350"/>
                </a:lnTo>
                <a:lnTo>
                  <a:pt x="7442200" y="5762625"/>
                </a:lnTo>
                <a:lnTo>
                  <a:pt x="7459662" y="5802312"/>
                </a:lnTo>
                <a:lnTo>
                  <a:pt x="7478712" y="5840412"/>
                </a:lnTo>
                <a:lnTo>
                  <a:pt x="7497762" y="5876925"/>
                </a:lnTo>
                <a:lnTo>
                  <a:pt x="7516812" y="5915025"/>
                </a:lnTo>
                <a:lnTo>
                  <a:pt x="7532687" y="5956300"/>
                </a:lnTo>
                <a:lnTo>
                  <a:pt x="7546975" y="6003925"/>
                </a:lnTo>
                <a:lnTo>
                  <a:pt x="7558087" y="6056312"/>
                </a:lnTo>
                <a:lnTo>
                  <a:pt x="7566025" y="6113462"/>
                </a:lnTo>
                <a:lnTo>
                  <a:pt x="7569200" y="6183312"/>
                </a:lnTo>
                <a:lnTo>
                  <a:pt x="7566025" y="6251575"/>
                </a:lnTo>
                <a:lnTo>
                  <a:pt x="7558087" y="6311900"/>
                </a:lnTo>
                <a:lnTo>
                  <a:pt x="7546975" y="6361112"/>
                </a:lnTo>
                <a:lnTo>
                  <a:pt x="7532687" y="6407150"/>
                </a:lnTo>
                <a:lnTo>
                  <a:pt x="7516812" y="6448425"/>
                </a:lnTo>
                <a:lnTo>
                  <a:pt x="7499350" y="6488112"/>
                </a:lnTo>
                <a:lnTo>
                  <a:pt x="7481887" y="6523037"/>
                </a:lnTo>
                <a:lnTo>
                  <a:pt x="7462837" y="6561137"/>
                </a:lnTo>
                <a:lnTo>
                  <a:pt x="7443787" y="6597650"/>
                </a:lnTo>
                <a:lnTo>
                  <a:pt x="7427912" y="6640512"/>
                </a:lnTo>
                <a:lnTo>
                  <a:pt x="7412037" y="6683375"/>
                </a:lnTo>
                <a:lnTo>
                  <a:pt x="7402512" y="6735762"/>
                </a:lnTo>
                <a:lnTo>
                  <a:pt x="7394575" y="6791325"/>
                </a:lnTo>
                <a:lnTo>
                  <a:pt x="738981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41" name="Google Shape;141;p31"/>
          <p:cNvSpPr txBox="1">
            <a:spLocks noGrp="1"/>
          </p:cNvSpPr>
          <p:nvPr>
            <p:ph type="title"/>
          </p:nvPr>
        </p:nvSpPr>
        <p:spPr>
          <a:xfrm>
            <a:off x="565608" y="363473"/>
            <a:ext cx="4755389" cy="1228852"/>
          </a:xfrm>
          <a:prstGeom prst="rect">
            <a:avLst/>
          </a:prstGeom>
        </p:spPr>
        <p:txBody>
          <a:bodyPr spcFirstLastPara="1" vert="horz" lIns="91440" tIns="45720" rIns="91440" bIns="45720" rtlCol="0" anchor="t" anchorCtr="0">
            <a:normAutofit/>
          </a:bodyPr>
          <a:lstStyle/>
          <a:p>
            <a:pPr marL="0" lvl="0" indent="0" defTabSz="914400">
              <a:spcBef>
                <a:spcPct val="0"/>
              </a:spcBef>
              <a:spcAft>
                <a:spcPts val="0"/>
              </a:spcAft>
            </a:pPr>
            <a:r>
              <a:rPr lang="en-US" sz="4000" b="1" spc="200" dirty="0"/>
              <a:t>TARGET: ELEMENTARI </a:t>
            </a:r>
            <a:r>
              <a:rPr lang="en-US" sz="2800" b="1" spc="200" dirty="0"/>
              <a:t>(5-8 anni)</a:t>
            </a:r>
          </a:p>
          <a:p>
            <a:pPr marL="0" lvl="0" indent="0" defTabSz="914400">
              <a:spcBef>
                <a:spcPct val="0"/>
              </a:spcBef>
              <a:spcAft>
                <a:spcPts val="0"/>
              </a:spcAft>
            </a:pPr>
            <a:endParaRPr lang="en-US" sz="4000" spc="200" dirty="0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5FDAFA16-9D2D-4BEC-89D0-B4EABEE911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12598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2" name="Google Shape;142;p31"/>
          <p:cNvSpPr txBox="1">
            <a:spLocks noGrp="1"/>
          </p:cNvSpPr>
          <p:nvPr>
            <p:ph type="body" idx="1"/>
          </p:nvPr>
        </p:nvSpPr>
        <p:spPr>
          <a:xfrm>
            <a:off x="565608" y="1514302"/>
            <a:ext cx="4729732" cy="3478624"/>
          </a:xfrm>
          <a:prstGeom prst="rect">
            <a:avLst/>
          </a:prstGeom>
        </p:spPr>
        <p:txBody>
          <a:bodyPr spcFirstLastPara="1" vert="horz" lIns="91440" tIns="45720" rIns="91440" bIns="45720" rtlCol="0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1400" b="1" dirty="0">
                <a:solidFill>
                  <a:schemeClr val="dk1"/>
                </a:solidFill>
              </a:rPr>
              <a:t>Learning </a:t>
            </a:r>
            <a:r>
              <a:rPr lang="it-IT" sz="1400" b="1" dirty="0" err="1">
                <a:solidFill>
                  <a:schemeClr val="dk1"/>
                </a:solidFill>
              </a:rPr>
              <a:t>objectives</a:t>
            </a:r>
            <a:r>
              <a:rPr lang="it-IT" sz="1400" b="1" dirty="0">
                <a:solidFill>
                  <a:schemeClr val="dk1"/>
                </a:solidFill>
              </a:rPr>
              <a:t>: GENERE (UNESCO, 2018)</a:t>
            </a:r>
            <a:br>
              <a:rPr lang="it-IT" sz="1400" b="1" dirty="0">
                <a:solidFill>
                  <a:schemeClr val="dk1"/>
                </a:solidFill>
              </a:rPr>
            </a:br>
            <a:endParaRPr lang="it-IT" sz="1400"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it-IT" sz="1400" dirty="0">
              <a:solidFill>
                <a:schemeClr val="dk1"/>
              </a:solidFill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-"/>
            </a:pPr>
            <a:r>
              <a:rPr lang="it-IT" sz="1400" b="1" dirty="0">
                <a:solidFill>
                  <a:schemeClr val="dk1"/>
                </a:solidFill>
              </a:rPr>
              <a:t>Conoscenze </a:t>
            </a:r>
            <a:r>
              <a:rPr lang="it-IT" sz="1400" dirty="0">
                <a:solidFill>
                  <a:schemeClr val="dk1"/>
                </a:solidFill>
              </a:rPr>
              <a:t>=</a:t>
            </a:r>
            <a:r>
              <a:rPr lang="it-IT" sz="1400" b="1" dirty="0">
                <a:solidFill>
                  <a:schemeClr val="dk1"/>
                </a:solidFill>
              </a:rPr>
              <a:t> </a:t>
            </a:r>
            <a:r>
              <a:rPr lang="it-IT" sz="1400" dirty="0">
                <a:solidFill>
                  <a:schemeClr val="dk1"/>
                </a:solidFill>
              </a:rPr>
              <a:t>identificare come le persone vengono discriminate a causa del genere; descrivere modi per rendere le relazioni tra i generi più eque a casa, a scuola e nella comunità;</a:t>
            </a:r>
            <a:br>
              <a:rPr lang="it-IT" sz="1400" dirty="0">
                <a:solidFill>
                  <a:schemeClr val="dk1"/>
                </a:solidFill>
              </a:rPr>
            </a:br>
            <a:endParaRPr lang="it-IT" sz="1400" dirty="0">
              <a:solidFill>
                <a:schemeClr val="dk1"/>
              </a:solidFill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-"/>
            </a:pPr>
            <a:r>
              <a:rPr lang="it-IT" sz="1400" b="1" dirty="0">
                <a:solidFill>
                  <a:schemeClr val="dk1"/>
                </a:solidFill>
              </a:rPr>
              <a:t>Atteggiamenti </a:t>
            </a:r>
            <a:r>
              <a:rPr lang="it-IT" sz="1400" dirty="0">
                <a:solidFill>
                  <a:schemeClr val="dk1"/>
                </a:solidFill>
              </a:rPr>
              <a:t>= riconoscere che trattare le persone diversamente e in modo non equo a causa del genere è sbagliato e contro i diritti umani; rispettare i diritti degli altri, indipendentemente dal genere.</a:t>
            </a:r>
            <a:endParaRPr lang="it-IT" sz="1400" dirty="0"/>
          </a:p>
          <a:p>
            <a:pPr marL="228600" lvl="0" indent="0" defTabSz="91440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100"/>
              <a:buNone/>
            </a:pPr>
            <a:endParaRPr lang="en-US" sz="1200" dirty="0">
              <a:solidFill>
                <a:schemeClr val="tx1"/>
              </a:solidFill>
            </a:endParaRPr>
          </a:p>
        </p:txBody>
      </p:sp>
      <p:pic>
        <p:nvPicPr>
          <p:cNvPr id="3" name="Elemento grafico 2" descr="Bambino con palloncino con riempimento a tinta unita">
            <a:extLst>
              <a:ext uri="{FF2B5EF4-FFF2-40B4-BE49-F238E27FC236}">
                <a16:creationId xmlns:a16="http://schemas.microsoft.com/office/drawing/2014/main" id="{558FB50E-07E6-4690-A869-49B7C9C295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15546" y="1284515"/>
            <a:ext cx="3938198" cy="3938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23290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Freeform 6">
            <a:extLst>
              <a:ext uri="{FF2B5EF4-FFF2-40B4-BE49-F238E27FC236}">
                <a16:creationId xmlns:a16="http://schemas.microsoft.com/office/drawing/2014/main" id="{841EFD0D-0D37-447B-B1EA-4F7197EB29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664368" cy="51435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5A6DFF24-307B-44B0-93F0-893676F148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1402" y="0"/>
            <a:ext cx="212598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3" name="Google Shape;153;p33"/>
          <p:cNvSpPr txBox="1"/>
          <p:nvPr/>
        </p:nvSpPr>
        <p:spPr>
          <a:xfrm>
            <a:off x="938757" y="214314"/>
            <a:ext cx="4450131" cy="914400"/>
          </a:xfrm>
          <a:prstGeom prst="rect">
            <a:avLst/>
          </a:prstGeom>
        </p:spPr>
        <p:txBody>
          <a:bodyPr spcFirstLastPara="1" vert="horz" lIns="91440" tIns="45720" rIns="91440" bIns="45720" rtlCol="0" anchor="t" anchorCtr="0">
            <a:normAutofit fontScale="92500" lnSpcReduction="20000"/>
          </a:bodyPr>
          <a:lstStyle/>
          <a:p>
            <a:pPr marL="0" lv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300" b="1" kern="1200" cap="all" spc="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TARGET SUPERIORI </a:t>
            </a:r>
            <a:r>
              <a:rPr lang="en-US" sz="3000" b="1" kern="1200" cap="all" spc="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(15-18+ anni)</a:t>
            </a:r>
            <a:endParaRPr lang="en-US" sz="2800" b="1" kern="1200" cap="all" spc="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2" name="Google Shape;152;p33"/>
          <p:cNvSpPr txBox="1">
            <a:spLocks noGrp="1"/>
          </p:cNvSpPr>
          <p:nvPr>
            <p:ph type="body" idx="1"/>
          </p:nvPr>
        </p:nvSpPr>
        <p:spPr>
          <a:xfrm>
            <a:off x="729439" y="907257"/>
            <a:ext cx="5107005" cy="4150518"/>
          </a:xfrm>
          <a:prstGeom prst="rect">
            <a:avLst/>
          </a:prstGeom>
        </p:spPr>
        <p:txBody>
          <a:bodyPr spcFirstLastPara="1" vert="horz" lIns="91440" tIns="45720" rIns="91440" bIns="45720" rtlCol="0" anchorCtr="0">
            <a:normAutofit fontScale="85000" lnSpcReduction="20000"/>
          </a:bodyPr>
          <a:lstStyle/>
          <a:p>
            <a:pPr marL="0" lvl="0" indent="-228600" defTabSz="91440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100"/>
              <a:buFont typeface="Arial"/>
              <a:buNone/>
            </a:pPr>
            <a:endParaRPr lang="en-US" sz="600" dirty="0">
              <a:solidFill>
                <a:schemeClr val="tx1"/>
              </a:solidFill>
            </a:endParaRPr>
          </a:p>
          <a:p>
            <a:pPr marL="0" lvl="0" indent="-228600" defTabSz="91440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100"/>
              <a:buFont typeface="Arial"/>
              <a:buNone/>
            </a:pPr>
            <a:r>
              <a:rPr lang="en-US" b="1" dirty="0">
                <a:solidFill>
                  <a:schemeClr val="tx1"/>
                </a:solidFill>
              </a:rPr>
              <a:t>Learning objectives: CONSENSO (UNESCO, 2018)</a:t>
            </a:r>
            <a:br>
              <a:rPr lang="en-US" b="1" dirty="0">
                <a:solidFill>
                  <a:schemeClr val="tx1"/>
                </a:solidFill>
              </a:rPr>
            </a:br>
            <a:endParaRPr lang="en-US" b="1" dirty="0">
              <a:solidFill>
                <a:schemeClr val="tx1"/>
              </a:solidFill>
            </a:endParaRPr>
          </a:p>
          <a:p>
            <a:pPr marL="457200" lvl="0" indent="-228600" defTabSz="91440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300"/>
              <a:buChar char="-"/>
            </a:pPr>
            <a:r>
              <a:rPr lang="en-US" b="1" dirty="0" err="1">
                <a:solidFill>
                  <a:schemeClr val="tx1"/>
                </a:solidFill>
              </a:rPr>
              <a:t>Conoscenze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= </a:t>
            </a:r>
            <a:r>
              <a:rPr lang="en-US" dirty="0" err="1">
                <a:solidFill>
                  <a:schemeClr val="tx1"/>
                </a:solidFill>
              </a:rPr>
              <a:t>analizzare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benefici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nel</a:t>
            </a:r>
            <a:r>
              <a:rPr lang="en-US" dirty="0">
                <a:solidFill>
                  <a:schemeClr val="tx1"/>
                </a:solidFill>
              </a:rPr>
              <a:t> dare (o non) il </a:t>
            </a:r>
            <a:r>
              <a:rPr lang="en-US" dirty="0" err="1">
                <a:solidFill>
                  <a:schemeClr val="tx1"/>
                </a:solidFill>
              </a:rPr>
              <a:t>consenso</a:t>
            </a:r>
            <a:r>
              <a:rPr lang="en-US" dirty="0">
                <a:solidFill>
                  <a:schemeClr val="tx1"/>
                </a:solidFill>
              </a:rPr>
              <a:t>; </a:t>
            </a:r>
            <a:r>
              <a:rPr lang="en-US" dirty="0" err="1">
                <a:solidFill>
                  <a:schemeClr val="tx1"/>
                </a:solidFill>
              </a:rPr>
              <a:t>paragonare</a:t>
            </a:r>
            <a:r>
              <a:rPr lang="en-US" dirty="0">
                <a:solidFill>
                  <a:schemeClr val="tx1"/>
                </a:solidFill>
              </a:rPr>
              <a:t> e </a:t>
            </a:r>
            <a:r>
              <a:rPr lang="en-US" dirty="0" err="1">
                <a:solidFill>
                  <a:schemeClr val="tx1"/>
                </a:solidFill>
              </a:rPr>
              <a:t>contrastare</a:t>
            </a:r>
            <a:r>
              <a:rPr lang="en-US" dirty="0">
                <a:solidFill>
                  <a:schemeClr val="tx1"/>
                </a:solidFill>
              </a:rPr>
              <a:t> come </a:t>
            </a:r>
            <a:r>
              <a:rPr lang="en-US" dirty="0" err="1">
                <a:solidFill>
                  <a:schemeClr val="tx1"/>
                </a:solidFill>
              </a:rPr>
              <a:t>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corpi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degli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uomini</a:t>
            </a:r>
            <a:r>
              <a:rPr lang="en-US" dirty="0">
                <a:solidFill>
                  <a:schemeClr val="tx1"/>
                </a:solidFill>
              </a:rPr>
              <a:t> e </a:t>
            </a:r>
            <a:r>
              <a:rPr lang="en-US" dirty="0" err="1">
                <a:solidFill>
                  <a:schemeClr val="tx1"/>
                </a:solidFill>
              </a:rPr>
              <a:t>delle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donne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siano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trattati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diversamente</a:t>
            </a:r>
            <a:r>
              <a:rPr lang="en-US" dirty="0">
                <a:solidFill>
                  <a:schemeClr val="tx1"/>
                </a:solidFill>
              </a:rPr>
              <a:t> e </a:t>
            </a:r>
            <a:r>
              <a:rPr lang="en-US" dirty="0" err="1">
                <a:solidFill>
                  <a:schemeClr val="tx1"/>
                </a:solidFill>
              </a:rPr>
              <a:t>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doppi</a:t>
            </a:r>
            <a:r>
              <a:rPr lang="en-US" dirty="0">
                <a:solidFill>
                  <a:schemeClr val="tx1"/>
                </a:solidFill>
              </a:rPr>
              <a:t> standard </a:t>
            </a:r>
            <a:r>
              <a:rPr lang="en-US" dirty="0" err="1">
                <a:solidFill>
                  <a:schemeClr val="tx1"/>
                </a:solidFill>
              </a:rPr>
              <a:t>sul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comportamento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sessuale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che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possono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influenzare</a:t>
            </a:r>
            <a:r>
              <a:rPr lang="en-US" dirty="0">
                <a:solidFill>
                  <a:schemeClr val="tx1"/>
                </a:solidFill>
              </a:rPr>
              <a:t> il </a:t>
            </a:r>
            <a:r>
              <a:rPr lang="en-US" dirty="0" err="1">
                <a:solidFill>
                  <a:schemeClr val="tx1"/>
                </a:solidFill>
              </a:rPr>
              <a:t>comportamento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sessuale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consenziente</a:t>
            </a:r>
            <a:r>
              <a:rPr lang="en-US" dirty="0">
                <a:solidFill>
                  <a:schemeClr val="tx1"/>
                </a:solidFill>
              </a:rPr>
              <a:t>; </a:t>
            </a:r>
            <a:r>
              <a:rPr lang="en-US" dirty="0" err="1">
                <a:solidFill>
                  <a:schemeClr val="tx1"/>
                </a:solidFill>
              </a:rPr>
              <a:t>paragonare</a:t>
            </a:r>
            <a:r>
              <a:rPr lang="en-US" dirty="0">
                <a:solidFill>
                  <a:schemeClr val="tx1"/>
                </a:solidFill>
              </a:rPr>
              <a:t> e </a:t>
            </a:r>
            <a:r>
              <a:rPr lang="en-US" dirty="0" err="1">
                <a:solidFill>
                  <a:schemeClr val="tx1"/>
                </a:solidFill>
              </a:rPr>
              <a:t>contrastare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esempi</a:t>
            </a:r>
            <a:r>
              <a:rPr lang="en-US" dirty="0">
                <a:solidFill>
                  <a:schemeClr val="tx1"/>
                </a:solidFill>
              </a:rPr>
              <a:t> di </a:t>
            </a:r>
            <a:r>
              <a:rPr lang="en-US" dirty="0" err="1">
                <a:solidFill>
                  <a:schemeClr val="tx1"/>
                </a:solidFill>
              </a:rPr>
              <a:t>situazioni</a:t>
            </a:r>
            <a:r>
              <a:rPr lang="en-US" dirty="0">
                <a:solidFill>
                  <a:schemeClr val="tx1"/>
                </a:solidFill>
              </a:rPr>
              <a:t> dove il </a:t>
            </a:r>
            <a:r>
              <a:rPr lang="en-US" dirty="0" err="1">
                <a:solidFill>
                  <a:schemeClr val="tx1"/>
                </a:solidFill>
              </a:rPr>
              <a:t>consenso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viene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capito</a:t>
            </a:r>
            <a:r>
              <a:rPr lang="en-US" dirty="0">
                <a:solidFill>
                  <a:schemeClr val="tx1"/>
                </a:solidFill>
              </a:rPr>
              <a:t> e </a:t>
            </a:r>
            <a:r>
              <a:rPr lang="en-US" dirty="0" err="1">
                <a:solidFill>
                  <a:schemeClr val="tx1"/>
                </a:solidFill>
              </a:rPr>
              <a:t>altre</a:t>
            </a:r>
            <a:r>
              <a:rPr lang="en-US" dirty="0">
                <a:solidFill>
                  <a:schemeClr val="tx1"/>
                </a:solidFill>
              </a:rPr>
              <a:t> dove non </a:t>
            </a:r>
            <a:r>
              <a:rPr lang="en-US" dirty="0" err="1">
                <a:solidFill>
                  <a:schemeClr val="tx1"/>
                </a:solidFill>
              </a:rPr>
              <a:t>viene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capito</a:t>
            </a:r>
            <a:r>
              <a:rPr lang="en-US" dirty="0">
                <a:solidFill>
                  <a:schemeClr val="tx1"/>
                </a:solidFill>
              </a:rPr>
              <a:t>; </a:t>
            </a:r>
            <a:r>
              <a:rPr lang="en-US" dirty="0" err="1">
                <a:solidFill>
                  <a:schemeClr val="tx1"/>
                </a:solidFill>
              </a:rPr>
              <a:t>analizzare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fattori</a:t>
            </a:r>
            <a:r>
              <a:rPr lang="en-US" dirty="0">
                <a:solidFill>
                  <a:schemeClr val="tx1"/>
                </a:solidFill>
              </a:rPr>
              <a:t> (per </a:t>
            </a:r>
            <a:r>
              <a:rPr lang="en-US" dirty="0" err="1">
                <a:solidFill>
                  <a:schemeClr val="tx1"/>
                </a:solidFill>
              </a:rPr>
              <a:t>esempio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alcol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dinamiche</a:t>
            </a:r>
            <a:r>
              <a:rPr lang="en-US" dirty="0">
                <a:solidFill>
                  <a:schemeClr val="tx1"/>
                </a:solidFill>
              </a:rPr>
              <a:t> di </a:t>
            </a:r>
            <a:r>
              <a:rPr lang="en-US" dirty="0" err="1">
                <a:solidFill>
                  <a:schemeClr val="tx1"/>
                </a:solidFill>
              </a:rPr>
              <a:t>potere</a:t>
            </a:r>
            <a:r>
              <a:rPr lang="en-US" dirty="0">
                <a:solidFill>
                  <a:schemeClr val="tx1"/>
                </a:solidFill>
              </a:rPr>
              <a:t>) </a:t>
            </a:r>
            <a:r>
              <a:rPr lang="en-US" dirty="0" err="1">
                <a:solidFill>
                  <a:schemeClr val="tx1"/>
                </a:solidFill>
              </a:rPr>
              <a:t>che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possono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influenzare</a:t>
            </a:r>
            <a:r>
              <a:rPr lang="en-US" dirty="0">
                <a:solidFill>
                  <a:schemeClr val="tx1"/>
                </a:solidFill>
              </a:rPr>
              <a:t> la </a:t>
            </a:r>
            <a:r>
              <a:rPr lang="en-US" dirty="0" err="1">
                <a:solidFill>
                  <a:schemeClr val="tx1"/>
                </a:solidFill>
              </a:rPr>
              <a:t>capacità</a:t>
            </a:r>
            <a:r>
              <a:rPr lang="en-US" dirty="0">
                <a:solidFill>
                  <a:schemeClr val="tx1"/>
                </a:solidFill>
              </a:rPr>
              <a:t> di </a:t>
            </a:r>
            <a:r>
              <a:rPr lang="en-US" dirty="0" err="1">
                <a:solidFill>
                  <a:schemeClr val="tx1"/>
                </a:solidFill>
              </a:rPr>
              <a:t>riconoscere</a:t>
            </a:r>
            <a:r>
              <a:rPr lang="en-US" dirty="0">
                <a:solidFill>
                  <a:schemeClr val="tx1"/>
                </a:solidFill>
              </a:rPr>
              <a:t> e dare il </a:t>
            </a:r>
            <a:r>
              <a:rPr lang="en-US" dirty="0" err="1">
                <a:solidFill>
                  <a:schemeClr val="tx1"/>
                </a:solidFill>
              </a:rPr>
              <a:t>consenso</a:t>
            </a:r>
            <a:r>
              <a:rPr lang="en-US" dirty="0">
                <a:solidFill>
                  <a:schemeClr val="tx1"/>
                </a:solidFill>
              </a:rPr>
              <a:t>;</a:t>
            </a:r>
          </a:p>
          <a:p>
            <a:pPr marL="457200" lvl="0" indent="-228600" defTabSz="91440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457200" lvl="0" indent="-228600" defTabSz="91440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300"/>
              <a:buChar char="-"/>
            </a:pPr>
            <a:r>
              <a:rPr lang="en-US" b="1" dirty="0" err="1">
                <a:solidFill>
                  <a:schemeClr val="tx1"/>
                </a:solidFill>
              </a:rPr>
              <a:t>Atteggiamenti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= </a:t>
            </a:r>
            <a:r>
              <a:rPr lang="en-US" dirty="0" err="1">
                <a:solidFill>
                  <a:schemeClr val="tx1"/>
                </a:solidFill>
              </a:rPr>
              <a:t>riconoscere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che</a:t>
            </a:r>
            <a:r>
              <a:rPr lang="en-US" dirty="0">
                <a:solidFill>
                  <a:schemeClr val="tx1"/>
                </a:solidFill>
              </a:rPr>
              <a:t> il </a:t>
            </a:r>
            <a:r>
              <a:rPr lang="en-US" dirty="0" err="1">
                <a:solidFill>
                  <a:schemeClr val="tx1"/>
                </a:solidFill>
              </a:rPr>
              <a:t>comportamento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sessuale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consenziente</a:t>
            </a:r>
            <a:r>
              <a:rPr lang="en-US" dirty="0">
                <a:solidFill>
                  <a:schemeClr val="tx1"/>
                </a:solidFill>
              </a:rPr>
              <a:t> è </a:t>
            </a:r>
            <a:r>
              <a:rPr lang="en-US" dirty="0" err="1">
                <a:solidFill>
                  <a:schemeClr val="tx1"/>
                </a:solidFill>
              </a:rPr>
              <a:t>importante</a:t>
            </a:r>
            <a:r>
              <a:rPr lang="en-US" dirty="0">
                <a:solidFill>
                  <a:schemeClr val="tx1"/>
                </a:solidFill>
              </a:rPr>
              <a:t> in una </a:t>
            </a:r>
            <a:r>
              <a:rPr lang="en-US" dirty="0" err="1">
                <a:solidFill>
                  <a:schemeClr val="tx1"/>
                </a:solidFill>
              </a:rPr>
              <a:t>relazione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sessuale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sana</a:t>
            </a:r>
            <a:r>
              <a:rPr lang="en-US" dirty="0">
                <a:solidFill>
                  <a:schemeClr val="tx1"/>
                </a:solidFill>
              </a:rPr>
              <a:t>; </a:t>
            </a:r>
            <a:r>
              <a:rPr lang="en-US" dirty="0" err="1">
                <a:solidFill>
                  <a:schemeClr val="tx1"/>
                </a:solidFill>
              </a:rPr>
              <a:t>riconoscere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rischi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legati</a:t>
            </a:r>
            <a:r>
              <a:rPr lang="en-US" dirty="0">
                <a:solidFill>
                  <a:schemeClr val="tx1"/>
                </a:solidFill>
              </a:rPr>
              <a:t> ai </a:t>
            </a:r>
            <a:r>
              <a:rPr lang="en-US" dirty="0" err="1">
                <a:solidFill>
                  <a:schemeClr val="tx1"/>
                </a:solidFill>
              </a:rPr>
              <a:t>fattori</a:t>
            </a:r>
            <a:r>
              <a:rPr lang="en-US" dirty="0">
                <a:solidFill>
                  <a:schemeClr val="tx1"/>
                </a:solidFill>
              </a:rPr>
              <a:t> (</a:t>
            </a:r>
            <a:r>
              <a:rPr lang="en-US" dirty="0" err="1">
                <a:solidFill>
                  <a:schemeClr val="tx1"/>
                </a:solidFill>
              </a:rPr>
              <a:t>menzionati</a:t>
            </a:r>
            <a:r>
              <a:rPr lang="en-US" dirty="0">
                <a:solidFill>
                  <a:schemeClr val="tx1"/>
                </a:solidFill>
              </a:rPr>
              <a:t> sopra) </a:t>
            </a:r>
            <a:r>
              <a:rPr lang="en-US" dirty="0" err="1">
                <a:solidFill>
                  <a:schemeClr val="tx1"/>
                </a:solidFill>
              </a:rPr>
              <a:t>che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possono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compromettere</a:t>
            </a:r>
            <a:r>
              <a:rPr lang="en-US" dirty="0">
                <a:solidFill>
                  <a:schemeClr val="tx1"/>
                </a:solidFill>
              </a:rPr>
              <a:t> il </a:t>
            </a:r>
            <a:r>
              <a:rPr lang="en-US" dirty="0" err="1">
                <a:solidFill>
                  <a:schemeClr val="tx1"/>
                </a:solidFill>
              </a:rPr>
              <a:t>consenso</a:t>
            </a:r>
            <a:r>
              <a:rPr lang="en-US" dirty="0">
                <a:solidFill>
                  <a:schemeClr val="tx1"/>
                </a:solidFill>
              </a:rPr>
              <a:t>;</a:t>
            </a:r>
          </a:p>
          <a:p>
            <a:pPr marL="457200" lvl="0" indent="-228600" defTabSz="91440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457200" lvl="0" indent="-228600" defTabSz="91440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300"/>
              <a:buChar char="-"/>
            </a:pPr>
            <a:r>
              <a:rPr lang="en-US" b="1" dirty="0" err="1">
                <a:solidFill>
                  <a:schemeClr val="tx1"/>
                </a:solidFill>
              </a:rPr>
              <a:t>Capacità</a:t>
            </a:r>
            <a:r>
              <a:rPr lang="en-US" dirty="0">
                <a:solidFill>
                  <a:schemeClr val="tx1"/>
                </a:solidFill>
              </a:rPr>
              <a:t> = </a:t>
            </a:r>
            <a:r>
              <a:rPr lang="en-US" dirty="0" err="1">
                <a:solidFill>
                  <a:schemeClr val="tx1"/>
                </a:solidFill>
              </a:rPr>
              <a:t>capacità</a:t>
            </a:r>
            <a:r>
              <a:rPr lang="en-US" dirty="0">
                <a:solidFill>
                  <a:schemeClr val="tx1"/>
                </a:solidFill>
              </a:rPr>
              <a:t> di </a:t>
            </a:r>
            <a:r>
              <a:rPr lang="en-US" dirty="0" err="1">
                <a:solidFill>
                  <a:schemeClr val="tx1"/>
                </a:solidFill>
              </a:rPr>
              <a:t>comunicazione</a:t>
            </a:r>
            <a:r>
              <a:rPr lang="en-US" dirty="0">
                <a:solidFill>
                  <a:schemeClr val="tx1"/>
                </a:solidFill>
              </a:rPr>
              <a:t> e </a:t>
            </a:r>
            <a:r>
              <a:rPr lang="en-US" dirty="0" err="1">
                <a:solidFill>
                  <a:schemeClr val="tx1"/>
                </a:solidFill>
              </a:rPr>
              <a:t>ascolto</a:t>
            </a:r>
            <a:r>
              <a:rPr lang="en-US" dirty="0">
                <a:solidFill>
                  <a:schemeClr val="tx1"/>
                </a:solidFill>
              </a:rPr>
              <a:t> → </a:t>
            </a:r>
            <a:r>
              <a:rPr lang="en-US" dirty="0" err="1">
                <a:solidFill>
                  <a:schemeClr val="tx1"/>
                </a:solidFill>
              </a:rPr>
              <a:t>dimostrare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modi</a:t>
            </a:r>
            <a:r>
              <a:rPr lang="en-US" dirty="0">
                <a:solidFill>
                  <a:schemeClr val="tx1"/>
                </a:solidFill>
              </a:rPr>
              <a:t> di </a:t>
            </a:r>
            <a:r>
              <a:rPr lang="en-US" dirty="0" err="1">
                <a:solidFill>
                  <a:schemeClr val="tx1"/>
                </a:solidFill>
              </a:rPr>
              <a:t>comunicare</a:t>
            </a:r>
            <a:r>
              <a:rPr lang="en-US" dirty="0">
                <a:solidFill>
                  <a:schemeClr val="tx1"/>
                </a:solidFill>
              </a:rPr>
              <a:t> il </a:t>
            </a:r>
            <a:r>
              <a:rPr lang="en-US" dirty="0" err="1">
                <a:solidFill>
                  <a:schemeClr val="tx1"/>
                </a:solidFill>
              </a:rPr>
              <a:t>consenso</a:t>
            </a:r>
            <a:r>
              <a:rPr lang="en-US" dirty="0">
                <a:solidFill>
                  <a:schemeClr val="tx1"/>
                </a:solidFill>
              </a:rPr>
              <a:t> e </a:t>
            </a:r>
            <a:r>
              <a:rPr lang="en-US" dirty="0" err="1">
                <a:solidFill>
                  <a:schemeClr val="tx1"/>
                </a:solidFill>
              </a:rPr>
              <a:t>riconoscere</a:t>
            </a:r>
            <a:r>
              <a:rPr lang="en-US" dirty="0">
                <a:solidFill>
                  <a:schemeClr val="tx1"/>
                </a:solidFill>
              </a:rPr>
              <a:t> il </a:t>
            </a:r>
            <a:r>
              <a:rPr lang="en-US" dirty="0" err="1">
                <a:solidFill>
                  <a:schemeClr val="tx1"/>
                </a:solidFill>
              </a:rPr>
              <a:t>consenso</a:t>
            </a:r>
            <a:r>
              <a:rPr lang="en-US" dirty="0">
                <a:solidFill>
                  <a:schemeClr val="tx1"/>
                </a:solidFill>
              </a:rPr>
              <a:t> (o la </a:t>
            </a:r>
            <a:r>
              <a:rPr lang="en-US" dirty="0" err="1">
                <a:solidFill>
                  <a:schemeClr val="tx1"/>
                </a:solidFill>
              </a:rPr>
              <a:t>mancanza</a:t>
            </a:r>
            <a:r>
              <a:rPr lang="en-US" dirty="0">
                <a:solidFill>
                  <a:schemeClr val="tx1"/>
                </a:solidFill>
              </a:rPr>
              <a:t> di </a:t>
            </a:r>
            <a:r>
              <a:rPr lang="en-US" dirty="0" err="1">
                <a:solidFill>
                  <a:schemeClr val="tx1"/>
                </a:solidFill>
              </a:rPr>
              <a:t>quest’ultimo</a:t>
            </a:r>
            <a:r>
              <a:rPr lang="en-US" dirty="0">
                <a:solidFill>
                  <a:schemeClr val="tx1"/>
                </a:solidFill>
              </a:rPr>
              <a:t>) </a:t>
            </a:r>
            <a:r>
              <a:rPr lang="en-US" dirty="0" err="1">
                <a:solidFill>
                  <a:schemeClr val="tx1"/>
                </a:solidFill>
              </a:rPr>
              <a:t>degli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altri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marL="457200" lvl="0" indent="-228600" defTabSz="91440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lvl="0" indent="-228600" defTabSz="91440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100"/>
              <a:buFont typeface="Arial"/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lvl="0" indent="-228600" defTabSz="91440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lvl="0" indent="-228600" defTabSz="914400">
              <a:lnSpc>
                <a:spcPct val="100000"/>
              </a:lnSpc>
              <a:spcBef>
                <a:spcPts val="700"/>
              </a:spcBef>
              <a:spcAft>
                <a:spcPts val="1600"/>
              </a:spcAft>
              <a:buNone/>
            </a:pPr>
            <a:endParaRPr lang="en-US" sz="600" dirty="0">
              <a:solidFill>
                <a:schemeClr val="tx1"/>
              </a:solidFill>
            </a:endParaRPr>
          </a:p>
        </p:txBody>
      </p:sp>
      <p:pic>
        <p:nvPicPr>
          <p:cNvPr id="3" name="Elemento grafico 2" descr="Bambini contorno">
            <a:extLst>
              <a:ext uri="{FF2B5EF4-FFF2-40B4-BE49-F238E27FC236}">
                <a16:creationId xmlns:a16="http://schemas.microsoft.com/office/drawing/2014/main" id="{1E0E603B-B33C-4D13-A728-2175926EA9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79293" y="2343151"/>
            <a:ext cx="3258408" cy="37859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" grpId="0" build="p"/>
    </p:bldLst>
  </p:timing>
</p:sld>
</file>

<file path=ppt/theme/theme1.xml><?xml version="1.0" encoding="utf-8"?>
<a:theme xmlns:a="http://schemas.openxmlformats.org/drawingml/2006/main" name="Modern Writer">
  <a:themeElements>
    <a:clrScheme name="Modern Writer">
      <a:dk1>
        <a:srgbClr val="E91D63"/>
      </a:dk1>
      <a:lt1>
        <a:srgbClr val="FFFFFF"/>
      </a:lt1>
      <a:dk2>
        <a:srgbClr val="424242"/>
      </a:dk2>
      <a:lt2>
        <a:srgbClr val="999999"/>
      </a:lt2>
      <a:accent1>
        <a:srgbClr val="607D8B"/>
      </a:accent1>
      <a:accent2>
        <a:srgbClr val="673AB7"/>
      </a:accent2>
      <a:accent3>
        <a:srgbClr val="9C26B0"/>
      </a:accent3>
      <a:accent4>
        <a:srgbClr val="0090AC"/>
      </a:accent4>
      <a:accent5>
        <a:srgbClr val="01AFD1"/>
      </a:accent5>
      <a:accent6>
        <a:srgbClr val="F8E71C"/>
      </a:accent6>
      <a:hlink>
        <a:srgbClr val="01AFD1"/>
      </a:hlink>
      <a:folHlink>
        <a:srgbClr val="01AF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1673</Words>
  <Application>Microsoft Office PowerPoint</Application>
  <PresentationFormat>Presentazione su schermo (16:9)</PresentationFormat>
  <Paragraphs>90</Paragraphs>
  <Slides>13</Slides>
  <Notes>13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13</vt:i4>
      </vt:variant>
    </vt:vector>
  </HeadingPairs>
  <TitlesOfParts>
    <vt:vector size="21" baseType="lpstr">
      <vt:lpstr>Source Code Pro</vt:lpstr>
      <vt:lpstr>Amatic SC</vt:lpstr>
      <vt:lpstr>Gill Sans MT</vt:lpstr>
      <vt:lpstr>Oswald</vt:lpstr>
      <vt:lpstr>Impact</vt:lpstr>
      <vt:lpstr>Arial</vt:lpstr>
      <vt:lpstr>Modern Writer</vt:lpstr>
      <vt:lpstr>Badge</vt:lpstr>
      <vt:lpstr>Consenso e stereotipi di genere nell’educazione sessuale scolastica </vt:lpstr>
      <vt:lpstr>I limiti degli attuali programmi di educazione sessuale scolastica </vt:lpstr>
      <vt:lpstr>Perchè parlare di genere e consenso a scuola?</vt:lpstr>
      <vt:lpstr>Presentazione standard di PowerPoint</vt:lpstr>
      <vt:lpstr>Per implementare un programma di educazione sessuale scolastica:</vt:lpstr>
      <vt:lpstr>YOUR GENDER YOUR POWER</vt:lpstr>
      <vt:lpstr>TARGET: ELEMENTARI (5-8 anni)  </vt:lpstr>
      <vt:lpstr>TARGET: ELEMENTARI (5-8 anni) </vt:lpstr>
      <vt:lpstr>Presentazione standard di PowerPoint</vt:lpstr>
      <vt:lpstr>Presentazione standard di PowerPoint</vt:lpstr>
      <vt:lpstr>All’inizio e alla fine del programma verrà proposta questa attività interattiva : </vt:lpstr>
      <vt:lpstr>Bibliografia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Consenso e stereotipi di genere nell’educazione sessuale scolastica</dc:title>
  <dc:creator>Federica Marredda</dc:creator>
  <cp:lastModifiedBy>Federica Marredda</cp:lastModifiedBy>
  <cp:revision>12</cp:revision>
  <dcterms:created xsi:type="dcterms:W3CDTF">2020-12-07T19:16:32Z</dcterms:created>
  <dcterms:modified xsi:type="dcterms:W3CDTF">2020-12-13T10:48:43Z</dcterms:modified>
</cp:coreProperties>
</file>