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1114" r:id="rId2"/>
    <p:sldId id="1115" r:id="rId3"/>
    <p:sldId id="1116" r:id="rId4"/>
    <p:sldId id="1117" r:id="rId5"/>
    <p:sldId id="1118" r:id="rId6"/>
    <p:sldId id="1119" r:id="rId7"/>
    <p:sldId id="1120" r:id="rId8"/>
    <p:sldId id="1135" r:id="rId9"/>
    <p:sldId id="1121" r:id="rId10"/>
    <p:sldId id="1122" r:id="rId11"/>
    <p:sldId id="1123" r:id="rId12"/>
    <p:sldId id="1124" r:id="rId13"/>
    <p:sldId id="1125" r:id="rId14"/>
    <p:sldId id="1126" r:id="rId15"/>
    <p:sldId id="1132" r:id="rId16"/>
    <p:sldId id="268" r:id="rId17"/>
    <p:sldId id="1129" r:id="rId18"/>
    <p:sldId id="269" r:id="rId19"/>
    <p:sldId id="1130" r:id="rId20"/>
    <p:sldId id="1127" r:id="rId21"/>
    <p:sldId id="258" r:id="rId22"/>
    <p:sldId id="259" r:id="rId23"/>
    <p:sldId id="262" r:id="rId24"/>
    <p:sldId id="263" r:id="rId25"/>
    <p:sldId id="265" r:id="rId26"/>
    <p:sldId id="264" r:id="rId27"/>
    <p:sldId id="1131" r:id="rId28"/>
    <p:sldId id="266" r:id="rId29"/>
    <p:sldId id="1128" r:id="rId30"/>
    <p:sldId id="271" r:id="rId31"/>
    <p:sldId id="1133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6DDE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556" autoAdjust="0"/>
  </p:normalViewPr>
  <p:slideViewPr>
    <p:cSldViewPr snapToGrid="0">
      <p:cViewPr varScale="1">
        <p:scale>
          <a:sx n="42" d="100"/>
          <a:sy n="42" d="100"/>
        </p:scale>
        <p:origin x="1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A3E3E-0AA8-49BF-B3CD-1D97C00EBCF6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28C8-F08F-4B9C-A2A3-DED92EE341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05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51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742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5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12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67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45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887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5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31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42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3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1A2-5C50-44D6-AEE4-88EBFDD9C96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78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5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8C8-F08F-4B9C-A2A3-DED92EE3416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458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8C8-F08F-4B9C-A2A3-DED92EE3416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402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428C8-F08F-4B9C-A2A3-DED92EE3416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588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3F69-B4CD-4E80-8659-FD8D3A2F877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939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3F69-B4CD-4E80-8659-FD8D3A2F877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23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3F69-B4CD-4E80-8659-FD8D3A2F8773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125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3F69-B4CD-4E80-8659-FD8D3A2F8773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758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3F69-B4CD-4E80-8659-FD8D3A2F8773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384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3F69-B4CD-4E80-8659-FD8D3A2F8773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3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1A2-5C50-44D6-AEE4-88EBFDD9C96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6639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3F69-B4CD-4E80-8659-FD8D3A2F8773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0360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887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1A2-5C50-44D6-AEE4-88EBFDD9C96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9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1A2-5C50-44D6-AEE4-88EBFDD9C96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7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1A2-5C50-44D6-AEE4-88EBFDD9C96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8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1A2-5C50-44D6-AEE4-88EBFDD9C96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594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1A2-5C50-44D6-AEE4-88EBFDD9C96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827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32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1C683E-09E4-459D-830E-299B0F34C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A6499C-9987-4D37-A3E0-BE57BAEDF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C8B325-6903-4279-A493-BD0983DC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29EA36-A312-45EC-823A-2200A1E7C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90E237-3C22-48D1-A719-7AB471E6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584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F6B062-89D4-4BC1-AF68-62E8E43B7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267D49-8025-4692-AC05-DF16409D7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8AC888-4AD3-4CA9-B6E0-186E077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46B3FF-87EF-4895-8CE1-863DB8BE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0D0F6E-0EF7-4D56-B416-2134D292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2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DEE5A8-6E8A-40C7-9192-E75850141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DB652C-BF8A-4FE0-84C2-A5F4AB794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E9731A-3F94-49EC-B59E-D4BB4446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C9BA91-AC44-468F-9662-9A45E3F4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D4151-6B67-456D-8443-AB08741B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29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A12B5A-C451-4175-AAC1-6B9CB93F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5745E3-F3F0-461B-9DCD-AD4DC2E53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6B17C0-A19E-4A0A-A876-3173A40B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8FAB64-5752-40D8-9FE6-AF1BFFDCA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B5B73F-CB64-4937-910D-D7D1AC38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29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E788F-8ACF-4625-BD83-48FFB5E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C761A0-355F-42EF-B9F4-DF6FCF087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6B114F-E32F-4001-98E8-F3F0D2B6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DC07DF-9735-4718-AB6F-8ECCD6E1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66A246-0EE4-46CC-9DEA-C8591F7C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70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9EEB01-DDEC-45FB-A683-D8D84709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ED64AC-FC3C-41F1-B7BC-4E6DF424B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6BBE46-B616-45EE-B9CA-A9466BFC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F6AEBA-AB70-4F6A-83C0-6FCEDBBC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91555D-759E-47FB-A3CD-0FC8E027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EFEAD0-6C4A-4D28-99D6-02FE4D4D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26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1DF490-47EA-421B-85E7-A6308815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A65C16-278A-4ACD-9B54-75A973BB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4D4122-A970-4921-92F0-DFD500A5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BA46F6C-B54D-415C-9E4D-12DD4CDC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2E7C97-CFFF-492A-B19B-A549143E8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6B09914-960D-42BE-B402-E7CD9620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ABBF4B6-F40B-4A82-AAAE-95CC136E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268414B-126E-49D9-948D-63CC0CD6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98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DC1172-996A-4954-B236-B2DA2C95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117100A-ABB1-4A8D-B957-638520EA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53FA9B-4287-43C1-91F3-7C781161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840887-3916-4BBA-AE25-FDA850EB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44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F09354-7509-4964-8570-7897B9CF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3CA850A-9750-40C8-937E-5317BADF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A710BE-D359-4759-BB9A-5D8DFDE6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83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EAF6D0-B597-4FCA-A1C6-0287D1D5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37C125-2FDD-4A0D-8F6B-612B1957E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784914-053D-4210-9577-5BA33212D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3AADC4-12FD-4897-A45E-E3F599D2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3F1205-2A3F-4DC4-9CCE-DEFC5D353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BD94B0-85A8-4FBD-9A1F-11803D9A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56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0A4ADD-EA49-4C03-9730-FE3A1FD8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011347-5814-426C-8073-4BF225F0C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68C337-A51A-4B35-A5E9-44C83BE8C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FA101D-BA88-4D47-9F71-EF161AE91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52AF77-7333-4800-95A8-8FED98C2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9EC1E8-429A-4538-9A08-F3A30DE9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36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F9F1E7"/>
            </a:gs>
            <a:gs pos="38000">
              <a:srgbClr val="FFFFFF"/>
            </a:gs>
            <a:gs pos="41000">
              <a:schemeClr val="bg1"/>
            </a:gs>
            <a:gs pos="74000">
              <a:srgbClr val="EDEAE7"/>
            </a:gs>
            <a:gs pos="90000">
              <a:srgbClr val="CEC4BC"/>
            </a:gs>
            <a:gs pos="80000">
              <a:srgbClr val="E8E0D8"/>
            </a:gs>
            <a:gs pos="9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246CA12-EA5A-48E4-BC92-A5D70F50A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320EE1-3F84-42A8-98E8-1E45C8639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C76D33-3564-4870-B373-78060A8F9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184452-9A85-4939-8F51-9D863E82F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8CB54D-2574-4D8B-A8F5-0447AA927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1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ENCJkXJvio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Antomy of Thalamus and hypothalamus">
            <a:extLst>
              <a:ext uri="{FF2B5EF4-FFF2-40B4-BE49-F238E27FC236}">
                <a16:creationId xmlns:a16="http://schemas.microsoft.com/office/drawing/2014/main" id="{B9EFACB4-5B55-43F4-A20E-316CE02D5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3659" r="56640" b="22925"/>
          <a:stretch/>
        </p:blipFill>
        <p:spPr bwMode="auto">
          <a:xfrm>
            <a:off x="2895436" y="195300"/>
            <a:ext cx="6372217" cy="643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29C347D-8FC9-405D-9FCB-6EDE4F7FB9CD}"/>
              </a:ext>
            </a:extLst>
          </p:cNvPr>
          <p:cNvSpPr txBox="1"/>
          <p:nvPr/>
        </p:nvSpPr>
        <p:spPr>
          <a:xfrm>
            <a:off x="1778458" y="2967335"/>
            <a:ext cx="863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Thalamus </a:t>
            </a:r>
          </a:p>
        </p:txBody>
      </p:sp>
    </p:spTree>
    <p:extLst>
      <p:ext uri="{BB962C8B-B14F-4D97-AF65-F5344CB8AC3E}">
        <p14:creationId xmlns:p14="http://schemas.microsoft.com/office/powerpoint/2010/main" val="1394702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0C06BC15-5153-4CA4-A51D-160B32EFD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052" y="1731492"/>
            <a:ext cx="6055856" cy="4909949"/>
          </a:xfrm>
          <a:prstGeom prst="rect">
            <a:avLst/>
          </a:prstGeom>
        </p:spPr>
      </p:pic>
      <p:sp>
        <p:nvSpPr>
          <p:cNvPr id="3" name="AutoShape 8" descr="Download Sleeping Emoji Icon | Emoji Island">
            <a:extLst>
              <a:ext uri="{FF2B5EF4-FFF2-40B4-BE49-F238E27FC236}">
                <a16:creationId xmlns:a16="http://schemas.microsoft.com/office/drawing/2014/main" id="{43180D46-13DD-4F81-8B34-F185C03F12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9CEC52D-6EA5-44F2-A0DA-BBB8F8DB1D69}"/>
              </a:ext>
            </a:extLst>
          </p:cNvPr>
          <p:cNvGrpSpPr/>
          <p:nvPr/>
        </p:nvGrpSpPr>
        <p:grpSpPr>
          <a:xfrm>
            <a:off x="1377189" y="63985"/>
            <a:ext cx="9369803" cy="3760955"/>
            <a:chOff x="980481" y="137469"/>
            <a:chExt cx="9369803" cy="3760955"/>
          </a:xfrm>
        </p:grpSpPr>
        <p:pic>
          <p:nvPicPr>
            <p:cNvPr id="2" name="Picture 2" descr="🥶 Cold Face Emoji on WhatsApp 2.19.352">
              <a:extLst>
                <a:ext uri="{FF2B5EF4-FFF2-40B4-BE49-F238E27FC236}">
                  <a16:creationId xmlns:a16="http://schemas.microsoft.com/office/drawing/2014/main" id="{CFC203B9-E6D8-4E86-A967-0FD409445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481" y="2786707"/>
              <a:ext cx="1111717" cy="111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in on Emoji">
              <a:extLst>
                <a:ext uri="{FF2B5EF4-FFF2-40B4-BE49-F238E27FC236}">
                  <a16:creationId xmlns:a16="http://schemas.microsoft.com/office/drawing/2014/main" id="{66C1B2BA-4B9E-42D7-9468-47BA44AEE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702" y="751201"/>
              <a:ext cx="1111714" cy="1111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🍻 Clinking Beer Mugs Emoji on WhatsApp 2.19.352">
              <a:extLst>
                <a:ext uri="{FF2B5EF4-FFF2-40B4-BE49-F238E27FC236}">
                  <a16:creationId xmlns:a16="http://schemas.microsoft.com/office/drawing/2014/main" id="{9C1A06D9-7057-4C8A-A1E6-C383B3CB5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037" y="137469"/>
              <a:ext cx="1266363" cy="126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Download Sleeping Emoji Icon | Emoji Island">
              <a:extLst>
                <a:ext uri="{FF2B5EF4-FFF2-40B4-BE49-F238E27FC236}">
                  <a16:creationId xmlns:a16="http://schemas.microsoft.com/office/drawing/2014/main" id="{39CB9E72-F568-47EF-B856-B04105442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1408" y="930769"/>
              <a:ext cx="1135014" cy="113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🥰 Smiling Face with Hearts Emoji on WhatsApp 2.19.352">
              <a:extLst>
                <a:ext uri="{FF2B5EF4-FFF2-40B4-BE49-F238E27FC236}">
                  <a16:creationId xmlns:a16="http://schemas.microsoft.com/office/drawing/2014/main" id="{0A4B46F9-5BA6-44D9-8831-4C5438F91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271" y="2762265"/>
              <a:ext cx="1135013" cy="1135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1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2E9247E0-F320-45DF-93F9-EA764FBB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53" y="797953"/>
            <a:ext cx="8534152" cy="52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C77EE1C0-D5F8-4847-B504-50F491546DAE}"/>
              </a:ext>
            </a:extLst>
          </p:cNvPr>
          <p:cNvSpPr/>
          <p:nvPr/>
        </p:nvSpPr>
        <p:spPr>
          <a:xfrm>
            <a:off x="1936841" y="2257928"/>
            <a:ext cx="1565103" cy="2601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9E71D98-AD39-4F04-8607-1423E8011666}"/>
              </a:ext>
            </a:extLst>
          </p:cNvPr>
          <p:cNvSpPr txBox="1"/>
          <p:nvPr/>
        </p:nvSpPr>
        <p:spPr>
          <a:xfrm>
            <a:off x="-3483" y="2209799"/>
            <a:ext cx="197038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nterior nucleus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  <a:sym typeface="Wingdings" panose="05000000000000000000" pitchFamily="2" charset="2"/>
              </a:rPr>
              <a:t>is responsible for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ooling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ir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C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onditioning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202A8DE-B41E-4B17-AF4B-111E82F05D5E}"/>
              </a:ext>
            </a:extLst>
          </p:cNvPr>
          <p:cNvGrpSpPr/>
          <p:nvPr/>
        </p:nvGrpSpPr>
        <p:grpSpPr>
          <a:xfrm>
            <a:off x="6720155" y="1244923"/>
            <a:ext cx="5499922" cy="1476372"/>
            <a:chOff x="6720155" y="1244923"/>
            <a:chExt cx="5499922" cy="1476372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9A653FB-B98D-4FE8-A0D9-2F577BFDE193}"/>
                </a:ext>
              </a:extLst>
            </p:cNvPr>
            <p:cNvSpPr/>
            <p:nvPr/>
          </p:nvSpPr>
          <p:spPr>
            <a:xfrm>
              <a:off x="6720155" y="1244923"/>
              <a:ext cx="1565103" cy="2601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2E0457F-E7C8-4333-B8BB-473A5E4FE056}"/>
                </a:ext>
              </a:extLst>
            </p:cNvPr>
            <p:cNvSpPr txBox="1"/>
            <p:nvPr/>
          </p:nvSpPr>
          <p:spPr>
            <a:xfrm>
              <a:off x="10249693" y="1244923"/>
              <a:ext cx="1970384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panose="020B0604020202020204" pitchFamily="18" charset="0"/>
                  <a:ea typeface="Malgun Gothic" panose="020B0503020000020004" pitchFamily="34" charset="-127"/>
                  <a:cs typeface="+mn-cs"/>
                </a:rPr>
                <a:t>Posterior nucleus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panose="020B0604020202020204" pitchFamily="18" charset="0"/>
                  <a:ea typeface="Malgun Gothic" panose="020B0503020000020004" pitchFamily="34" charset="-127"/>
                  <a:cs typeface="+mn-cs"/>
                  <a:sym typeface="Wingdings" panose="05000000000000000000" pitchFamily="2" charset="2"/>
                </a:rPr>
                <a:t>is responsible for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panose="020B0604020202020204" pitchFamily="18" charset="0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panose="020B0604020202020204" pitchFamily="18" charset="0"/>
                  <a:ea typeface="Malgun Gothic" panose="020B0503020000020004" pitchFamily="34" charset="-127"/>
                  <a:cs typeface="+mn-cs"/>
                </a:rPr>
                <a:t>heating</a:t>
              </a:r>
            </a:p>
          </p:txBody>
        </p:sp>
        <p:pic>
          <p:nvPicPr>
            <p:cNvPr id="2050" name="Picture 2" descr="🥵 Hot Face Emoji on WhatsApp 2.19.352">
              <a:extLst>
                <a:ext uri="{FF2B5EF4-FFF2-40B4-BE49-F238E27FC236}">
                  <a16:creationId xmlns:a16="http://schemas.microsoft.com/office/drawing/2014/main" id="{F3730A32-7A60-45B3-8789-155A8D899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2170" y="2024869"/>
              <a:ext cx="696426" cy="696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🥶 Cold Face Emoji on WhatsApp 2.19.352">
            <a:extLst>
              <a:ext uri="{FF2B5EF4-FFF2-40B4-BE49-F238E27FC236}">
                <a16:creationId xmlns:a16="http://schemas.microsoft.com/office/drawing/2014/main" id="{3A8AE0AF-1B12-4372-9B69-77E11216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4" y="3486165"/>
            <a:ext cx="719297" cy="7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2E9247E0-F320-45DF-93F9-EA764FBB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53" y="797953"/>
            <a:ext cx="8534152" cy="52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C77EE1C0-D5F8-4847-B504-50F491546DAE}"/>
              </a:ext>
            </a:extLst>
          </p:cNvPr>
          <p:cNvSpPr/>
          <p:nvPr/>
        </p:nvSpPr>
        <p:spPr>
          <a:xfrm>
            <a:off x="7502706" y="2192426"/>
            <a:ext cx="1565103" cy="2601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2E0457F-E7C8-4333-B8BB-473A5E4FE056}"/>
              </a:ext>
            </a:extLst>
          </p:cNvPr>
          <p:cNvSpPr txBox="1"/>
          <p:nvPr/>
        </p:nvSpPr>
        <p:spPr>
          <a:xfrm>
            <a:off x="10129439" y="1822521"/>
            <a:ext cx="197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Lateral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99E7366-7751-4279-A03E-5FFE04398E5F}"/>
              </a:ext>
            </a:extLst>
          </p:cNvPr>
          <p:cNvCxnSpPr/>
          <p:nvPr/>
        </p:nvCxnSpPr>
        <p:spPr>
          <a:xfrm>
            <a:off x="11090567" y="2209799"/>
            <a:ext cx="0" cy="507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661012B-CBC8-48B3-8DD4-18BDAAB079CA}"/>
              </a:ext>
            </a:extLst>
          </p:cNvPr>
          <p:cNvSpPr txBox="1"/>
          <p:nvPr/>
        </p:nvSpPr>
        <p:spPr>
          <a:xfrm>
            <a:off x="10166820" y="2717115"/>
            <a:ext cx="197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ter (al)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40FAEBB-4BC4-404E-9D18-1E30663051AD}"/>
              </a:ext>
            </a:extLst>
          </p:cNvPr>
          <p:cNvSpPr/>
          <p:nvPr/>
        </p:nvSpPr>
        <p:spPr>
          <a:xfrm>
            <a:off x="8016051" y="4691880"/>
            <a:ext cx="2041196" cy="2601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33DF9AC-FF01-4444-81DB-A4FA5600F0FE}"/>
              </a:ext>
            </a:extLst>
          </p:cNvPr>
          <p:cNvSpPr txBox="1"/>
          <p:nvPr/>
        </p:nvSpPr>
        <p:spPr>
          <a:xfrm>
            <a:off x="10021843" y="4580234"/>
            <a:ext cx="217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Ventro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me</a:t>
            </a:r>
            <a:r>
              <a:rPr kumimoji="0" lang="en-US" sz="2000" b="1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di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al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E3462527-2E48-4699-989B-5C9940F19605}"/>
              </a:ext>
            </a:extLst>
          </p:cNvPr>
          <p:cNvCxnSpPr/>
          <p:nvPr/>
        </p:nvCxnSpPr>
        <p:spPr>
          <a:xfrm>
            <a:off x="11163904" y="5069731"/>
            <a:ext cx="0" cy="507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1DE315-8040-4055-8C64-C8AEC32727DC}"/>
              </a:ext>
            </a:extLst>
          </p:cNvPr>
          <p:cNvSpPr txBox="1"/>
          <p:nvPr/>
        </p:nvSpPr>
        <p:spPr>
          <a:xfrm>
            <a:off x="10078826" y="5577047"/>
            <a:ext cx="217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Full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4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 animBg="1"/>
      <p:bldP spid="2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4CC22A8C-E2B6-43A7-94C3-EDBFA6479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1" r="20105"/>
          <a:stretch/>
        </p:blipFill>
        <p:spPr>
          <a:xfrm>
            <a:off x="346639" y="375057"/>
            <a:ext cx="6443439" cy="590740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4C3735EC-9D30-4F96-A975-29AD21A50024}"/>
              </a:ext>
            </a:extLst>
          </p:cNvPr>
          <p:cNvSpPr/>
          <p:nvPr/>
        </p:nvSpPr>
        <p:spPr>
          <a:xfrm>
            <a:off x="3473211" y="4204757"/>
            <a:ext cx="330031" cy="236220"/>
          </a:xfrm>
          <a:prstGeom prst="ellipse">
            <a:avLst/>
          </a:prstGeom>
          <a:solidFill>
            <a:srgbClr val="6A5265">
              <a:alpha val="6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B158A12-DA8F-434E-94C7-FC48BFBAF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31094" r="42018" b="10810"/>
          <a:stretch/>
        </p:blipFill>
        <p:spPr bwMode="auto">
          <a:xfrm>
            <a:off x="8857163" y="1903018"/>
            <a:ext cx="3215274" cy="381449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055C71-C6FD-40A7-9569-44083A1102F3}"/>
              </a:ext>
            </a:extLst>
          </p:cNvPr>
          <p:cNvSpPr txBox="1"/>
          <p:nvPr/>
        </p:nvSpPr>
        <p:spPr>
          <a:xfrm>
            <a:off x="7260157" y="3012857"/>
            <a:ext cx="17492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B5F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Preoptic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B5F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area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684EE7E8-0C53-4378-A43A-F964990F9C91}"/>
              </a:ext>
            </a:extLst>
          </p:cNvPr>
          <p:cNvCxnSpPr>
            <a:cxnSpLocks/>
          </p:cNvCxnSpPr>
          <p:nvPr/>
        </p:nvCxnSpPr>
        <p:spPr>
          <a:xfrm flipV="1">
            <a:off x="8750960" y="3155189"/>
            <a:ext cx="1223433" cy="846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21B9D9BD-CDB1-45BC-9B76-020A86163BB3}"/>
              </a:ext>
            </a:extLst>
          </p:cNvPr>
          <p:cNvCxnSpPr>
            <a:cxnSpLocks/>
          </p:cNvCxnSpPr>
          <p:nvPr/>
        </p:nvCxnSpPr>
        <p:spPr>
          <a:xfrm flipV="1">
            <a:off x="3771900" y="3235886"/>
            <a:ext cx="3488257" cy="108211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e 26">
            <a:extLst>
              <a:ext uri="{FF2B5EF4-FFF2-40B4-BE49-F238E27FC236}">
                <a16:creationId xmlns:a16="http://schemas.microsoft.com/office/drawing/2014/main" id="{B3ABF5F4-3ABC-4FD5-AE47-5C5081E3A187}"/>
              </a:ext>
            </a:extLst>
          </p:cNvPr>
          <p:cNvSpPr/>
          <p:nvPr/>
        </p:nvSpPr>
        <p:spPr>
          <a:xfrm>
            <a:off x="3502033" y="4398433"/>
            <a:ext cx="272389" cy="160867"/>
          </a:xfrm>
          <a:prstGeom prst="ellipse">
            <a:avLst/>
          </a:prstGeom>
          <a:solidFill>
            <a:schemeClr val="accent6">
              <a:lumMod val="75000"/>
              <a:alpha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AC1F636-52AD-4737-BFAC-C0781FDFB167}"/>
              </a:ext>
            </a:extLst>
          </p:cNvPr>
          <p:cNvSpPr txBox="1"/>
          <p:nvPr/>
        </p:nvSpPr>
        <p:spPr>
          <a:xfrm>
            <a:off x="7026162" y="3684155"/>
            <a:ext cx="17492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Suprachiasmatic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nucleus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3F901E0-1CF1-444F-A654-288DA6D5F104}"/>
              </a:ext>
            </a:extLst>
          </p:cNvPr>
          <p:cNvCxnSpPr>
            <a:cxnSpLocks/>
          </p:cNvCxnSpPr>
          <p:nvPr/>
        </p:nvCxnSpPr>
        <p:spPr>
          <a:xfrm flipV="1">
            <a:off x="8722039" y="3575809"/>
            <a:ext cx="1192690" cy="269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437D4695-69AC-49E3-855B-4737328A77DE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3803242" y="4007321"/>
            <a:ext cx="3222920" cy="47154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328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C23AB3A-172B-4DA9-8016-6A7945F16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9" t="2570" r="18188" b="6842"/>
          <a:stretch/>
        </p:blipFill>
        <p:spPr>
          <a:xfrm>
            <a:off x="209800" y="331726"/>
            <a:ext cx="7124199" cy="5385783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CB158A12-DA8F-434E-94C7-FC48BFBAF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9" t="31094" r="36601" b="15072"/>
          <a:stretch/>
        </p:blipFill>
        <p:spPr bwMode="auto">
          <a:xfrm>
            <a:off x="7900771" y="846884"/>
            <a:ext cx="3850128" cy="353464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21B9D9BD-CDB1-45BC-9B76-020A86163BB3}"/>
              </a:ext>
            </a:extLst>
          </p:cNvPr>
          <p:cNvCxnSpPr>
            <a:cxnSpLocks/>
          </p:cNvCxnSpPr>
          <p:nvPr/>
        </p:nvCxnSpPr>
        <p:spPr>
          <a:xfrm flipV="1">
            <a:off x="9209063" y="2999853"/>
            <a:ext cx="1246168" cy="18210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AC1F636-52AD-4737-BFAC-C0781FDFB167}"/>
              </a:ext>
            </a:extLst>
          </p:cNvPr>
          <p:cNvSpPr txBox="1"/>
          <p:nvPr/>
        </p:nvSpPr>
        <p:spPr>
          <a:xfrm>
            <a:off x="7978524" y="4710251"/>
            <a:ext cx="17492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Mamillary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bodies</a:t>
            </a: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437D4695-69AC-49E3-855B-4737328A77DE}"/>
              </a:ext>
            </a:extLst>
          </p:cNvPr>
          <p:cNvCxnSpPr>
            <a:cxnSpLocks/>
          </p:cNvCxnSpPr>
          <p:nvPr/>
        </p:nvCxnSpPr>
        <p:spPr>
          <a:xfrm>
            <a:off x="4107481" y="4148427"/>
            <a:ext cx="3713317" cy="77814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0B1D7A60-C05E-473E-B48D-9E61F8AA159F}"/>
              </a:ext>
            </a:extLst>
          </p:cNvPr>
          <p:cNvSpPr/>
          <p:nvPr/>
        </p:nvSpPr>
        <p:spPr>
          <a:xfrm>
            <a:off x="3462969" y="3998701"/>
            <a:ext cx="308930" cy="299453"/>
          </a:xfrm>
          <a:prstGeom prst="ellipse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1A337F72-620F-449E-8C84-2DD77C88FBCC}"/>
              </a:ext>
            </a:extLst>
          </p:cNvPr>
          <p:cNvSpPr/>
          <p:nvPr/>
        </p:nvSpPr>
        <p:spPr>
          <a:xfrm>
            <a:off x="3798551" y="3998701"/>
            <a:ext cx="308930" cy="299453"/>
          </a:xfrm>
          <a:prstGeom prst="ellipse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8F45454-EBA1-4C9F-8111-DE47B3E96EDA}"/>
              </a:ext>
            </a:extLst>
          </p:cNvPr>
          <p:cNvCxnSpPr>
            <a:cxnSpLocks/>
          </p:cNvCxnSpPr>
          <p:nvPr/>
        </p:nvCxnSpPr>
        <p:spPr>
          <a:xfrm flipH="1" flipV="1">
            <a:off x="9695660" y="2958839"/>
            <a:ext cx="157725" cy="238170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4CB01F3-1F65-4769-9C7B-7BE54B8B7B7D}"/>
              </a:ext>
            </a:extLst>
          </p:cNvPr>
          <p:cNvSpPr txBox="1"/>
          <p:nvPr/>
        </p:nvSpPr>
        <p:spPr>
          <a:xfrm>
            <a:off x="9209063" y="5440451"/>
            <a:ext cx="17492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Arcuate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nucleus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51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al Aluminum For Clocks Wall Clocks Arabic Numerals">
            <a:extLst>
              <a:ext uri="{FF2B5EF4-FFF2-40B4-BE49-F238E27FC236}">
                <a16:creationId xmlns:a16="http://schemas.microsoft.com/office/drawing/2014/main" id="{C26B81E3-5AAC-4B62-91CF-0FC7B3BD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84" y="933384"/>
            <a:ext cx="4991233" cy="49912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ABABEE-779B-49C7-B5EE-70CD011D8B81}"/>
              </a:ext>
            </a:extLst>
          </p:cNvPr>
          <p:cNvSpPr txBox="1"/>
          <p:nvPr/>
        </p:nvSpPr>
        <p:spPr>
          <a:xfrm>
            <a:off x="4003200" y="999508"/>
            <a:ext cx="850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</a:t>
            </a:r>
          </a:p>
        </p:txBody>
      </p:sp>
      <p:pic>
        <p:nvPicPr>
          <p:cNvPr id="1026" name="Picture 2" descr="Top Hat | LinkedIn">
            <a:extLst>
              <a:ext uri="{FF2B5EF4-FFF2-40B4-BE49-F238E27FC236}">
                <a16:creationId xmlns:a16="http://schemas.microsoft.com/office/drawing/2014/main" id="{6CA5D47F-2523-4FE4-82F7-7E027028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t="15843" r="23030" b="16773"/>
          <a:stretch/>
        </p:blipFill>
        <p:spPr bwMode="auto">
          <a:xfrm>
            <a:off x="5332034" y="2452743"/>
            <a:ext cx="1527933" cy="1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6DABC9-C842-49BF-A9EA-2E13EFF2CA96}"/>
              </a:ext>
            </a:extLst>
          </p:cNvPr>
          <p:cNvSpPr txBox="1"/>
          <p:nvPr/>
        </p:nvSpPr>
        <p:spPr>
          <a:xfrm>
            <a:off x="5501458" y="-442507"/>
            <a:ext cx="1189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It’s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DA8761-4F18-4B6A-BD87-E9B96D56B9D2}"/>
              </a:ext>
            </a:extLst>
          </p:cNvPr>
          <p:cNvSpPr txBox="1"/>
          <p:nvPr/>
        </p:nvSpPr>
        <p:spPr>
          <a:xfrm>
            <a:off x="5285558" y="5185952"/>
            <a:ext cx="1620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time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90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Blood Vessel Distribution">
            <a:extLst>
              <a:ext uri="{FF2B5EF4-FFF2-40B4-BE49-F238E27FC236}">
                <a16:creationId xmlns:a16="http://schemas.microsoft.com/office/drawing/2014/main" id="{3224E02F-0191-436F-A791-0CE1D0D8D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80" y="163766"/>
            <a:ext cx="6238040" cy="6681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CE552A-79A4-41E0-9302-475ABDD3A571}"/>
              </a:ext>
            </a:extLst>
          </p:cNvPr>
          <p:cNvSpPr txBox="1"/>
          <p:nvPr/>
        </p:nvSpPr>
        <p:spPr>
          <a:xfrm>
            <a:off x="1778459" y="2063573"/>
            <a:ext cx="8635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Circle of Willis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68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313AE83-F5E5-4441-99BE-0C91CCADFADC}"/>
              </a:ext>
            </a:extLst>
          </p:cNvPr>
          <p:cNvSpPr/>
          <p:nvPr/>
        </p:nvSpPr>
        <p:spPr>
          <a:xfrm>
            <a:off x="2450592" y="-134337"/>
            <a:ext cx="7223760" cy="74861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5BB9FDB-7456-4AD5-B846-056B92A9E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00" r="22600"/>
          <a:stretch/>
        </p:blipFill>
        <p:spPr>
          <a:xfrm>
            <a:off x="3031236" y="413770"/>
            <a:ext cx="6208775" cy="6431743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07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5B9F9F20-CFCB-483F-B541-1BFE5AA8C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0968" t="11683" r="10681" b="10769"/>
          <a:stretch/>
        </p:blipFill>
        <p:spPr>
          <a:xfrm>
            <a:off x="151767" y="45621"/>
            <a:ext cx="5930607" cy="690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0B0AB1F7-58B1-4218-9D87-4B00A5D58ADC}"/>
              </a:ext>
            </a:extLst>
          </p:cNvPr>
          <p:cNvSpPr/>
          <p:nvPr/>
        </p:nvSpPr>
        <p:spPr>
          <a:xfrm>
            <a:off x="2532634" y="4705235"/>
            <a:ext cx="756092" cy="1566334"/>
          </a:xfrm>
          <a:custGeom>
            <a:avLst/>
            <a:gdLst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318558 w 740833"/>
              <a:gd name="connsiteY6" fmla="*/ 481542 h 1566334"/>
              <a:gd name="connsiteX7" fmla="*/ 635000 w 740833"/>
              <a:gd name="connsiteY7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318558 w 740833"/>
              <a:gd name="connsiteY6" fmla="*/ 481542 h 1566334"/>
              <a:gd name="connsiteX7" fmla="*/ 635000 w 740833"/>
              <a:gd name="connsiteY7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318558 w 740833"/>
              <a:gd name="connsiteY6" fmla="*/ 481542 h 1566334"/>
              <a:gd name="connsiteX7" fmla="*/ 635000 w 740833"/>
              <a:gd name="connsiteY7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318558 w 740833"/>
              <a:gd name="connsiteY6" fmla="*/ 481542 h 1566334"/>
              <a:gd name="connsiteX7" fmla="*/ 635000 w 740833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479 w 747662"/>
              <a:gd name="connsiteY0" fmla="*/ 0 h 1566334"/>
              <a:gd name="connsiteX1" fmla="*/ 741312 w 747662"/>
              <a:gd name="connsiteY1" fmla="*/ 0 h 1566334"/>
              <a:gd name="connsiteX2" fmla="*/ 747662 w 747662"/>
              <a:gd name="connsiteY2" fmla="*/ 156634 h 1566334"/>
              <a:gd name="connsiteX3" fmla="*/ 144412 w 747662"/>
              <a:gd name="connsiteY3" fmla="*/ 1524000 h 1566334"/>
              <a:gd name="connsiteX4" fmla="*/ 72445 w 747662"/>
              <a:gd name="connsiteY4" fmla="*/ 1566334 h 1566334"/>
              <a:gd name="connsiteX5" fmla="*/ 479 w 747662"/>
              <a:gd name="connsiteY5" fmla="*/ 1511300 h 1566334"/>
              <a:gd name="connsiteX6" fmla="*/ 319037 w 747662"/>
              <a:gd name="connsiteY6" fmla="*/ 481542 h 1566334"/>
              <a:gd name="connsiteX7" fmla="*/ 635479 w 747662"/>
              <a:gd name="connsiteY7" fmla="*/ 0 h 1566334"/>
              <a:gd name="connsiteX0" fmla="*/ 635442 w 747625"/>
              <a:gd name="connsiteY0" fmla="*/ 0 h 1566334"/>
              <a:gd name="connsiteX1" fmla="*/ 741275 w 747625"/>
              <a:gd name="connsiteY1" fmla="*/ 0 h 1566334"/>
              <a:gd name="connsiteX2" fmla="*/ 747625 w 747625"/>
              <a:gd name="connsiteY2" fmla="*/ 156634 h 1566334"/>
              <a:gd name="connsiteX3" fmla="*/ 144375 w 747625"/>
              <a:gd name="connsiteY3" fmla="*/ 1524000 h 1566334"/>
              <a:gd name="connsiteX4" fmla="*/ 72408 w 747625"/>
              <a:gd name="connsiteY4" fmla="*/ 1566334 h 1566334"/>
              <a:gd name="connsiteX5" fmla="*/ 442 w 747625"/>
              <a:gd name="connsiteY5" fmla="*/ 1511300 h 1566334"/>
              <a:gd name="connsiteX6" fmla="*/ 331700 w 747625"/>
              <a:gd name="connsiteY6" fmla="*/ 494242 h 1566334"/>
              <a:gd name="connsiteX7" fmla="*/ 635442 w 747625"/>
              <a:gd name="connsiteY7" fmla="*/ 0 h 1566334"/>
              <a:gd name="connsiteX0" fmla="*/ 635442 w 747625"/>
              <a:gd name="connsiteY0" fmla="*/ 0 h 1566334"/>
              <a:gd name="connsiteX1" fmla="*/ 741275 w 747625"/>
              <a:gd name="connsiteY1" fmla="*/ 0 h 1566334"/>
              <a:gd name="connsiteX2" fmla="*/ 747625 w 747625"/>
              <a:gd name="connsiteY2" fmla="*/ 156634 h 1566334"/>
              <a:gd name="connsiteX3" fmla="*/ 144375 w 747625"/>
              <a:gd name="connsiteY3" fmla="*/ 1524000 h 1566334"/>
              <a:gd name="connsiteX4" fmla="*/ 72408 w 747625"/>
              <a:gd name="connsiteY4" fmla="*/ 1566334 h 1566334"/>
              <a:gd name="connsiteX5" fmla="*/ 442 w 747625"/>
              <a:gd name="connsiteY5" fmla="*/ 1511300 h 1566334"/>
              <a:gd name="connsiteX6" fmla="*/ 331700 w 747625"/>
              <a:gd name="connsiteY6" fmla="*/ 494242 h 1566334"/>
              <a:gd name="connsiteX7" fmla="*/ 635442 w 747625"/>
              <a:gd name="connsiteY7" fmla="*/ 0 h 1566334"/>
              <a:gd name="connsiteX0" fmla="*/ 635442 w 747625"/>
              <a:gd name="connsiteY0" fmla="*/ 0 h 1566334"/>
              <a:gd name="connsiteX1" fmla="*/ 741275 w 747625"/>
              <a:gd name="connsiteY1" fmla="*/ 0 h 1566334"/>
              <a:gd name="connsiteX2" fmla="*/ 747625 w 747625"/>
              <a:gd name="connsiteY2" fmla="*/ 156634 h 1566334"/>
              <a:gd name="connsiteX3" fmla="*/ 144375 w 747625"/>
              <a:gd name="connsiteY3" fmla="*/ 1524000 h 1566334"/>
              <a:gd name="connsiteX4" fmla="*/ 72408 w 747625"/>
              <a:gd name="connsiteY4" fmla="*/ 1566334 h 1566334"/>
              <a:gd name="connsiteX5" fmla="*/ 442 w 747625"/>
              <a:gd name="connsiteY5" fmla="*/ 1511300 h 1566334"/>
              <a:gd name="connsiteX6" fmla="*/ 331700 w 747625"/>
              <a:gd name="connsiteY6" fmla="*/ 494242 h 1566334"/>
              <a:gd name="connsiteX7" fmla="*/ 635442 w 747625"/>
              <a:gd name="connsiteY7" fmla="*/ 0 h 1566334"/>
              <a:gd name="connsiteX0" fmla="*/ 635442 w 756092"/>
              <a:gd name="connsiteY0" fmla="*/ 0 h 1566334"/>
              <a:gd name="connsiteX1" fmla="*/ 756092 w 756092"/>
              <a:gd name="connsiteY1" fmla="*/ 0 h 1566334"/>
              <a:gd name="connsiteX2" fmla="*/ 747625 w 756092"/>
              <a:gd name="connsiteY2" fmla="*/ 156634 h 1566334"/>
              <a:gd name="connsiteX3" fmla="*/ 144375 w 756092"/>
              <a:gd name="connsiteY3" fmla="*/ 1524000 h 1566334"/>
              <a:gd name="connsiteX4" fmla="*/ 72408 w 756092"/>
              <a:gd name="connsiteY4" fmla="*/ 1566334 h 1566334"/>
              <a:gd name="connsiteX5" fmla="*/ 442 w 756092"/>
              <a:gd name="connsiteY5" fmla="*/ 1511300 h 1566334"/>
              <a:gd name="connsiteX6" fmla="*/ 331700 w 756092"/>
              <a:gd name="connsiteY6" fmla="*/ 494242 h 1566334"/>
              <a:gd name="connsiteX7" fmla="*/ 635442 w 756092"/>
              <a:gd name="connsiteY7" fmla="*/ 0 h 1566334"/>
              <a:gd name="connsiteX0" fmla="*/ 635442 w 756092"/>
              <a:gd name="connsiteY0" fmla="*/ 0 h 1566334"/>
              <a:gd name="connsiteX1" fmla="*/ 756092 w 756092"/>
              <a:gd name="connsiteY1" fmla="*/ 0 h 1566334"/>
              <a:gd name="connsiteX2" fmla="*/ 755563 w 756092"/>
              <a:gd name="connsiteY2" fmla="*/ 153459 h 1566334"/>
              <a:gd name="connsiteX3" fmla="*/ 144375 w 756092"/>
              <a:gd name="connsiteY3" fmla="*/ 1524000 h 1566334"/>
              <a:gd name="connsiteX4" fmla="*/ 72408 w 756092"/>
              <a:gd name="connsiteY4" fmla="*/ 1566334 h 1566334"/>
              <a:gd name="connsiteX5" fmla="*/ 442 w 756092"/>
              <a:gd name="connsiteY5" fmla="*/ 1511300 h 1566334"/>
              <a:gd name="connsiteX6" fmla="*/ 331700 w 756092"/>
              <a:gd name="connsiteY6" fmla="*/ 494242 h 1566334"/>
              <a:gd name="connsiteX7" fmla="*/ 635442 w 756092"/>
              <a:gd name="connsiteY7" fmla="*/ 0 h 156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6092" h="1566334">
                <a:moveTo>
                  <a:pt x="635442" y="0"/>
                </a:moveTo>
                <a:lnTo>
                  <a:pt x="756092" y="0"/>
                </a:lnTo>
                <a:cubicBezTo>
                  <a:pt x="755916" y="51153"/>
                  <a:pt x="755739" y="102306"/>
                  <a:pt x="755563" y="153459"/>
                </a:cubicBezTo>
                <a:cubicBezTo>
                  <a:pt x="336462" y="746831"/>
                  <a:pt x="354455" y="903640"/>
                  <a:pt x="144375" y="1524000"/>
                </a:cubicBezTo>
                <a:cubicBezTo>
                  <a:pt x="126736" y="1553986"/>
                  <a:pt x="104335" y="1556986"/>
                  <a:pt x="72408" y="1566334"/>
                </a:cubicBezTo>
                <a:cubicBezTo>
                  <a:pt x="40481" y="1563864"/>
                  <a:pt x="18081" y="1555045"/>
                  <a:pt x="442" y="1511300"/>
                </a:cubicBezTo>
                <a:cubicBezTo>
                  <a:pt x="-9259" y="1331560"/>
                  <a:pt x="142259" y="820209"/>
                  <a:pt x="331700" y="494242"/>
                </a:cubicBezTo>
                <a:cubicBezTo>
                  <a:pt x="456583" y="277284"/>
                  <a:pt x="571413" y="81315"/>
                  <a:pt x="63544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C6D14CC6-6C93-451A-9820-2B3D5EAD66B4}"/>
              </a:ext>
            </a:extLst>
          </p:cNvPr>
          <p:cNvSpPr/>
          <p:nvPr/>
        </p:nvSpPr>
        <p:spPr>
          <a:xfrm flipH="1">
            <a:off x="3280258" y="4705765"/>
            <a:ext cx="749742" cy="1570568"/>
          </a:xfrm>
          <a:custGeom>
            <a:avLst/>
            <a:gdLst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635000 w 740833"/>
              <a:gd name="connsiteY6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318558 w 740833"/>
              <a:gd name="connsiteY6" fmla="*/ 481542 h 1566334"/>
              <a:gd name="connsiteX7" fmla="*/ 635000 w 740833"/>
              <a:gd name="connsiteY7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318558 w 740833"/>
              <a:gd name="connsiteY6" fmla="*/ 481542 h 1566334"/>
              <a:gd name="connsiteX7" fmla="*/ 635000 w 740833"/>
              <a:gd name="connsiteY7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318558 w 740833"/>
              <a:gd name="connsiteY6" fmla="*/ 481542 h 1566334"/>
              <a:gd name="connsiteX7" fmla="*/ 635000 w 740833"/>
              <a:gd name="connsiteY7" fmla="*/ 0 h 1566334"/>
              <a:gd name="connsiteX0" fmla="*/ 635000 w 740833"/>
              <a:gd name="connsiteY0" fmla="*/ 0 h 1566334"/>
              <a:gd name="connsiteX1" fmla="*/ 740833 w 740833"/>
              <a:gd name="connsiteY1" fmla="*/ 0 h 1566334"/>
              <a:gd name="connsiteX2" fmla="*/ 740833 w 740833"/>
              <a:gd name="connsiteY2" fmla="*/ 143934 h 1566334"/>
              <a:gd name="connsiteX3" fmla="*/ 143933 w 740833"/>
              <a:gd name="connsiteY3" fmla="*/ 1524000 h 1566334"/>
              <a:gd name="connsiteX4" fmla="*/ 71966 w 740833"/>
              <a:gd name="connsiteY4" fmla="*/ 1566334 h 1566334"/>
              <a:gd name="connsiteX5" fmla="*/ 0 w 740833"/>
              <a:gd name="connsiteY5" fmla="*/ 1511300 h 1566334"/>
              <a:gd name="connsiteX6" fmla="*/ 318558 w 740833"/>
              <a:gd name="connsiteY6" fmla="*/ 481542 h 1566334"/>
              <a:gd name="connsiteX7" fmla="*/ 635000 w 740833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1389"/>
              <a:gd name="connsiteY0" fmla="*/ 0 h 1566334"/>
              <a:gd name="connsiteX1" fmla="*/ 741389 w 741389"/>
              <a:gd name="connsiteY1" fmla="*/ 0 h 1566334"/>
              <a:gd name="connsiteX2" fmla="*/ 741389 w 741389"/>
              <a:gd name="connsiteY2" fmla="*/ 143934 h 1566334"/>
              <a:gd name="connsiteX3" fmla="*/ 144489 w 741389"/>
              <a:gd name="connsiteY3" fmla="*/ 1524000 h 1566334"/>
              <a:gd name="connsiteX4" fmla="*/ 72522 w 741389"/>
              <a:gd name="connsiteY4" fmla="*/ 1566334 h 1566334"/>
              <a:gd name="connsiteX5" fmla="*/ 556 w 741389"/>
              <a:gd name="connsiteY5" fmla="*/ 1511300 h 1566334"/>
              <a:gd name="connsiteX6" fmla="*/ 319114 w 741389"/>
              <a:gd name="connsiteY6" fmla="*/ 481542 h 1566334"/>
              <a:gd name="connsiteX7" fmla="*/ 635556 w 74138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556 w 747739"/>
              <a:gd name="connsiteY0" fmla="*/ 0 h 1566334"/>
              <a:gd name="connsiteX1" fmla="*/ 741389 w 747739"/>
              <a:gd name="connsiteY1" fmla="*/ 0 h 1566334"/>
              <a:gd name="connsiteX2" fmla="*/ 747739 w 747739"/>
              <a:gd name="connsiteY2" fmla="*/ 156634 h 1566334"/>
              <a:gd name="connsiteX3" fmla="*/ 144489 w 747739"/>
              <a:gd name="connsiteY3" fmla="*/ 1524000 h 1566334"/>
              <a:gd name="connsiteX4" fmla="*/ 72522 w 747739"/>
              <a:gd name="connsiteY4" fmla="*/ 1566334 h 1566334"/>
              <a:gd name="connsiteX5" fmla="*/ 556 w 747739"/>
              <a:gd name="connsiteY5" fmla="*/ 1511300 h 1566334"/>
              <a:gd name="connsiteX6" fmla="*/ 319114 w 747739"/>
              <a:gd name="connsiteY6" fmla="*/ 481542 h 1566334"/>
              <a:gd name="connsiteX7" fmla="*/ 635556 w 747739"/>
              <a:gd name="connsiteY7" fmla="*/ 0 h 1566334"/>
              <a:gd name="connsiteX0" fmla="*/ 635479 w 747662"/>
              <a:gd name="connsiteY0" fmla="*/ 0 h 1566334"/>
              <a:gd name="connsiteX1" fmla="*/ 741312 w 747662"/>
              <a:gd name="connsiteY1" fmla="*/ 0 h 1566334"/>
              <a:gd name="connsiteX2" fmla="*/ 747662 w 747662"/>
              <a:gd name="connsiteY2" fmla="*/ 156634 h 1566334"/>
              <a:gd name="connsiteX3" fmla="*/ 144412 w 747662"/>
              <a:gd name="connsiteY3" fmla="*/ 1524000 h 1566334"/>
              <a:gd name="connsiteX4" fmla="*/ 72445 w 747662"/>
              <a:gd name="connsiteY4" fmla="*/ 1566334 h 1566334"/>
              <a:gd name="connsiteX5" fmla="*/ 479 w 747662"/>
              <a:gd name="connsiteY5" fmla="*/ 1511300 h 1566334"/>
              <a:gd name="connsiteX6" fmla="*/ 319037 w 747662"/>
              <a:gd name="connsiteY6" fmla="*/ 481542 h 1566334"/>
              <a:gd name="connsiteX7" fmla="*/ 635479 w 747662"/>
              <a:gd name="connsiteY7" fmla="*/ 0 h 1566334"/>
              <a:gd name="connsiteX0" fmla="*/ 635442 w 747625"/>
              <a:gd name="connsiteY0" fmla="*/ 0 h 1566334"/>
              <a:gd name="connsiteX1" fmla="*/ 741275 w 747625"/>
              <a:gd name="connsiteY1" fmla="*/ 0 h 1566334"/>
              <a:gd name="connsiteX2" fmla="*/ 747625 w 747625"/>
              <a:gd name="connsiteY2" fmla="*/ 156634 h 1566334"/>
              <a:gd name="connsiteX3" fmla="*/ 144375 w 747625"/>
              <a:gd name="connsiteY3" fmla="*/ 1524000 h 1566334"/>
              <a:gd name="connsiteX4" fmla="*/ 72408 w 747625"/>
              <a:gd name="connsiteY4" fmla="*/ 1566334 h 1566334"/>
              <a:gd name="connsiteX5" fmla="*/ 442 w 747625"/>
              <a:gd name="connsiteY5" fmla="*/ 1511300 h 1566334"/>
              <a:gd name="connsiteX6" fmla="*/ 331700 w 747625"/>
              <a:gd name="connsiteY6" fmla="*/ 494242 h 1566334"/>
              <a:gd name="connsiteX7" fmla="*/ 635442 w 747625"/>
              <a:gd name="connsiteY7" fmla="*/ 0 h 1566334"/>
              <a:gd name="connsiteX0" fmla="*/ 635442 w 747625"/>
              <a:gd name="connsiteY0" fmla="*/ 0 h 1566334"/>
              <a:gd name="connsiteX1" fmla="*/ 741275 w 747625"/>
              <a:gd name="connsiteY1" fmla="*/ 0 h 1566334"/>
              <a:gd name="connsiteX2" fmla="*/ 747625 w 747625"/>
              <a:gd name="connsiteY2" fmla="*/ 156634 h 1566334"/>
              <a:gd name="connsiteX3" fmla="*/ 144375 w 747625"/>
              <a:gd name="connsiteY3" fmla="*/ 1524000 h 1566334"/>
              <a:gd name="connsiteX4" fmla="*/ 72408 w 747625"/>
              <a:gd name="connsiteY4" fmla="*/ 1566334 h 1566334"/>
              <a:gd name="connsiteX5" fmla="*/ 442 w 747625"/>
              <a:gd name="connsiteY5" fmla="*/ 1511300 h 1566334"/>
              <a:gd name="connsiteX6" fmla="*/ 331700 w 747625"/>
              <a:gd name="connsiteY6" fmla="*/ 494242 h 1566334"/>
              <a:gd name="connsiteX7" fmla="*/ 635442 w 747625"/>
              <a:gd name="connsiteY7" fmla="*/ 0 h 1566334"/>
              <a:gd name="connsiteX0" fmla="*/ 635442 w 747625"/>
              <a:gd name="connsiteY0" fmla="*/ 0 h 1566334"/>
              <a:gd name="connsiteX1" fmla="*/ 741275 w 747625"/>
              <a:gd name="connsiteY1" fmla="*/ 0 h 1566334"/>
              <a:gd name="connsiteX2" fmla="*/ 747625 w 747625"/>
              <a:gd name="connsiteY2" fmla="*/ 156634 h 1566334"/>
              <a:gd name="connsiteX3" fmla="*/ 144375 w 747625"/>
              <a:gd name="connsiteY3" fmla="*/ 1524000 h 1566334"/>
              <a:gd name="connsiteX4" fmla="*/ 72408 w 747625"/>
              <a:gd name="connsiteY4" fmla="*/ 1566334 h 1566334"/>
              <a:gd name="connsiteX5" fmla="*/ 442 w 747625"/>
              <a:gd name="connsiteY5" fmla="*/ 1511300 h 1566334"/>
              <a:gd name="connsiteX6" fmla="*/ 331700 w 747625"/>
              <a:gd name="connsiteY6" fmla="*/ 494242 h 1566334"/>
              <a:gd name="connsiteX7" fmla="*/ 635442 w 747625"/>
              <a:gd name="connsiteY7" fmla="*/ 0 h 1566334"/>
              <a:gd name="connsiteX0" fmla="*/ 635442 w 749742"/>
              <a:gd name="connsiteY0" fmla="*/ 4234 h 1570568"/>
              <a:gd name="connsiteX1" fmla="*/ 749742 w 749742"/>
              <a:gd name="connsiteY1" fmla="*/ 0 h 1570568"/>
              <a:gd name="connsiteX2" fmla="*/ 747625 w 749742"/>
              <a:gd name="connsiteY2" fmla="*/ 160868 h 1570568"/>
              <a:gd name="connsiteX3" fmla="*/ 144375 w 749742"/>
              <a:gd name="connsiteY3" fmla="*/ 1528234 h 1570568"/>
              <a:gd name="connsiteX4" fmla="*/ 72408 w 749742"/>
              <a:gd name="connsiteY4" fmla="*/ 1570568 h 1570568"/>
              <a:gd name="connsiteX5" fmla="*/ 442 w 749742"/>
              <a:gd name="connsiteY5" fmla="*/ 1515534 h 1570568"/>
              <a:gd name="connsiteX6" fmla="*/ 331700 w 749742"/>
              <a:gd name="connsiteY6" fmla="*/ 498476 h 1570568"/>
              <a:gd name="connsiteX7" fmla="*/ 635442 w 749742"/>
              <a:gd name="connsiteY7" fmla="*/ 4234 h 157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742" h="1570568">
                <a:moveTo>
                  <a:pt x="635442" y="4234"/>
                </a:moveTo>
                <a:lnTo>
                  <a:pt x="749742" y="0"/>
                </a:lnTo>
                <a:cubicBezTo>
                  <a:pt x="749036" y="53623"/>
                  <a:pt x="748331" y="107245"/>
                  <a:pt x="747625" y="160868"/>
                </a:cubicBezTo>
                <a:cubicBezTo>
                  <a:pt x="328524" y="754240"/>
                  <a:pt x="354455" y="907874"/>
                  <a:pt x="144375" y="1528234"/>
                </a:cubicBezTo>
                <a:cubicBezTo>
                  <a:pt x="126736" y="1558220"/>
                  <a:pt x="104335" y="1561220"/>
                  <a:pt x="72408" y="1570568"/>
                </a:cubicBezTo>
                <a:cubicBezTo>
                  <a:pt x="40481" y="1568098"/>
                  <a:pt x="18081" y="1559279"/>
                  <a:pt x="442" y="1515534"/>
                </a:cubicBezTo>
                <a:cubicBezTo>
                  <a:pt x="-9259" y="1335794"/>
                  <a:pt x="142259" y="824443"/>
                  <a:pt x="331700" y="498476"/>
                </a:cubicBezTo>
                <a:cubicBezTo>
                  <a:pt x="456583" y="281518"/>
                  <a:pt x="571413" y="85549"/>
                  <a:pt x="635442" y="4234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F669CDA0-313B-4D7B-852F-57DFB3804EF7}"/>
              </a:ext>
            </a:extLst>
          </p:cNvPr>
          <p:cNvGrpSpPr/>
          <p:nvPr/>
        </p:nvGrpSpPr>
        <p:grpSpPr>
          <a:xfrm>
            <a:off x="2872780" y="3301816"/>
            <a:ext cx="813574" cy="1426092"/>
            <a:chOff x="2872780" y="3149416"/>
            <a:chExt cx="813574" cy="1426092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C2211920-B996-441C-B8E0-9F1F68BD556E}"/>
                </a:ext>
              </a:extLst>
            </p:cNvPr>
            <p:cNvSpPr/>
            <p:nvPr/>
          </p:nvSpPr>
          <p:spPr>
            <a:xfrm>
              <a:off x="3129280" y="3149416"/>
              <a:ext cx="327025" cy="1426092"/>
            </a:xfrm>
            <a:custGeom>
              <a:avLst/>
              <a:gdLst>
                <a:gd name="connsiteX0" fmla="*/ 241300 w 298450"/>
                <a:gd name="connsiteY0" fmla="*/ 1339850 h 1346200"/>
                <a:gd name="connsiteX1" fmla="*/ 3175 w 298450"/>
                <a:gd name="connsiteY1" fmla="*/ 1346200 h 1346200"/>
                <a:gd name="connsiteX2" fmla="*/ 0 w 298450"/>
                <a:gd name="connsiteY2" fmla="*/ 0 h 1346200"/>
                <a:gd name="connsiteX3" fmla="*/ 298450 w 298450"/>
                <a:gd name="connsiteY3" fmla="*/ 6350 h 1346200"/>
                <a:gd name="connsiteX4" fmla="*/ 241300 w 298450"/>
                <a:gd name="connsiteY4" fmla="*/ 1339850 h 1346200"/>
                <a:gd name="connsiteX0" fmla="*/ 269875 w 327025"/>
                <a:gd name="connsiteY0" fmla="*/ 1339850 h 1346200"/>
                <a:gd name="connsiteX1" fmla="*/ 31750 w 327025"/>
                <a:gd name="connsiteY1" fmla="*/ 1346200 h 1346200"/>
                <a:gd name="connsiteX2" fmla="*/ 0 w 327025"/>
                <a:gd name="connsiteY2" fmla="*/ 0 h 1346200"/>
                <a:gd name="connsiteX3" fmla="*/ 327025 w 327025"/>
                <a:gd name="connsiteY3" fmla="*/ 6350 h 1346200"/>
                <a:gd name="connsiteX4" fmla="*/ 269875 w 327025"/>
                <a:gd name="connsiteY4" fmla="*/ 1339850 h 1346200"/>
                <a:gd name="connsiteX0" fmla="*/ 269875 w 327025"/>
                <a:gd name="connsiteY0" fmla="*/ 1346200 h 1352550"/>
                <a:gd name="connsiteX1" fmla="*/ 31750 w 327025"/>
                <a:gd name="connsiteY1" fmla="*/ 1352550 h 1352550"/>
                <a:gd name="connsiteX2" fmla="*/ 0 w 327025"/>
                <a:gd name="connsiteY2" fmla="*/ 6350 h 1352550"/>
                <a:gd name="connsiteX3" fmla="*/ 327025 w 327025"/>
                <a:gd name="connsiteY3" fmla="*/ 0 h 1352550"/>
                <a:gd name="connsiteX4" fmla="*/ 269875 w 327025"/>
                <a:gd name="connsiteY4" fmla="*/ 1346200 h 1352550"/>
                <a:gd name="connsiteX0" fmla="*/ 269875 w 327025"/>
                <a:gd name="connsiteY0" fmla="*/ 1346200 h 1352550"/>
                <a:gd name="connsiteX1" fmla="*/ 31750 w 327025"/>
                <a:gd name="connsiteY1" fmla="*/ 1352550 h 1352550"/>
                <a:gd name="connsiteX2" fmla="*/ 0 w 327025"/>
                <a:gd name="connsiteY2" fmla="*/ 6350 h 1352550"/>
                <a:gd name="connsiteX3" fmla="*/ 327025 w 327025"/>
                <a:gd name="connsiteY3" fmla="*/ 0 h 1352550"/>
                <a:gd name="connsiteX4" fmla="*/ 269875 w 327025"/>
                <a:gd name="connsiteY4" fmla="*/ 1346200 h 1352550"/>
                <a:gd name="connsiteX0" fmla="*/ 269875 w 327025"/>
                <a:gd name="connsiteY0" fmla="*/ 1346200 h 1352550"/>
                <a:gd name="connsiteX1" fmla="*/ 31750 w 327025"/>
                <a:gd name="connsiteY1" fmla="*/ 1352550 h 1352550"/>
                <a:gd name="connsiteX2" fmla="*/ 0 w 327025"/>
                <a:gd name="connsiteY2" fmla="*/ 6350 h 1352550"/>
                <a:gd name="connsiteX3" fmla="*/ 327025 w 327025"/>
                <a:gd name="connsiteY3" fmla="*/ 0 h 1352550"/>
                <a:gd name="connsiteX4" fmla="*/ 269875 w 327025"/>
                <a:gd name="connsiteY4" fmla="*/ 1346200 h 1352550"/>
                <a:gd name="connsiteX0" fmla="*/ 269875 w 327025"/>
                <a:gd name="connsiteY0" fmla="*/ 1346200 h 1352550"/>
                <a:gd name="connsiteX1" fmla="*/ 31750 w 327025"/>
                <a:gd name="connsiteY1" fmla="*/ 1352550 h 1352550"/>
                <a:gd name="connsiteX2" fmla="*/ 0 w 327025"/>
                <a:gd name="connsiteY2" fmla="*/ 6350 h 1352550"/>
                <a:gd name="connsiteX3" fmla="*/ 327025 w 327025"/>
                <a:gd name="connsiteY3" fmla="*/ 0 h 1352550"/>
                <a:gd name="connsiteX4" fmla="*/ 269875 w 327025"/>
                <a:gd name="connsiteY4" fmla="*/ 1346200 h 1352550"/>
                <a:gd name="connsiteX0" fmla="*/ 269875 w 327025"/>
                <a:gd name="connsiteY0" fmla="*/ 1346200 h 1352550"/>
                <a:gd name="connsiteX1" fmla="*/ 31750 w 327025"/>
                <a:gd name="connsiteY1" fmla="*/ 1352550 h 1352550"/>
                <a:gd name="connsiteX2" fmla="*/ 0 w 327025"/>
                <a:gd name="connsiteY2" fmla="*/ 6350 h 1352550"/>
                <a:gd name="connsiteX3" fmla="*/ 327025 w 327025"/>
                <a:gd name="connsiteY3" fmla="*/ 0 h 1352550"/>
                <a:gd name="connsiteX4" fmla="*/ 269875 w 327025"/>
                <a:gd name="connsiteY4" fmla="*/ 1346200 h 135255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46200"/>
                <a:gd name="connsiteX1" fmla="*/ 15875 w 327025"/>
                <a:gd name="connsiteY1" fmla="*/ 1339850 h 1346200"/>
                <a:gd name="connsiteX2" fmla="*/ 0 w 327025"/>
                <a:gd name="connsiteY2" fmla="*/ 6350 h 1346200"/>
                <a:gd name="connsiteX3" fmla="*/ 327025 w 327025"/>
                <a:gd name="connsiteY3" fmla="*/ 0 h 1346200"/>
                <a:gd name="connsiteX4" fmla="*/ 269875 w 327025"/>
                <a:gd name="connsiteY4" fmla="*/ 1346200 h 1346200"/>
                <a:gd name="connsiteX0" fmla="*/ 269875 w 327025"/>
                <a:gd name="connsiteY0" fmla="*/ 1346200 h 1374775"/>
                <a:gd name="connsiteX1" fmla="*/ 36513 w 327025"/>
                <a:gd name="connsiteY1" fmla="*/ 1374775 h 1374775"/>
                <a:gd name="connsiteX2" fmla="*/ 0 w 327025"/>
                <a:gd name="connsiteY2" fmla="*/ 6350 h 1374775"/>
                <a:gd name="connsiteX3" fmla="*/ 327025 w 327025"/>
                <a:gd name="connsiteY3" fmla="*/ 0 h 1374775"/>
                <a:gd name="connsiteX4" fmla="*/ 269875 w 327025"/>
                <a:gd name="connsiteY4" fmla="*/ 1346200 h 1374775"/>
                <a:gd name="connsiteX0" fmla="*/ 265112 w 327025"/>
                <a:gd name="connsiteY0" fmla="*/ 1374775 h 1374775"/>
                <a:gd name="connsiteX1" fmla="*/ 36513 w 327025"/>
                <a:gd name="connsiteY1" fmla="*/ 1374775 h 1374775"/>
                <a:gd name="connsiteX2" fmla="*/ 0 w 327025"/>
                <a:gd name="connsiteY2" fmla="*/ 6350 h 1374775"/>
                <a:gd name="connsiteX3" fmla="*/ 327025 w 327025"/>
                <a:gd name="connsiteY3" fmla="*/ 0 h 1374775"/>
                <a:gd name="connsiteX4" fmla="*/ 265112 w 327025"/>
                <a:gd name="connsiteY4" fmla="*/ 1374775 h 1374775"/>
                <a:gd name="connsiteX0" fmla="*/ 265112 w 327025"/>
                <a:gd name="connsiteY0" fmla="*/ 1377950 h 1377950"/>
                <a:gd name="connsiteX1" fmla="*/ 36513 w 327025"/>
                <a:gd name="connsiteY1" fmla="*/ 1374775 h 1377950"/>
                <a:gd name="connsiteX2" fmla="*/ 0 w 327025"/>
                <a:gd name="connsiteY2" fmla="*/ 6350 h 1377950"/>
                <a:gd name="connsiteX3" fmla="*/ 327025 w 327025"/>
                <a:gd name="connsiteY3" fmla="*/ 0 h 1377950"/>
                <a:gd name="connsiteX4" fmla="*/ 265112 w 327025"/>
                <a:gd name="connsiteY4" fmla="*/ 1377950 h 1377950"/>
                <a:gd name="connsiteX0" fmla="*/ 265112 w 327025"/>
                <a:gd name="connsiteY0" fmla="*/ 1377950 h 1377950"/>
                <a:gd name="connsiteX1" fmla="*/ 36513 w 327025"/>
                <a:gd name="connsiteY1" fmla="*/ 1374775 h 1377950"/>
                <a:gd name="connsiteX2" fmla="*/ 0 w 327025"/>
                <a:gd name="connsiteY2" fmla="*/ 6350 h 1377950"/>
                <a:gd name="connsiteX3" fmla="*/ 327025 w 327025"/>
                <a:gd name="connsiteY3" fmla="*/ 0 h 1377950"/>
                <a:gd name="connsiteX4" fmla="*/ 265112 w 327025"/>
                <a:gd name="connsiteY4" fmla="*/ 1377950 h 1377950"/>
                <a:gd name="connsiteX0" fmla="*/ 265112 w 327025"/>
                <a:gd name="connsiteY0" fmla="*/ 1377950 h 1393846"/>
                <a:gd name="connsiteX1" fmla="*/ 36513 w 327025"/>
                <a:gd name="connsiteY1" fmla="*/ 1374775 h 1393846"/>
                <a:gd name="connsiteX2" fmla="*/ 0 w 327025"/>
                <a:gd name="connsiteY2" fmla="*/ 6350 h 1393846"/>
                <a:gd name="connsiteX3" fmla="*/ 327025 w 327025"/>
                <a:gd name="connsiteY3" fmla="*/ 0 h 1393846"/>
                <a:gd name="connsiteX4" fmla="*/ 265112 w 327025"/>
                <a:gd name="connsiteY4" fmla="*/ 1377950 h 1393846"/>
                <a:gd name="connsiteX0" fmla="*/ 265112 w 327025"/>
                <a:gd name="connsiteY0" fmla="*/ 1377950 h 1393846"/>
                <a:gd name="connsiteX1" fmla="*/ 36513 w 327025"/>
                <a:gd name="connsiteY1" fmla="*/ 1374775 h 1393846"/>
                <a:gd name="connsiteX2" fmla="*/ 0 w 327025"/>
                <a:gd name="connsiteY2" fmla="*/ 6350 h 1393846"/>
                <a:gd name="connsiteX3" fmla="*/ 327025 w 327025"/>
                <a:gd name="connsiteY3" fmla="*/ 0 h 1393846"/>
                <a:gd name="connsiteX4" fmla="*/ 265112 w 327025"/>
                <a:gd name="connsiteY4" fmla="*/ 1377950 h 1393846"/>
                <a:gd name="connsiteX0" fmla="*/ 265112 w 327025"/>
                <a:gd name="connsiteY0" fmla="*/ 1371600 h 1387496"/>
                <a:gd name="connsiteX1" fmla="*/ 36513 w 327025"/>
                <a:gd name="connsiteY1" fmla="*/ 1368425 h 1387496"/>
                <a:gd name="connsiteX2" fmla="*/ 0 w 327025"/>
                <a:gd name="connsiteY2" fmla="*/ 0 h 1387496"/>
                <a:gd name="connsiteX3" fmla="*/ 327025 w 327025"/>
                <a:gd name="connsiteY3" fmla="*/ 1587 h 1387496"/>
                <a:gd name="connsiteX4" fmla="*/ 265112 w 327025"/>
                <a:gd name="connsiteY4" fmla="*/ 1371600 h 1387496"/>
                <a:gd name="connsiteX0" fmla="*/ 265112 w 327025"/>
                <a:gd name="connsiteY0" fmla="*/ 1371600 h 1387496"/>
                <a:gd name="connsiteX1" fmla="*/ 36513 w 327025"/>
                <a:gd name="connsiteY1" fmla="*/ 1368425 h 1387496"/>
                <a:gd name="connsiteX2" fmla="*/ 0 w 327025"/>
                <a:gd name="connsiteY2" fmla="*/ 0 h 1387496"/>
                <a:gd name="connsiteX3" fmla="*/ 327025 w 327025"/>
                <a:gd name="connsiteY3" fmla="*/ 1587 h 1387496"/>
                <a:gd name="connsiteX4" fmla="*/ 265112 w 327025"/>
                <a:gd name="connsiteY4" fmla="*/ 1371600 h 1387496"/>
                <a:gd name="connsiteX0" fmla="*/ 265112 w 327025"/>
                <a:gd name="connsiteY0" fmla="*/ 1391536 h 1407432"/>
                <a:gd name="connsiteX1" fmla="*/ 36513 w 327025"/>
                <a:gd name="connsiteY1" fmla="*/ 1388361 h 1407432"/>
                <a:gd name="connsiteX2" fmla="*/ 0 w 327025"/>
                <a:gd name="connsiteY2" fmla="*/ 19936 h 1407432"/>
                <a:gd name="connsiteX3" fmla="*/ 327025 w 327025"/>
                <a:gd name="connsiteY3" fmla="*/ 21523 h 1407432"/>
                <a:gd name="connsiteX4" fmla="*/ 265112 w 327025"/>
                <a:gd name="connsiteY4" fmla="*/ 1391536 h 1407432"/>
                <a:gd name="connsiteX0" fmla="*/ 265112 w 327025"/>
                <a:gd name="connsiteY0" fmla="*/ 1391536 h 1407432"/>
                <a:gd name="connsiteX1" fmla="*/ 36513 w 327025"/>
                <a:gd name="connsiteY1" fmla="*/ 1388361 h 1407432"/>
                <a:gd name="connsiteX2" fmla="*/ 0 w 327025"/>
                <a:gd name="connsiteY2" fmla="*/ 19936 h 1407432"/>
                <a:gd name="connsiteX3" fmla="*/ 327025 w 327025"/>
                <a:gd name="connsiteY3" fmla="*/ 21523 h 1407432"/>
                <a:gd name="connsiteX4" fmla="*/ 265112 w 327025"/>
                <a:gd name="connsiteY4" fmla="*/ 1391536 h 1407432"/>
                <a:gd name="connsiteX0" fmla="*/ 265112 w 327025"/>
                <a:gd name="connsiteY0" fmla="*/ 1407127 h 1423023"/>
                <a:gd name="connsiteX1" fmla="*/ 36513 w 327025"/>
                <a:gd name="connsiteY1" fmla="*/ 1403952 h 1423023"/>
                <a:gd name="connsiteX2" fmla="*/ 0 w 327025"/>
                <a:gd name="connsiteY2" fmla="*/ 35527 h 1423023"/>
                <a:gd name="connsiteX3" fmla="*/ 327025 w 327025"/>
                <a:gd name="connsiteY3" fmla="*/ 37114 h 1423023"/>
                <a:gd name="connsiteX4" fmla="*/ 265112 w 327025"/>
                <a:gd name="connsiteY4" fmla="*/ 1407127 h 1423023"/>
                <a:gd name="connsiteX0" fmla="*/ 265112 w 327025"/>
                <a:gd name="connsiteY0" fmla="*/ 1410196 h 1426092"/>
                <a:gd name="connsiteX1" fmla="*/ 36513 w 327025"/>
                <a:gd name="connsiteY1" fmla="*/ 1407021 h 1426092"/>
                <a:gd name="connsiteX2" fmla="*/ 0 w 327025"/>
                <a:gd name="connsiteY2" fmla="*/ 38596 h 1426092"/>
                <a:gd name="connsiteX3" fmla="*/ 327025 w 327025"/>
                <a:gd name="connsiteY3" fmla="*/ 40183 h 1426092"/>
                <a:gd name="connsiteX4" fmla="*/ 265112 w 327025"/>
                <a:gd name="connsiteY4" fmla="*/ 1410196 h 142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025" h="1426092">
                  <a:moveTo>
                    <a:pt x="265112" y="1410196"/>
                  </a:moveTo>
                  <a:cubicBezTo>
                    <a:pt x="231775" y="1447238"/>
                    <a:pt x="112713" y="1408079"/>
                    <a:pt x="36513" y="1407021"/>
                  </a:cubicBezTo>
                  <a:cubicBezTo>
                    <a:pt x="102130" y="869388"/>
                    <a:pt x="128058" y="455579"/>
                    <a:pt x="0" y="38596"/>
                  </a:cubicBezTo>
                  <a:cubicBezTo>
                    <a:pt x="105833" y="-6913"/>
                    <a:pt x="265642" y="-19083"/>
                    <a:pt x="327025" y="40183"/>
                  </a:cubicBezTo>
                  <a:cubicBezTo>
                    <a:pt x="200025" y="450816"/>
                    <a:pt x="233362" y="970988"/>
                    <a:pt x="265112" y="141019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05C51875-0B50-483A-A69C-4AC936BAEABE}"/>
                </a:ext>
              </a:extLst>
            </p:cNvPr>
            <p:cNvSpPr/>
            <p:nvPr/>
          </p:nvSpPr>
          <p:spPr>
            <a:xfrm>
              <a:off x="2894062" y="3387156"/>
              <a:ext cx="756092" cy="73989"/>
            </a:xfrm>
            <a:custGeom>
              <a:avLst/>
              <a:gdLst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14956 w 649956"/>
                <a:gd name="connsiteY0" fmla="*/ 9392 h 110992"/>
                <a:gd name="connsiteX1" fmla="*/ 10723 w 649956"/>
                <a:gd name="connsiteY1" fmla="*/ 110992 h 110992"/>
                <a:gd name="connsiteX2" fmla="*/ 649956 w 649956"/>
                <a:gd name="connsiteY2" fmla="*/ 102526 h 110992"/>
                <a:gd name="connsiteX3" fmla="*/ 645723 w 649956"/>
                <a:gd name="connsiteY3" fmla="*/ 22092 h 110992"/>
                <a:gd name="connsiteX4" fmla="*/ 641490 w 649956"/>
                <a:gd name="connsiteY4" fmla="*/ 926 h 110992"/>
                <a:gd name="connsiteX5" fmla="*/ 641490 w 649956"/>
                <a:gd name="connsiteY5" fmla="*/ 926 h 110992"/>
                <a:gd name="connsiteX6" fmla="*/ 14956 w 649956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676032"/>
                <a:gd name="connsiteY0" fmla="*/ 8466 h 110066"/>
                <a:gd name="connsiteX1" fmla="*/ 15959 w 676032"/>
                <a:gd name="connsiteY1" fmla="*/ 110066 h 110066"/>
                <a:gd name="connsiteX2" fmla="*/ 655192 w 676032"/>
                <a:gd name="connsiteY2" fmla="*/ 101600 h 110066"/>
                <a:gd name="connsiteX3" fmla="*/ 646726 w 676032"/>
                <a:gd name="connsiteY3" fmla="*/ 0 h 110066"/>
                <a:gd name="connsiteX4" fmla="*/ 646726 w 676032"/>
                <a:gd name="connsiteY4" fmla="*/ 0 h 110066"/>
                <a:gd name="connsiteX5" fmla="*/ 20192 w 676032"/>
                <a:gd name="connsiteY5" fmla="*/ 8466 h 110066"/>
                <a:gd name="connsiteX0" fmla="*/ 20192 w 682401"/>
                <a:gd name="connsiteY0" fmla="*/ 8466 h 110066"/>
                <a:gd name="connsiteX1" fmla="*/ 15959 w 682401"/>
                <a:gd name="connsiteY1" fmla="*/ 110066 h 110066"/>
                <a:gd name="connsiteX2" fmla="*/ 655192 w 682401"/>
                <a:gd name="connsiteY2" fmla="*/ 101600 h 110066"/>
                <a:gd name="connsiteX3" fmla="*/ 646726 w 682401"/>
                <a:gd name="connsiteY3" fmla="*/ 0 h 110066"/>
                <a:gd name="connsiteX4" fmla="*/ 646726 w 682401"/>
                <a:gd name="connsiteY4" fmla="*/ 0 h 110066"/>
                <a:gd name="connsiteX5" fmla="*/ 20192 w 682401"/>
                <a:gd name="connsiteY5" fmla="*/ 8466 h 110066"/>
                <a:gd name="connsiteX0" fmla="*/ 20192 w 681960"/>
                <a:gd name="connsiteY0" fmla="*/ 8466 h 110066"/>
                <a:gd name="connsiteX1" fmla="*/ 15959 w 681960"/>
                <a:gd name="connsiteY1" fmla="*/ 110066 h 110066"/>
                <a:gd name="connsiteX2" fmla="*/ 655192 w 681960"/>
                <a:gd name="connsiteY2" fmla="*/ 101600 h 110066"/>
                <a:gd name="connsiteX3" fmla="*/ 646726 w 681960"/>
                <a:gd name="connsiteY3" fmla="*/ 0 h 110066"/>
                <a:gd name="connsiteX4" fmla="*/ 646726 w 681960"/>
                <a:gd name="connsiteY4" fmla="*/ 0 h 110066"/>
                <a:gd name="connsiteX5" fmla="*/ 20192 w 681960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597185 w 676344"/>
                <a:gd name="connsiteY4" fmla="*/ 4505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141" h="110066">
                  <a:moveTo>
                    <a:pt x="20192" y="8466"/>
                  </a:moveTo>
                  <a:cubicBezTo>
                    <a:pt x="-11583" y="42333"/>
                    <a:pt x="-209" y="76199"/>
                    <a:pt x="15959" y="110066"/>
                  </a:cubicBezTo>
                  <a:cubicBezTo>
                    <a:pt x="246615" y="59185"/>
                    <a:pt x="421338" y="80393"/>
                    <a:pt x="655192" y="101600"/>
                  </a:cubicBezTo>
                  <a:cubicBezTo>
                    <a:pt x="686807" y="59227"/>
                    <a:pt x="678501" y="39461"/>
                    <a:pt x="646726" y="0"/>
                  </a:cubicBezTo>
                  <a:cubicBezTo>
                    <a:pt x="429891" y="46375"/>
                    <a:pt x="229037" y="5644"/>
                    <a:pt x="20192" y="846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F8B3E04C-B915-4582-AA57-B194CAD8DF66}"/>
                </a:ext>
              </a:extLst>
            </p:cNvPr>
            <p:cNvSpPr/>
            <p:nvPr/>
          </p:nvSpPr>
          <p:spPr>
            <a:xfrm>
              <a:off x="3013085" y="3780249"/>
              <a:ext cx="603824" cy="93271"/>
            </a:xfrm>
            <a:custGeom>
              <a:avLst/>
              <a:gdLst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14956 w 649956"/>
                <a:gd name="connsiteY0" fmla="*/ 9392 h 110992"/>
                <a:gd name="connsiteX1" fmla="*/ 10723 w 649956"/>
                <a:gd name="connsiteY1" fmla="*/ 110992 h 110992"/>
                <a:gd name="connsiteX2" fmla="*/ 649956 w 649956"/>
                <a:gd name="connsiteY2" fmla="*/ 102526 h 110992"/>
                <a:gd name="connsiteX3" fmla="*/ 645723 w 649956"/>
                <a:gd name="connsiteY3" fmla="*/ 22092 h 110992"/>
                <a:gd name="connsiteX4" fmla="*/ 641490 w 649956"/>
                <a:gd name="connsiteY4" fmla="*/ 926 h 110992"/>
                <a:gd name="connsiteX5" fmla="*/ 641490 w 649956"/>
                <a:gd name="connsiteY5" fmla="*/ 926 h 110992"/>
                <a:gd name="connsiteX6" fmla="*/ 14956 w 649956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676032"/>
                <a:gd name="connsiteY0" fmla="*/ 8466 h 110066"/>
                <a:gd name="connsiteX1" fmla="*/ 15959 w 676032"/>
                <a:gd name="connsiteY1" fmla="*/ 110066 h 110066"/>
                <a:gd name="connsiteX2" fmla="*/ 655192 w 676032"/>
                <a:gd name="connsiteY2" fmla="*/ 101600 h 110066"/>
                <a:gd name="connsiteX3" fmla="*/ 646726 w 676032"/>
                <a:gd name="connsiteY3" fmla="*/ 0 h 110066"/>
                <a:gd name="connsiteX4" fmla="*/ 646726 w 676032"/>
                <a:gd name="connsiteY4" fmla="*/ 0 h 110066"/>
                <a:gd name="connsiteX5" fmla="*/ 20192 w 676032"/>
                <a:gd name="connsiteY5" fmla="*/ 8466 h 110066"/>
                <a:gd name="connsiteX0" fmla="*/ 20192 w 682401"/>
                <a:gd name="connsiteY0" fmla="*/ 8466 h 110066"/>
                <a:gd name="connsiteX1" fmla="*/ 15959 w 682401"/>
                <a:gd name="connsiteY1" fmla="*/ 110066 h 110066"/>
                <a:gd name="connsiteX2" fmla="*/ 655192 w 682401"/>
                <a:gd name="connsiteY2" fmla="*/ 101600 h 110066"/>
                <a:gd name="connsiteX3" fmla="*/ 646726 w 682401"/>
                <a:gd name="connsiteY3" fmla="*/ 0 h 110066"/>
                <a:gd name="connsiteX4" fmla="*/ 646726 w 682401"/>
                <a:gd name="connsiteY4" fmla="*/ 0 h 110066"/>
                <a:gd name="connsiteX5" fmla="*/ 20192 w 682401"/>
                <a:gd name="connsiteY5" fmla="*/ 8466 h 110066"/>
                <a:gd name="connsiteX0" fmla="*/ 20192 w 681960"/>
                <a:gd name="connsiteY0" fmla="*/ 8466 h 110066"/>
                <a:gd name="connsiteX1" fmla="*/ 15959 w 681960"/>
                <a:gd name="connsiteY1" fmla="*/ 110066 h 110066"/>
                <a:gd name="connsiteX2" fmla="*/ 655192 w 681960"/>
                <a:gd name="connsiteY2" fmla="*/ 101600 h 110066"/>
                <a:gd name="connsiteX3" fmla="*/ 646726 w 681960"/>
                <a:gd name="connsiteY3" fmla="*/ 0 h 110066"/>
                <a:gd name="connsiteX4" fmla="*/ 646726 w 681960"/>
                <a:gd name="connsiteY4" fmla="*/ 0 h 110066"/>
                <a:gd name="connsiteX5" fmla="*/ 20192 w 681960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597185 w 676344"/>
                <a:gd name="connsiteY4" fmla="*/ 4505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53418"/>
                <a:gd name="connsiteY0" fmla="*/ 8466 h 170873"/>
                <a:gd name="connsiteX1" fmla="*/ 15959 w 653418"/>
                <a:gd name="connsiteY1" fmla="*/ 110066 h 170873"/>
                <a:gd name="connsiteX2" fmla="*/ 556910 w 653418"/>
                <a:gd name="connsiteY2" fmla="*/ 170873 h 170873"/>
                <a:gd name="connsiteX3" fmla="*/ 646726 w 653418"/>
                <a:gd name="connsiteY3" fmla="*/ 0 h 170873"/>
                <a:gd name="connsiteX4" fmla="*/ 20192 w 653418"/>
                <a:gd name="connsiteY4" fmla="*/ 8466 h 170873"/>
                <a:gd name="connsiteX0" fmla="*/ 20192 w 580232"/>
                <a:gd name="connsiteY0" fmla="*/ 70 h 162477"/>
                <a:gd name="connsiteX1" fmla="*/ 15959 w 580232"/>
                <a:gd name="connsiteY1" fmla="*/ 101670 h 162477"/>
                <a:gd name="connsiteX2" fmla="*/ 556910 w 580232"/>
                <a:gd name="connsiteY2" fmla="*/ 162477 h 162477"/>
                <a:gd name="connsiteX3" fmla="*/ 556004 w 580232"/>
                <a:gd name="connsiteY3" fmla="*/ 35687 h 162477"/>
                <a:gd name="connsiteX4" fmla="*/ 20192 w 580232"/>
                <a:gd name="connsiteY4" fmla="*/ 70 h 162477"/>
                <a:gd name="connsiteX0" fmla="*/ 8218 w 568258"/>
                <a:gd name="connsiteY0" fmla="*/ 70 h 162477"/>
                <a:gd name="connsiteX1" fmla="*/ 62105 w 568258"/>
                <a:gd name="connsiteY1" fmla="*/ 101670 h 162477"/>
                <a:gd name="connsiteX2" fmla="*/ 544936 w 568258"/>
                <a:gd name="connsiteY2" fmla="*/ 162477 h 162477"/>
                <a:gd name="connsiteX3" fmla="*/ 544030 w 568258"/>
                <a:gd name="connsiteY3" fmla="*/ 35687 h 162477"/>
                <a:gd name="connsiteX4" fmla="*/ 8218 w 568258"/>
                <a:gd name="connsiteY4" fmla="*/ 70 h 162477"/>
                <a:gd name="connsiteX0" fmla="*/ 5827 w 604141"/>
                <a:gd name="connsiteY0" fmla="*/ 70 h 162477"/>
                <a:gd name="connsiteX1" fmla="*/ 97988 w 604141"/>
                <a:gd name="connsiteY1" fmla="*/ 101670 h 162477"/>
                <a:gd name="connsiteX2" fmla="*/ 580819 w 604141"/>
                <a:gd name="connsiteY2" fmla="*/ 162477 h 162477"/>
                <a:gd name="connsiteX3" fmla="*/ 579913 w 604141"/>
                <a:gd name="connsiteY3" fmla="*/ 35687 h 162477"/>
                <a:gd name="connsiteX4" fmla="*/ 5827 w 604141"/>
                <a:gd name="connsiteY4" fmla="*/ 70 h 162477"/>
                <a:gd name="connsiteX0" fmla="*/ 22223 w 620537"/>
                <a:gd name="connsiteY0" fmla="*/ 70 h 162477"/>
                <a:gd name="connsiteX1" fmla="*/ 13740 w 620537"/>
                <a:gd name="connsiteY1" fmla="*/ 120562 h 162477"/>
                <a:gd name="connsiteX2" fmla="*/ 597215 w 620537"/>
                <a:gd name="connsiteY2" fmla="*/ 162477 h 162477"/>
                <a:gd name="connsiteX3" fmla="*/ 596309 w 620537"/>
                <a:gd name="connsiteY3" fmla="*/ 35687 h 162477"/>
                <a:gd name="connsiteX4" fmla="*/ 22223 w 620537"/>
                <a:gd name="connsiteY4" fmla="*/ 70 h 162477"/>
                <a:gd name="connsiteX0" fmla="*/ 83315 w 609334"/>
                <a:gd name="connsiteY0" fmla="*/ 89 h 143604"/>
                <a:gd name="connsiteX1" fmla="*/ 2537 w 609334"/>
                <a:gd name="connsiteY1" fmla="*/ 101689 h 143604"/>
                <a:gd name="connsiteX2" fmla="*/ 586012 w 609334"/>
                <a:gd name="connsiteY2" fmla="*/ 143604 h 143604"/>
                <a:gd name="connsiteX3" fmla="*/ 585106 w 609334"/>
                <a:gd name="connsiteY3" fmla="*/ 16814 h 143604"/>
                <a:gd name="connsiteX4" fmla="*/ 83315 w 609334"/>
                <a:gd name="connsiteY4" fmla="*/ 89 h 143604"/>
                <a:gd name="connsiteX0" fmla="*/ 43610 w 569629"/>
                <a:gd name="connsiteY0" fmla="*/ 89 h 143604"/>
                <a:gd name="connsiteX1" fmla="*/ 5358 w 569629"/>
                <a:gd name="connsiteY1" fmla="*/ 94604 h 143604"/>
                <a:gd name="connsiteX2" fmla="*/ 546307 w 569629"/>
                <a:gd name="connsiteY2" fmla="*/ 143604 h 143604"/>
                <a:gd name="connsiteX3" fmla="*/ 545401 w 569629"/>
                <a:gd name="connsiteY3" fmla="*/ 16814 h 143604"/>
                <a:gd name="connsiteX4" fmla="*/ 43610 w 569629"/>
                <a:gd name="connsiteY4" fmla="*/ 89 h 143604"/>
                <a:gd name="connsiteX0" fmla="*/ 43610 w 578952"/>
                <a:gd name="connsiteY0" fmla="*/ 89 h 94604"/>
                <a:gd name="connsiteX1" fmla="*/ 5358 w 578952"/>
                <a:gd name="connsiteY1" fmla="*/ 94604 h 94604"/>
                <a:gd name="connsiteX2" fmla="*/ 561901 w 578952"/>
                <a:gd name="connsiteY2" fmla="*/ 82203 h 94604"/>
                <a:gd name="connsiteX3" fmla="*/ 545401 w 578952"/>
                <a:gd name="connsiteY3" fmla="*/ 16814 h 94604"/>
                <a:gd name="connsiteX4" fmla="*/ 43610 w 578952"/>
                <a:gd name="connsiteY4" fmla="*/ 89 h 94604"/>
                <a:gd name="connsiteX0" fmla="*/ 43610 w 576898"/>
                <a:gd name="connsiteY0" fmla="*/ 6890 h 101405"/>
                <a:gd name="connsiteX1" fmla="*/ 5358 w 576898"/>
                <a:gd name="connsiteY1" fmla="*/ 101405 h 101405"/>
                <a:gd name="connsiteX2" fmla="*/ 561901 w 576898"/>
                <a:gd name="connsiteY2" fmla="*/ 89004 h 101405"/>
                <a:gd name="connsiteX3" fmla="*/ 538314 w 576898"/>
                <a:gd name="connsiteY3" fmla="*/ 0 h 101405"/>
                <a:gd name="connsiteX4" fmla="*/ 43610 w 576898"/>
                <a:gd name="connsiteY4" fmla="*/ 6890 h 101405"/>
                <a:gd name="connsiteX0" fmla="*/ 43610 w 574641"/>
                <a:gd name="connsiteY0" fmla="*/ 44675 h 139190"/>
                <a:gd name="connsiteX1" fmla="*/ 5358 w 574641"/>
                <a:gd name="connsiteY1" fmla="*/ 139190 h 139190"/>
                <a:gd name="connsiteX2" fmla="*/ 561901 w 574641"/>
                <a:gd name="connsiteY2" fmla="*/ 126789 h 139190"/>
                <a:gd name="connsiteX3" fmla="*/ 528391 w 574641"/>
                <a:gd name="connsiteY3" fmla="*/ 0 h 139190"/>
                <a:gd name="connsiteX4" fmla="*/ 43610 w 574641"/>
                <a:gd name="connsiteY4" fmla="*/ 44675 h 139190"/>
                <a:gd name="connsiteX0" fmla="*/ 43610 w 574641"/>
                <a:gd name="connsiteY0" fmla="*/ 44675 h 139190"/>
                <a:gd name="connsiteX1" fmla="*/ 5358 w 574641"/>
                <a:gd name="connsiteY1" fmla="*/ 139190 h 139190"/>
                <a:gd name="connsiteX2" fmla="*/ 561901 w 574641"/>
                <a:gd name="connsiteY2" fmla="*/ 126789 h 139190"/>
                <a:gd name="connsiteX3" fmla="*/ 528391 w 574641"/>
                <a:gd name="connsiteY3" fmla="*/ 0 h 139190"/>
                <a:gd name="connsiteX4" fmla="*/ 43610 w 574641"/>
                <a:gd name="connsiteY4" fmla="*/ 44675 h 139190"/>
                <a:gd name="connsiteX0" fmla="*/ 43610 w 578829"/>
                <a:gd name="connsiteY0" fmla="*/ 44679 h 139194"/>
                <a:gd name="connsiteX1" fmla="*/ 5358 w 578829"/>
                <a:gd name="connsiteY1" fmla="*/ 139194 h 139194"/>
                <a:gd name="connsiteX2" fmla="*/ 561901 w 578829"/>
                <a:gd name="connsiteY2" fmla="*/ 126793 h 139194"/>
                <a:gd name="connsiteX3" fmla="*/ 528391 w 578829"/>
                <a:gd name="connsiteY3" fmla="*/ 4 h 139194"/>
                <a:gd name="connsiteX4" fmla="*/ 43610 w 578829"/>
                <a:gd name="connsiteY4" fmla="*/ 44679 h 139194"/>
                <a:gd name="connsiteX0" fmla="*/ 43610 w 562944"/>
                <a:gd name="connsiteY0" fmla="*/ 44679 h 139194"/>
                <a:gd name="connsiteX1" fmla="*/ 5358 w 562944"/>
                <a:gd name="connsiteY1" fmla="*/ 139194 h 139194"/>
                <a:gd name="connsiteX2" fmla="*/ 534967 w 562944"/>
                <a:gd name="connsiteY2" fmla="*/ 122070 h 139194"/>
                <a:gd name="connsiteX3" fmla="*/ 528391 w 562944"/>
                <a:gd name="connsiteY3" fmla="*/ 4 h 139194"/>
                <a:gd name="connsiteX4" fmla="*/ 43610 w 562944"/>
                <a:gd name="connsiteY4" fmla="*/ 44679 h 139194"/>
                <a:gd name="connsiteX0" fmla="*/ 29035 w 566797"/>
                <a:gd name="connsiteY0" fmla="*/ 49401 h 139194"/>
                <a:gd name="connsiteX1" fmla="*/ 9211 w 566797"/>
                <a:gd name="connsiteY1" fmla="*/ 139194 h 139194"/>
                <a:gd name="connsiteX2" fmla="*/ 538820 w 566797"/>
                <a:gd name="connsiteY2" fmla="*/ 122070 h 139194"/>
                <a:gd name="connsiteX3" fmla="*/ 532244 w 566797"/>
                <a:gd name="connsiteY3" fmla="*/ 4 h 139194"/>
                <a:gd name="connsiteX4" fmla="*/ 29035 w 566797"/>
                <a:gd name="connsiteY4" fmla="*/ 49401 h 139194"/>
                <a:gd name="connsiteX0" fmla="*/ 29035 w 566797"/>
                <a:gd name="connsiteY0" fmla="*/ 49401 h 139194"/>
                <a:gd name="connsiteX1" fmla="*/ 9211 w 566797"/>
                <a:gd name="connsiteY1" fmla="*/ 139194 h 139194"/>
                <a:gd name="connsiteX2" fmla="*/ 538820 w 566797"/>
                <a:gd name="connsiteY2" fmla="*/ 122070 h 139194"/>
                <a:gd name="connsiteX3" fmla="*/ 532244 w 566797"/>
                <a:gd name="connsiteY3" fmla="*/ 4 h 139194"/>
                <a:gd name="connsiteX4" fmla="*/ 29035 w 566797"/>
                <a:gd name="connsiteY4" fmla="*/ 49401 h 139194"/>
                <a:gd name="connsiteX0" fmla="*/ 29035 w 566797"/>
                <a:gd name="connsiteY0" fmla="*/ 49401 h 139194"/>
                <a:gd name="connsiteX1" fmla="*/ 9211 w 566797"/>
                <a:gd name="connsiteY1" fmla="*/ 139194 h 139194"/>
                <a:gd name="connsiteX2" fmla="*/ 538820 w 566797"/>
                <a:gd name="connsiteY2" fmla="*/ 122070 h 139194"/>
                <a:gd name="connsiteX3" fmla="*/ 532244 w 566797"/>
                <a:gd name="connsiteY3" fmla="*/ 4 h 139194"/>
                <a:gd name="connsiteX4" fmla="*/ 29035 w 566797"/>
                <a:gd name="connsiteY4" fmla="*/ 49401 h 139194"/>
                <a:gd name="connsiteX0" fmla="*/ 13393 w 551155"/>
                <a:gd name="connsiteY0" fmla="*/ 49401 h 136832"/>
                <a:gd name="connsiteX1" fmla="*/ 30425 w 551155"/>
                <a:gd name="connsiteY1" fmla="*/ 136832 h 136832"/>
                <a:gd name="connsiteX2" fmla="*/ 523178 w 551155"/>
                <a:gd name="connsiteY2" fmla="*/ 122070 h 136832"/>
                <a:gd name="connsiteX3" fmla="*/ 516602 w 551155"/>
                <a:gd name="connsiteY3" fmla="*/ 4 h 136832"/>
                <a:gd name="connsiteX4" fmla="*/ 13393 w 551155"/>
                <a:gd name="connsiteY4" fmla="*/ 49401 h 136832"/>
                <a:gd name="connsiteX0" fmla="*/ 18425 w 539176"/>
                <a:gd name="connsiteY0" fmla="*/ 35232 h 136832"/>
                <a:gd name="connsiteX1" fmla="*/ 18446 w 539176"/>
                <a:gd name="connsiteY1" fmla="*/ 136832 h 136832"/>
                <a:gd name="connsiteX2" fmla="*/ 511199 w 539176"/>
                <a:gd name="connsiteY2" fmla="*/ 122070 h 136832"/>
                <a:gd name="connsiteX3" fmla="*/ 504623 w 539176"/>
                <a:gd name="connsiteY3" fmla="*/ 4 h 136832"/>
                <a:gd name="connsiteX4" fmla="*/ 18425 w 539176"/>
                <a:gd name="connsiteY4" fmla="*/ 35232 h 136832"/>
                <a:gd name="connsiteX0" fmla="*/ 18425 w 539176"/>
                <a:gd name="connsiteY0" fmla="*/ 35232 h 138750"/>
                <a:gd name="connsiteX1" fmla="*/ 18446 w 539176"/>
                <a:gd name="connsiteY1" fmla="*/ 136832 h 138750"/>
                <a:gd name="connsiteX2" fmla="*/ 131714 w 539176"/>
                <a:gd name="connsiteY2" fmla="*/ 85641 h 138750"/>
                <a:gd name="connsiteX3" fmla="*/ 511199 w 539176"/>
                <a:gd name="connsiteY3" fmla="*/ 122070 h 138750"/>
                <a:gd name="connsiteX4" fmla="*/ 504623 w 539176"/>
                <a:gd name="connsiteY4" fmla="*/ 4 h 138750"/>
                <a:gd name="connsiteX5" fmla="*/ 18425 w 539176"/>
                <a:gd name="connsiteY5" fmla="*/ 35232 h 13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76" h="138750">
                  <a:moveTo>
                    <a:pt x="18425" y="35232"/>
                  </a:moveTo>
                  <a:cubicBezTo>
                    <a:pt x="-13350" y="69099"/>
                    <a:pt x="2278" y="102965"/>
                    <a:pt x="18446" y="136832"/>
                  </a:cubicBezTo>
                  <a:cubicBezTo>
                    <a:pt x="37564" y="150350"/>
                    <a:pt x="49589" y="88101"/>
                    <a:pt x="131714" y="85641"/>
                  </a:cubicBezTo>
                  <a:cubicBezTo>
                    <a:pt x="213839" y="83181"/>
                    <a:pt x="449284" y="141460"/>
                    <a:pt x="511199" y="122070"/>
                  </a:cubicBezTo>
                  <a:cubicBezTo>
                    <a:pt x="542814" y="79697"/>
                    <a:pt x="556243" y="-682"/>
                    <a:pt x="504623" y="4"/>
                  </a:cubicBezTo>
                  <a:cubicBezTo>
                    <a:pt x="320392" y="136118"/>
                    <a:pt x="177656" y="-12458"/>
                    <a:pt x="18425" y="3523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4FB2D471-3D38-4F2C-A3E2-1446E8F3989E}"/>
                </a:ext>
              </a:extLst>
            </p:cNvPr>
            <p:cNvSpPr/>
            <p:nvPr/>
          </p:nvSpPr>
          <p:spPr>
            <a:xfrm>
              <a:off x="2949598" y="4001190"/>
              <a:ext cx="644556" cy="77865"/>
            </a:xfrm>
            <a:custGeom>
              <a:avLst/>
              <a:gdLst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14956 w 649956"/>
                <a:gd name="connsiteY0" fmla="*/ 9392 h 110992"/>
                <a:gd name="connsiteX1" fmla="*/ 10723 w 649956"/>
                <a:gd name="connsiteY1" fmla="*/ 110992 h 110992"/>
                <a:gd name="connsiteX2" fmla="*/ 649956 w 649956"/>
                <a:gd name="connsiteY2" fmla="*/ 102526 h 110992"/>
                <a:gd name="connsiteX3" fmla="*/ 645723 w 649956"/>
                <a:gd name="connsiteY3" fmla="*/ 22092 h 110992"/>
                <a:gd name="connsiteX4" fmla="*/ 641490 w 649956"/>
                <a:gd name="connsiteY4" fmla="*/ 926 h 110992"/>
                <a:gd name="connsiteX5" fmla="*/ 641490 w 649956"/>
                <a:gd name="connsiteY5" fmla="*/ 926 h 110992"/>
                <a:gd name="connsiteX6" fmla="*/ 14956 w 649956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676032"/>
                <a:gd name="connsiteY0" fmla="*/ 8466 h 110066"/>
                <a:gd name="connsiteX1" fmla="*/ 15959 w 676032"/>
                <a:gd name="connsiteY1" fmla="*/ 110066 h 110066"/>
                <a:gd name="connsiteX2" fmla="*/ 655192 w 676032"/>
                <a:gd name="connsiteY2" fmla="*/ 101600 h 110066"/>
                <a:gd name="connsiteX3" fmla="*/ 646726 w 676032"/>
                <a:gd name="connsiteY3" fmla="*/ 0 h 110066"/>
                <a:gd name="connsiteX4" fmla="*/ 646726 w 676032"/>
                <a:gd name="connsiteY4" fmla="*/ 0 h 110066"/>
                <a:gd name="connsiteX5" fmla="*/ 20192 w 676032"/>
                <a:gd name="connsiteY5" fmla="*/ 8466 h 110066"/>
                <a:gd name="connsiteX0" fmla="*/ 20192 w 682401"/>
                <a:gd name="connsiteY0" fmla="*/ 8466 h 110066"/>
                <a:gd name="connsiteX1" fmla="*/ 15959 w 682401"/>
                <a:gd name="connsiteY1" fmla="*/ 110066 h 110066"/>
                <a:gd name="connsiteX2" fmla="*/ 655192 w 682401"/>
                <a:gd name="connsiteY2" fmla="*/ 101600 h 110066"/>
                <a:gd name="connsiteX3" fmla="*/ 646726 w 682401"/>
                <a:gd name="connsiteY3" fmla="*/ 0 h 110066"/>
                <a:gd name="connsiteX4" fmla="*/ 646726 w 682401"/>
                <a:gd name="connsiteY4" fmla="*/ 0 h 110066"/>
                <a:gd name="connsiteX5" fmla="*/ 20192 w 682401"/>
                <a:gd name="connsiteY5" fmla="*/ 8466 h 110066"/>
                <a:gd name="connsiteX0" fmla="*/ 20192 w 681960"/>
                <a:gd name="connsiteY0" fmla="*/ 8466 h 110066"/>
                <a:gd name="connsiteX1" fmla="*/ 15959 w 681960"/>
                <a:gd name="connsiteY1" fmla="*/ 110066 h 110066"/>
                <a:gd name="connsiteX2" fmla="*/ 655192 w 681960"/>
                <a:gd name="connsiteY2" fmla="*/ 101600 h 110066"/>
                <a:gd name="connsiteX3" fmla="*/ 646726 w 681960"/>
                <a:gd name="connsiteY3" fmla="*/ 0 h 110066"/>
                <a:gd name="connsiteX4" fmla="*/ 646726 w 681960"/>
                <a:gd name="connsiteY4" fmla="*/ 0 h 110066"/>
                <a:gd name="connsiteX5" fmla="*/ 20192 w 681960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597185 w 676344"/>
                <a:gd name="connsiteY4" fmla="*/ 4505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31011 h 132611"/>
                <a:gd name="connsiteX1" fmla="*/ 15959 w 675141"/>
                <a:gd name="connsiteY1" fmla="*/ 132611 h 132611"/>
                <a:gd name="connsiteX2" fmla="*/ 655192 w 675141"/>
                <a:gd name="connsiteY2" fmla="*/ 124145 h 132611"/>
                <a:gd name="connsiteX3" fmla="*/ 646726 w 675141"/>
                <a:gd name="connsiteY3" fmla="*/ 22545 h 132611"/>
                <a:gd name="connsiteX4" fmla="*/ 20192 w 675141"/>
                <a:gd name="connsiteY4" fmla="*/ 31011 h 132611"/>
                <a:gd name="connsiteX0" fmla="*/ 20192 w 675141"/>
                <a:gd name="connsiteY0" fmla="*/ 31011 h 132611"/>
                <a:gd name="connsiteX1" fmla="*/ 15959 w 675141"/>
                <a:gd name="connsiteY1" fmla="*/ 132611 h 132611"/>
                <a:gd name="connsiteX2" fmla="*/ 655192 w 675141"/>
                <a:gd name="connsiteY2" fmla="*/ 124145 h 132611"/>
                <a:gd name="connsiteX3" fmla="*/ 646726 w 675141"/>
                <a:gd name="connsiteY3" fmla="*/ 22545 h 132611"/>
                <a:gd name="connsiteX4" fmla="*/ 20192 w 675141"/>
                <a:gd name="connsiteY4" fmla="*/ 31011 h 132611"/>
                <a:gd name="connsiteX0" fmla="*/ 20192 w 675141"/>
                <a:gd name="connsiteY0" fmla="*/ 31011 h 132611"/>
                <a:gd name="connsiteX1" fmla="*/ 15959 w 675141"/>
                <a:gd name="connsiteY1" fmla="*/ 132611 h 132611"/>
                <a:gd name="connsiteX2" fmla="*/ 655192 w 675141"/>
                <a:gd name="connsiteY2" fmla="*/ 124145 h 132611"/>
                <a:gd name="connsiteX3" fmla="*/ 646726 w 675141"/>
                <a:gd name="connsiteY3" fmla="*/ 22545 h 132611"/>
                <a:gd name="connsiteX4" fmla="*/ 20192 w 675141"/>
                <a:gd name="connsiteY4" fmla="*/ 31011 h 132611"/>
                <a:gd name="connsiteX0" fmla="*/ 16427 w 671376"/>
                <a:gd name="connsiteY0" fmla="*/ 31011 h 132611"/>
                <a:gd name="connsiteX1" fmla="*/ 22117 w 671376"/>
                <a:gd name="connsiteY1" fmla="*/ 132611 h 132611"/>
                <a:gd name="connsiteX2" fmla="*/ 651427 w 671376"/>
                <a:gd name="connsiteY2" fmla="*/ 124145 h 132611"/>
                <a:gd name="connsiteX3" fmla="*/ 642961 w 671376"/>
                <a:gd name="connsiteY3" fmla="*/ 22545 h 132611"/>
                <a:gd name="connsiteX4" fmla="*/ 16427 w 671376"/>
                <a:gd name="connsiteY4" fmla="*/ 31011 h 132611"/>
                <a:gd name="connsiteX0" fmla="*/ 16427 w 671376"/>
                <a:gd name="connsiteY0" fmla="*/ 31011 h 132611"/>
                <a:gd name="connsiteX1" fmla="*/ 22117 w 671376"/>
                <a:gd name="connsiteY1" fmla="*/ 132611 h 132611"/>
                <a:gd name="connsiteX2" fmla="*/ 651427 w 671376"/>
                <a:gd name="connsiteY2" fmla="*/ 124145 h 132611"/>
                <a:gd name="connsiteX3" fmla="*/ 642961 w 671376"/>
                <a:gd name="connsiteY3" fmla="*/ 22545 h 132611"/>
                <a:gd name="connsiteX4" fmla="*/ 16427 w 671376"/>
                <a:gd name="connsiteY4" fmla="*/ 31011 h 132611"/>
                <a:gd name="connsiteX0" fmla="*/ 9505 w 664454"/>
                <a:gd name="connsiteY0" fmla="*/ 31011 h 124145"/>
                <a:gd name="connsiteX1" fmla="*/ 50634 w 664454"/>
                <a:gd name="connsiteY1" fmla="*/ 113718 h 124145"/>
                <a:gd name="connsiteX2" fmla="*/ 644505 w 664454"/>
                <a:gd name="connsiteY2" fmla="*/ 124145 h 124145"/>
                <a:gd name="connsiteX3" fmla="*/ 636039 w 664454"/>
                <a:gd name="connsiteY3" fmla="*/ 22545 h 124145"/>
                <a:gd name="connsiteX4" fmla="*/ 9505 w 664454"/>
                <a:gd name="connsiteY4" fmla="*/ 31011 h 124145"/>
                <a:gd name="connsiteX0" fmla="*/ 11972 w 649910"/>
                <a:gd name="connsiteY0" fmla="*/ 30588 h 126083"/>
                <a:gd name="connsiteX1" fmla="*/ 36090 w 649910"/>
                <a:gd name="connsiteY1" fmla="*/ 115656 h 126083"/>
                <a:gd name="connsiteX2" fmla="*/ 629961 w 649910"/>
                <a:gd name="connsiteY2" fmla="*/ 126083 h 126083"/>
                <a:gd name="connsiteX3" fmla="*/ 621495 w 649910"/>
                <a:gd name="connsiteY3" fmla="*/ 24483 h 126083"/>
                <a:gd name="connsiteX4" fmla="*/ 11972 w 649910"/>
                <a:gd name="connsiteY4" fmla="*/ 30588 h 126083"/>
                <a:gd name="connsiteX0" fmla="*/ 11972 w 630250"/>
                <a:gd name="connsiteY0" fmla="*/ 30589 h 116638"/>
                <a:gd name="connsiteX1" fmla="*/ 36090 w 630250"/>
                <a:gd name="connsiteY1" fmla="*/ 115657 h 116638"/>
                <a:gd name="connsiteX2" fmla="*/ 559084 w 630250"/>
                <a:gd name="connsiteY2" fmla="*/ 116638 h 116638"/>
                <a:gd name="connsiteX3" fmla="*/ 621495 w 630250"/>
                <a:gd name="connsiteY3" fmla="*/ 24484 h 116638"/>
                <a:gd name="connsiteX4" fmla="*/ 11972 w 630250"/>
                <a:gd name="connsiteY4" fmla="*/ 30589 h 116638"/>
                <a:gd name="connsiteX0" fmla="*/ 11972 w 575546"/>
                <a:gd name="connsiteY0" fmla="*/ 29783 h 115832"/>
                <a:gd name="connsiteX1" fmla="*/ 36090 w 575546"/>
                <a:gd name="connsiteY1" fmla="*/ 114851 h 115832"/>
                <a:gd name="connsiteX2" fmla="*/ 559084 w 575546"/>
                <a:gd name="connsiteY2" fmla="*/ 115832 h 115832"/>
                <a:gd name="connsiteX3" fmla="*/ 540695 w 575546"/>
                <a:gd name="connsiteY3" fmla="*/ 28401 h 115832"/>
                <a:gd name="connsiteX4" fmla="*/ 11972 w 575546"/>
                <a:gd name="connsiteY4" fmla="*/ 29783 h 1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46" h="115832">
                  <a:moveTo>
                    <a:pt x="11972" y="29783"/>
                  </a:moveTo>
                  <a:cubicBezTo>
                    <a:pt x="-19803" y="63650"/>
                    <a:pt x="19922" y="80984"/>
                    <a:pt x="36090" y="114851"/>
                  </a:cubicBezTo>
                  <a:cubicBezTo>
                    <a:pt x="208626" y="7293"/>
                    <a:pt x="325230" y="94625"/>
                    <a:pt x="559084" y="115832"/>
                  </a:cubicBezTo>
                  <a:cubicBezTo>
                    <a:pt x="590699" y="73459"/>
                    <a:pt x="572470" y="67862"/>
                    <a:pt x="540695" y="28401"/>
                  </a:cubicBezTo>
                  <a:cubicBezTo>
                    <a:pt x="323860" y="74776"/>
                    <a:pt x="208059" y="-55693"/>
                    <a:pt x="11972" y="2978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B9EF86E9-3EA0-4F59-A539-0C68F3458F85}"/>
                </a:ext>
              </a:extLst>
            </p:cNvPr>
            <p:cNvSpPr/>
            <p:nvPr/>
          </p:nvSpPr>
          <p:spPr>
            <a:xfrm>
              <a:off x="2872780" y="4264984"/>
              <a:ext cx="813574" cy="80765"/>
            </a:xfrm>
            <a:custGeom>
              <a:avLst/>
              <a:gdLst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14956 w 649956"/>
                <a:gd name="connsiteY0" fmla="*/ 9392 h 110992"/>
                <a:gd name="connsiteX1" fmla="*/ 10723 w 649956"/>
                <a:gd name="connsiteY1" fmla="*/ 110992 h 110992"/>
                <a:gd name="connsiteX2" fmla="*/ 649956 w 649956"/>
                <a:gd name="connsiteY2" fmla="*/ 102526 h 110992"/>
                <a:gd name="connsiteX3" fmla="*/ 645723 w 649956"/>
                <a:gd name="connsiteY3" fmla="*/ 22092 h 110992"/>
                <a:gd name="connsiteX4" fmla="*/ 641490 w 649956"/>
                <a:gd name="connsiteY4" fmla="*/ 926 h 110992"/>
                <a:gd name="connsiteX5" fmla="*/ 641490 w 649956"/>
                <a:gd name="connsiteY5" fmla="*/ 926 h 110992"/>
                <a:gd name="connsiteX6" fmla="*/ 14956 w 649956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676032"/>
                <a:gd name="connsiteY0" fmla="*/ 8466 h 110066"/>
                <a:gd name="connsiteX1" fmla="*/ 15959 w 676032"/>
                <a:gd name="connsiteY1" fmla="*/ 110066 h 110066"/>
                <a:gd name="connsiteX2" fmla="*/ 655192 w 676032"/>
                <a:gd name="connsiteY2" fmla="*/ 101600 h 110066"/>
                <a:gd name="connsiteX3" fmla="*/ 646726 w 676032"/>
                <a:gd name="connsiteY3" fmla="*/ 0 h 110066"/>
                <a:gd name="connsiteX4" fmla="*/ 646726 w 676032"/>
                <a:gd name="connsiteY4" fmla="*/ 0 h 110066"/>
                <a:gd name="connsiteX5" fmla="*/ 20192 w 676032"/>
                <a:gd name="connsiteY5" fmla="*/ 8466 h 110066"/>
                <a:gd name="connsiteX0" fmla="*/ 20192 w 682401"/>
                <a:gd name="connsiteY0" fmla="*/ 8466 h 110066"/>
                <a:gd name="connsiteX1" fmla="*/ 15959 w 682401"/>
                <a:gd name="connsiteY1" fmla="*/ 110066 h 110066"/>
                <a:gd name="connsiteX2" fmla="*/ 655192 w 682401"/>
                <a:gd name="connsiteY2" fmla="*/ 101600 h 110066"/>
                <a:gd name="connsiteX3" fmla="*/ 646726 w 682401"/>
                <a:gd name="connsiteY3" fmla="*/ 0 h 110066"/>
                <a:gd name="connsiteX4" fmla="*/ 646726 w 682401"/>
                <a:gd name="connsiteY4" fmla="*/ 0 h 110066"/>
                <a:gd name="connsiteX5" fmla="*/ 20192 w 682401"/>
                <a:gd name="connsiteY5" fmla="*/ 8466 h 110066"/>
                <a:gd name="connsiteX0" fmla="*/ 20192 w 681960"/>
                <a:gd name="connsiteY0" fmla="*/ 8466 h 110066"/>
                <a:gd name="connsiteX1" fmla="*/ 15959 w 681960"/>
                <a:gd name="connsiteY1" fmla="*/ 110066 h 110066"/>
                <a:gd name="connsiteX2" fmla="*/ 655192 w 681960"/>
                <a:gd name="connsiteY2" fmla="*/ 101600 h 110066"/>
                <a:gd name="connsiteX3" fmla="*/ 646726 w 681960"/>
                <a:gd name="connsiteY3" fmla="*/ 0 h 110066"/>
                <a:gd name="connsiteX4" fmla="*/ 646726 w 681960"/>
                <a:gd name="connsiteY4" fmla="*/ 0 h 110066"/>
                <a:gd name="connsiteX5" fmla="*/ 20192 w 681960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597185 w 676344"/>
                <a:gd name="connsiteY4" fmla="*/ 4505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32082 w 687031"/>
                <a:gd name="connsiteY0" fmla="*/ 8466 h 138405"/>
                <a:gd name="connsiteX1" fmla="*/ 8004 w 687031"/>
                <a:gd name="connsiteY1" fmla="*/ 138405 h 138405"/>
                <a:gd name="connsiteX2" fmla="*/ 667082 w 687031"/>
                <a:gd name="connsiteY2" fmla="*/ 101600 h 138405"/>
                <a:gd name="connsiteX3" fmla="*/ 658616 w 687031"/>
                <a:gd name="connsiteY3" fmla="*/ 0 h 138405"/>
                <a:gd name="connsiteX4" fmla="*/ 32082 w 687031"/>
                <a:gd name="connsiteY4" fmla="*/ 8466 h 138405"/>
                <a:gd name="connsiteX0" fmla="*/ 15984 w 702118"/>
                <a:gd name="connsiteY0" fmla="*/ 15551 h 138405"/>
                <a:gd name="connsiteX1" fmla="*/ 23091 w 702118"/>
                <a:gd name="connsiteY1" fmla="*/ 138405 h 138405"/>
                <a:gd name="connsiteX2" fmla="*/ 682169 w 702118"/>
                <a:gd name="connsiteY2" fmla="*/ 101600 h 138405"/>
                <a:gd name="connsiteX3" fmla="*/ 673703 w 702118"/>
                <a:gd name="connsiteY3" fmla="*/ 0 h 138405"/>
                <a:gd name="connsiteX4" fmla="*/ 15984 w 702118"/>
                <a:gd name="connsiteY4" fmla="*/ 15551 h 138405"/>
                <a:gd name="connsiteX0" fmla="*/ 15984 w 702118"/>
                <a:gd name="connsiteY0" fmla="*/ 30287 h 153141"/>
                <a:gd name="connsiteX1" fmla="*/ 23091 w 702118"/>
                <a:gd name="connsiteY1" fmla="*/ 153141 h 153141"/>
                <a:gd name="connsiteX2" fmla="*/ 682169 w 702118"/>
                <a:gd name="connsiteY2" fmla="*/ 116336 h 153141"/>
                <a:gd name="connsiteX3" fmla="*/ 673703 w 702118"/>
                <a:gd name="connsiteY3" fmla="*/ 14736 h 153141"/>
                <a:gd name="connsiteX4" fmla="*/ 15984 w 702118"/>
                <a:gd name="connsiteY4" fmla="*/ 30287 h 153141"/>
                <a:gd name="connsiteX0" fmla="*/ 15984 w 702118"/>
                <a:gd name="connsiteY0" fmla="*/ 30287 h 153141"/>
                <a:gd name="connsiteX1" fmla="*/ 23091 w 702118"/>
                <a:gd name="connsiteY1" fmla="*/ 153141 h 153141"/>
                <a:gd name="connsiteX2" fmla="*/ 682169 w 702118"/>
                <a:gd name="connsiteY2" fmla="*/ 116336 h 153141"/>
                <a:gd name="connsiteX3" fmla="*/ 673703 w 702118"/>
                <a:gd name="connsiteY3" fmla="*/ 14736 h 153141"/>
                <a:gd name="connsiteX4" fmla="*/ 15984 w 702118"/>
                <a:gd name="connsiteY4" fmla="*/ 30287 h 153141"/>
                <a:gd name="connsiteX0" fmla="*/ 15984 w 702118"/>
                <a:gd name="connsiteY0" fmla="*/ 30287 h 153141"/>
                <a:gd name="connsiteX1" fmla="*/ 23091 w 702118"/>
                <a:gd name="connsiteY1" fmla="*/ 153141 h 153141"/>
                <a:gd name="connsiteX2" fmla="*/ 682169 w 702118"/>
                <a:gd name="connsiteY2" fmla="*/ 116336 h 153141"/>
                <a:gd name="connsiteX3" fmla="*/ 673703 w 702118"/>
                <a:gd name="connsiteY3" fmla="*/ 14736 h 153141"/>
                <a:gd name="connsiteX4" fmla="*/ 15984 w 702118"/>
                <a:gd name="connsiteY4" fmla="*/ 30287 h 153141"/>
                <a:gd name="connsiteX0" fmla="*/ 25588 w 711722"/>
                <a:gd name="connsiteY0" fmla="*/ 30287 h 153680"/>
                <a:gd name="connsiteX1" fmla="*/ 32695 w 711722"/>
                <a:gd name="connsiteY1" fmla="*/ 153141 h 153680"/>
                <a:gd name="connsiteX2" fmla="*/ 691773 w 711722"/>
                <a:gd name="connsiteY2" fmla="*/ 116336 h 153680"/>
                <a:gd name="connsiteX3" fmla="*/ 683307 w 711722"/>
                <a:gd name="connsiteY3" fmla="*/ 14736 h 153680"/>
                <a:gd name="connsiteX4" fmla="*/ 25588 w 711722"/>
                <a:gd name="connsiteY4" fmla="*/ 30287 h 153680"/>
                <a:gd name="connsiteX0" fmla="*/ 9393 w 695527"/>
                <a:gd name="connsiteY0" fmla="*/ 30287 h 127880"/>
                <a:gd name="connsiteX1" fmla="*/ 78871 w 695527"/>
                <a:gd name="connsiteY1" fmla="*/ 127163 h 127880"/>
                <a:gd name="connsiteX2" fmla="*/ 675578 w 695527"/>
                <a:gd name="connsiteY2" fmla="*/ 116336 h 127880"/>
                <a:gd name="connsiteX3" fmla="*/ 667112 w 695527"/>
                <a:gd name="connsiteY3" fmla="*/ 14736 h 127880"/>
                <a:gd name="connsiteX4" fmla="*/ 9393 w 695527"/>
                <a:gd name="connsiteY4" fmla="*/ 30287 h 127880"/>
                <a:gd name="connsiteX0" fmla="*/ 6374 w 692508"/>
                <a:gd name="connsiteY0" fmla="*/ 30287 h 116336"/>
                <a:gd name="connsiteX1" fmla="*/ 115543 w 692508"/>
                <a:gd name="connsiteY1" fmla="*/ 110633 h 116336"/>
                <a:gd name="connsiteX2" fmla="*/ 672559 w 692508"/>
                <a:gd name="connsiteY2" fmla="*/ 116336 h 116336"/>
                <a:gd name="connsiteX3" fmla="*/ 664093 w 692508"/>
                <a:gd name="connsiteY3" fmla="*/ 14736 h 116336"/>
                <a:gd name="connsiteX4" fmla="*/ 6374 w 692508"/>
                <a:gd name="connsiteY4" fmla="*/ 30287 h 116336"/>
                <a:gd name="connsiteX0" fmla="*/ 6374 w 721373"/>
                <a:gd name="connsiteY0" fmla="*/ 30287 h 118697"/>
                <a:gd name="connsiteX1" fmla="*/ 115543 w 721373"/>
                <a:gd name="connsiteY1" fmla="*/ 110633 h 118697"/>
                <a:gd name="connsiteX2" fmla="*/ 710833 w 721373"/>
                <a:gd name="connsiteY2" fmla="*/ 118697 h 118697"/>
                <a:gd name="connsiteX3" fmla="*/ 664093 w 721373"/>
                <a:gd name="connsiteY3" fmla="*/ 14736 h 118697"/>
                <a:gd name="connsiteX4" fmla="*/ 6374 w 721373"/>
                <a:gd name="connsiteY4" fmla="*/ 30287 h 118697"/>
                <a:gd name="connsiteX0" fmla="*/ 6374 w 726468"/>
                <a:gd name="connsiteY0" fmla="*/ 31736 h 120146"/>
                <a:gd name="connsiteX1" fmla="*/ 115543 w 726468"/>
                <a:gd name="connsiteY1" fmla="*/ 112082 h 120146"/>
                <a:gd name="connsiteX2" fmla="*/ 710833 w 726468"/>
                <a:gd name="connsiteY2" fmla="*/ 120146 h 120146"/>
                <a:gd name="connsiteX3" fmla="*/ 689609 w 726468"/>
                <a:gd name="connsiteY3" fmla="*/ 9101 h 120146"/>
                <a:gd name="connsiteX4" fmla="*/ 6374 w 726468"/>
                <a:gd name="connsiteY4" fmla="*/ 31736 h 120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468" h="120146">
                  <a:moveTo>
                    <a:pt x="6374" y="31736"/>
                  </a:moveTo>
                  <a:cubicBezTo>
                    <a:pt x="-25401" y="65603"/>
                    <a:pt x="69606" y="120723"/>
                    <a:pt x="115543" y="112082"/>
                  </a:cubicBezTo>
                  <a:cubicBezTo>
                    <a:pt x="312178" y="6886"/>
                    <a:pt x="476979" y="98939"/>
                    <a:pt x="710833" y="120146"/>
                  </a:cubicBezTo>
                  <a:cubicBezTo>
                    <a:pt x="742448" y="77773"/>
                    <a:pt x="721384" y="48562"/>
                    <a:pt x="689609" y="9101"/>
                  </a:cubicBezTo>
                  <a:cubicBezTo>
                    <a:pt x="472774" y="55476"/>
                    <a:pt x="46533" y="-49017"/>
                    <a:pt x="6374" y="3173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DABD1EF3-864F-4444-BBF3-522594C87263}"/>
                </a:ext>
              </a:extLst>
            </p:cNvPr>
            <p:cNvSpPr/>
            <p:nvPr/>
          </p:nvSpPr>
          <p:spPr>
            <a:xfrm flipH="1">
              <a:off x="2918829" y="3556242"/>
              <a:ext cx="731324" cy="94837"/>
            </a:xfrm>
            <a:custGeom>
              <a:avLst/>
              <a:gdLst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4233 w 639233"/>
                <a:gd name="connsiteY0" fmla="*/ 9392 h 110992"/>
                <a:gd name="connsiteX1" fmla="*/ 0 w 639233"/>
                <a:gd name="connsiteY1" fmla="*/ 110992 h 110992"/>
                <a:gd name="connsiteX2" fmla="*/ 639233 w 639233"/>
                <a:gd name="connsiteY2" fmla="*/ 102526 h 110992"/>
                <a:gd name="connsiteX3" fmla="*/ 635000 w 639233"/>
                <a:gd name="connsiteY3" fmla="*/ 22092 h 110992"/>
                <a:gd name="connsiteX4" fmla="*/ 630767 w 639233"/>
                <a:gd name="connsiteY4" fmla="*/ 926 h 110992"/>
                <a:gd name="connsiteX5" fmla="*/ 630767 w 639233"/>
                <a:gd name="connsiteY5" fmla="*/ 926 h 110992"/>
                <a:gd name="connsiteX6" fmla="*/ 4233 w 639233"/>
                <a:gd name="connsiteY6" fmla="*/ 9392 h 110992"/>
                <a:gd name="connsiteX0" fmla="*/ 14956 w 649956"/>
                <a:gd name="connsiteY0" fmla="*/ 9392 h 110992"/>
                <a:gd name="connsiteX1" fmla="*/ 10723 w 649956"/>
                <a:gd name="connsiteY1" fmla="*/ 110992 h 110992"/>
                <a:gd name="connsiteX2" fmla="*/ 649956 w 649956"/>
                <a:gd name="connsiteY2" fmla="*/ 102526 h 110992"/>
                <a:gd name="connsiteX3" fmla="*/ 645723 w 649956"/>
                <a:gd name="connsiteY3" fmla="*/ 22092 h 110992"/>
                <a:gd name="connsiteX4" fmla="*/ 641490 w 649956"/>
                <a:gd name="connsiteY4" fmla="*/ 926 h 110992"/>
                <a:gd name="connsiteX5" fmla="*/ 641490 w 649956"/>
                <a:gd name="connsiteY5" fmla="*/ 926 h 110992"/>
                <a:gd name="connsiteX6" fmla="*/ 14956 w 649956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655192"/>
                <a:gd name="connsiteY0" fmla="*/ 9392 h 110992"/>
                <a:gd name="connsiteX1" fmla="*/ 15959 w 655192"/>
                <a:gd name="connsiteY1" fmla="*/ 110992 h 110992"/>
                <a:gd name="connsiteX2" fmla="*/ 655192 w 655192"/>
                <a:gd name="connsiteY2" fmla="*/ 102526 h 110992"/>
                <a:gd name="connsiteX3" fmla="*/ 650959 w 655192"/>
                <a:gd name="connsiteY3" fmla="*/ 22092 h 110992"/>
                <a:gd name="connsiteX4" fmla="*/ 646726 w 655192"/>
                <a:gd name="connsiteY4" fmla="*/ 926 h 110992"/>
                <a:gd name="connsiteX5" fmla="*/ 646726 w 655192"/>
                <a:gd name="connsiteY5" fmla="*/ 926 h 110992"/>
                <a:gd name="connsiteX6" fmla="*/ 20192 w 655192"/>
                <a:gd name="connsiteY6" fmla="*/ 9392 h 110992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700108"/>
                <a:gd name="connsiteY0" fmla="*/ 8466 h 110066"/>
                <a:gd name="connsiteX1" fmla="*/ 15959 w 700108"/>
                <a:gd name="connsiteY1" fmla="*/ 110066 h 110066"/>
                <a:gd name="connsiteX2" fmla="*/ 655192 w 700108"/>
                <a:gd name="connsiteY2" fmla="*/ 101600 h 110066"/>
                <a:gd name="connsiteX3" fmla="*/ 646726 w 700108"/>
                <a:gd name="connsiteY3" fmla="*/ 0 h 110066"/>
                <a:gd name="connsiteX4" fmla="*/ 646726 w 700108"/>
                <a:gd name="connsiteY4" fmla="*/ 0 h 110066"/>
                <a:gd name="connsiteX5" fmla="*/ 20192 w 700108"/>
                <a:gd name="connsiteY5" fmla="*/ 8466 h 110066"/>
                <a:gd name="connsiteX0" fmla="*/ 20192 w 676032"/>
                <a:gd name="connsiteY0" fmla="*/ 8466 h 110066"/>
                <a:gd name="connsiteX1" fmla="*/ 15959 w 676032"/>
                <a:gd name="connsiteY1" fmla="*/ 110066 h 110066"/>
                <a:gd name="connsiteX2" fmla="*/ 655192 w 676032"/>
                <a:gd name="connsiteY2" fmla="*/ 101600 h 110066"/>
                <a:gd name="connsiteX3" fmla="*/ 646726 w 676032"/>
                <a:gd name="connsiteY3" fmla="*/ 0 h 110066"/>
                <a:gd name="connsiteX4" fmla="*/ 646726 w 676032"/>
                <a:gd name="connsiteY4" fmla="*/ 0 h 110066"/>
                <a:gd name="connsiteX5" fmla="*/ 20192 w 676032"/>
                <a:gd name="connsiteY5" fmla="*/ 8466 h 110066"/>
                <a:gd name="connsiteX0" fmla="*/ 20192 w 682401"/>
                <a:gd name="connsiteY0" fmla="*/ 8466 h 110066"/>
                <a:gd name="connsiteX1" fmla="*/ 15959 w 682401"/>
                <a:gd name="connsiteY1" fmla="*/ 110066 h 110066"/>
                <a:gd name="connsiteX2" fmla="*/ 655192 w 682401"/>
                <a:gd name="connsiteY2" fmla="*/ 101600 h 110066"/>
                <a:gd name="connsiteX3" fmla="*/ 646726 w 682401"/>
                <a:gd name="connsiteY3" fmla="*/ 0 h 110066"/>
                <a:gd name="connsiteX4" fmla="*/ 646726 w 682401"/>
                <a:gd name="connsiteY4" fmla="*/ 0 h 110066"/>
                <a:gd name="connsiteX5" fmla="*/ 20192 w 682401"/>
                <a:gd name="connsiteY5" fmla="*/ 8466 h 110066"/>
                <a:gd name="connsiteX0" fmla="*/ 20192 w 681960"/>
                <a:gd name="connsiteY0" fmla="*/ 8466 h 110066"/>
                <a:gd name="connsiteX1" fmla="*/ 15959 w 681960"/>
                <a:gd name="connsiteY1" fmla="*/ 110066 h 110066"/>
                <a:gd name="connsiteX2" fmla="*/ 655192 w 681960"/>
                <a:gd name="connsiteY2" fmla="*/ 101600 h 110066"/>
                <a:gd name="connsiteX3" fmla="*/ 646726 w 681960"/>
                <a:gd name="connsiteY3" fmla="*/ 0 h 110066"/>
                <a:gd name="connsiteX4" fmla="*/ 646726 w 681960"/>
                <a:gd name="connsiteY4" fmla="*/ 0 h 110066"/>
                <a:gd name="connsiteX5" fmla="*/ 20192 w 681960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646726 w 676344"/>
                <a:gd name="connsiteY4" fmla="*/ 0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597185 w 676344"/>
                <a:gd name="connsiteY4" fmla="*/ 4505 h 110066"/>
                <a:gd name="connsiteX5" fmla="*/ 20192 w 676344"/>
                <a:gd name="connsiteY5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76344"/>
                <a:gd name="connsiteY0" fmla="*/ 8466 h 110066"/>
                <a:gd name="connsiteX1" fmla="*/ 15959 w 676344"/>
                <a:gd name="connsiteY1" fmla="*/ 110066 h 110066"/>
                <a:gd name="connsiteX2" fmla="*/ 655192 w 676344"/>
                <a:gd name="connsiteY2" fmla="*/ 101600 h 110066"/>
                <a:gd name="connsiteX3" fmla="*/ 646726 w 676344"/>
                <a:gd name="connsiteY3" fmla="*/ 0 h 110066"/>
                <a:gd name="connsiteX4" fmla="*/ 20192 w 676344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83305"/>
                <a:gd name="connsiteY0" fmla="*/ 8466 h 110066"/>
                <a:gd name="connsiteX1" fmla="*/ 15959 w 683305"/>
                <a:gd name="connsiteY1" fmla="*/ 110066 h 110066"/>
                <a:gd name="connsiteX2" fmla="*/ 655192 w 683305"/>
                <a:gd name="connsiteY2" fmla="*/ 101600 h 110066"/>
                <a:gd name="connsiteX3" fmla="*/ 646726 w 683305"/>
                <a:gd name="connsiteY3" fmla="*/ 0 h 110066"/>
                <a:gd name="connsiteX4" fmla="*/ 20192 w 683305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1864"/>
                <a:gd name="connsiteY0" fmla="*/ 8466 h 110066"/>
                <a:gd name="connsiteX1" fmla="*/ 15959 w 671864"/>
                <a:gd name="connsiteY1" fmla="*/ 110066 h 110066"/>
                <a:gd name="connsiteX2" fmla="*/ 655192 w 671864"/>
                <a:gd name="connsiteY2" fmla="*/ 101600 h 110066"/>
                <a:gd name="connsiteX3" fmla="*/ 646726 w 671864"/>
                <a:gd name="connsiteY3" fmla="*/ 0 h 110066"/>
                <a:gd name="connsiteX4" fmla="*/ 20192 w 671864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75141"/>
                <a:gd name="connsiteY0" fmla="*/ 8466 h 110066"/>
                <a:gd name="connsiteX1" fmla="*/ 15959 w 675141"/>
                <a:gd name="connsiteY1" fmla="*/ 110066 h 110066"/>
                <a:gd name="connsiteX2" fmla="*/ 655192 w 675141"/>
                <a:gd name="connsiteY2" fmla="*/ 101600 h 110066"/>
                <a:gd name="connsiteX3" fmla="*/ 646726 w 675141"/>
                <a:gd name="connsiteY3" fmla="*/ 0 h 110066"/>
                <a:gd name="connsiteX4" fmla="*/ 20192 w 675141"/>
                <a:gd name="connsiteY4" fmla="*/ 8466 h 110066"/>
                <a:gd name="connsiteX0" fmla="*/ 20192 w 653418"/>
                <a:gd name="connsiteY0" fmla="*/ 8466 h 170873"/>
                <a:gd name="connsiteX1" fmla="*/ 15959 w 653418"/>
                <a:gd name="connsiteY1" fmla="*/ 110066 h 170873"/>
                <a:gd name="connsiteX2" fmla="*/ 556910 w 653418"/>
                <a:gd name="connsiteY2" fmla="*/ 170873 h 170873"/>
                <a:gd name="connsiteX3" fmla="*/ 646726 w 653418"/>
                <a:gd name="connsiteY3" fmla="*/ 0 h 170873"/>
                <a:gd name="connsiteX4" fmla="*/ 20192 w 653418"/>
                <a:gd name="connsiteY4" fmla="*/ 8466 h 170873"/>
                <a:gd name="connsiteX0" fmla="*/ 20192 w 580232"/>
                <a:gd name="connsiteY0" fmla="*/ 70 h 162477"/>
                <a:gd name="connsiteX1" fmla="*/ 15959 w 580232"/>
                <a:gd name="connsiteY1" fmla="*/ 101670 h 162477"/>
                <a:gd name="connsiteX2" fmla="*/ 556910 w 580232"/>
                <a:gd name="connsiteY2" fmla="*/ 162477 h 162477"/>
                <a:gd name="connsiteX3" fmla="*/ 556004 w 580232"/>
                <a:gd name="connsiteY3" fmla="*/ 35687 h 162477"/>
                <a:gd name="connsiteX4" fmla="*/ 20192 w 580232"/>
                <a:gd name="connsiteY4" fmla="*/ 70 h 162477"/>
                <a:gd name="connsiteX0" fmla="*/ 8218 w 568258"/>
                <a:gd name="connsiteY0" fmla="*/ 70 h 162477"/>
                <a:gd name="connsiteX1" fmla="*/ 62105 w 568258"/>
                <a:gd name="connsiteY1" fmla="*/ 101670 h 162477"/>
                <a:gd name="connsiteX2" fmla="*/ 544936 w 568258"/>
                <a:gd name="connsiteY2" fmla="*/ 162477 h 162477"/>
                <a:gd name="connsiteX3" fmla="*/ 544030 w 568258"/>
                <a:gd name="connsiteY3" fmla="*/ 35687 h 162477"/>
                <a:gd name="connsiteX4" fmla="*/ 8218 w 568258"/>
                <a:gd name="connsiteY4" fmla="*/ 70 h 162477"/>
                <a:gd name="connsiteX0" fmla="*/ 5827 w 604141"/>
                <a:gd name="connsiteY0" fmla="*/ 70 h 162477"/>
                <a:gd name="connsiteX1" fmla="*/ 97988 w 604141"/>
                <a:gd name="connsiteY1" fmla="*/ 101670 h 162477"/>
                <a:gd name="connsiteX2" fmla="*/ 580819 w 604141"/>
                <a:gd name="connsiteY2" fmla="*/ 162477 h 162477"/>
                <a:gd name="connsiteX3" fmla="*/ 579913 w 604141"/>
                <a:gd name="connsiteY3" fmla="*/ 35687 h 162477"/>
                <a:gd name="connsiteX4" fmla="*/ 5827 w 604141"/>
                <a:gd name="connsiteY4" fmla="*/ 70 h 162477"/>
                <a:gd name="connsiteX0" fmla="*/ 22223 w 620537"/>
                <a:gd name="connsiteY0" fmla="*/ 70 h 162477"/>
                <a:gd name="connsiteX1" fmla="*/ 13740 w 620537"/>
                <a:gd name="connsiteY1" fmla="*/ 120562 h 162477"/>
                <a:gd name="connsiteX2" fmla="*/ 597215 w 620537"/>
                <a:gd name="connsiteY2" fmla="*/ 162477 h 162477"/>
                <a:gd name="connsiteX3" fmla="*/ 596309 w 620537"/>
                <a:gd name="connsiteY3" fmla="*/ 35687 h 162477"/>
                <a:gd name="connsiteX4" fmla="*/ 22223 w 620537"/>
                <a:gd name="connsiteY4" fmla="*/ 70 h 162477"/>
                <a:gd name="connsiteX0" fmla="*/ 83315 w 609334"/>
                <a:gd name="connsiteY0" fmla="*/ 89 h 143604"/>
                <a:gd name="connsiteX1" fmla="*/ 2537 w 609334"/>
                <a:gd name="connsiteY1" fmla="*/ 101689 h 143604"/>
                <a:gd name="connsiteX2" fmla="*/ 586012 w 609334"/>
                <a:gd name="connsiteY2" fmla="*/ 143604 h 143604"/>
                <a:gd name="connsiteX3" fmla="*/ 585106 w 609334"/>
                <a:gd name="connsiteY3" fmla="*/ 16814 h 143604"/>
                <a:gd name="connsiteX4" fmla="*/ 83315 w 609334"/>
                <a:gd name="connsiteY4" fmla="*/ 89 h 143604"/>
                <a:gd name="connsiteX0" fmla="*/ 43610 w 569629"/>
                <a:gd name="connsiteY0" fmla="*/ 89 h 143604"/>
                <a:gd name="connsiteX1" fmla="*/ 5358 w 569629"/>
                <a:gd name="connsiteY1" fmla="*/ 94604 h 143604"/>
                <a:gd name="connsiteX2" fmla="*/ 546307 w 569629"/>
                <a:gd name="connsiteY2" fmla="*/ 143604 h 143604"/>
                <a:gd name="connsiteX3" fmla="*/ 545401 w 569629"/>
                <a:gd name="connsiteY3" fmla="*/ 16814 h 143604"/>
                <a:gd name="connsiteX4" fmla="*/ 43610 w 569629"/>
                <a:gd name="connsiteY4" fmla="*/ 89 h 143604"/>
                <a:gd name="connsiteX0" fmla="*/ 43610 w 578952"/>
                <a:gd name="connsiteY0" fmla="*/ 89 h 94604"/>
                <a:gd name="connsiteX1" fmla="*/ 5358 w 578952"/>
                <a:gd name="connsiteY1" fmla="*/ 94604 h 94604"/>
                <a:gd name="connsiteX2" fmla="*/ 561901 w 578952"/>
                <a:gd name="connsiteY2" fmla="*/ 82203 h 94604"/>
                <a:gd name="connsiteX3" fmla="*/ 545401 w 578952"/>
                <a:gd name="connsiteY3" fmla="*/ 16814 h 94604"/>
                <a:gd name="connsiteX4" fmla="*/ 43610 w 578952"/>
                <a:gd name="connsiteY4" fmla="*/ 89 h 94604"/>
                <a:gd name="connsiteX0" fmla="*/ 43610 w 576898"/>
                <a:gd name="connsiteY0" fmla="*/ 6890 h 101405"/>
                <a:gd name="connsiteX1" fmla="*/ 5358 w 576898"/>
                <a:gd name="connsiteY1" fmla="*/ 101405 h 101405"/>
                <a:gd name="connsiteX2" fmla="*/ 561901 w 576898"/>
                <a:gd name="connsiteY2" fmla="*/ 89004 h 101405"/>
                <a:gd name="connsiteX3" fmla="*/ 538314 w 576898"/>
                <a:gd name="connsiteY3" fmla="*/ 0 h 101405"/>
                <a:gd name="connsiteX4" fmla="*/ 43610 w 576898"/>
                <a:gd name="connsiteY4" fmla="*/ 6890 h 101405"/>
                <a:gd name="connsiteX0" fmla="*/ 43610 w 574641"/>
                <a:gd name="connsiteY0" fmla="*/ 44675 h 139190"/>
                <a:gd name="connsiteX1" fmla="*/ 5358 w 574641"/>
                <a:gd name="connsiteY1" fmla="*/ 139190 h 139190"/>
                <a:gd name="connsiteX2" fmla="*/ 561901 w 574641"/>
                <a:gd name="connsiteY2" fmla="*/ 126789 h 139190"/>
                <a:gd name="connsiteX3" fmla="*/ 528391 w 574641"/>
                <a:gd name="connsiteY3" fmla="*/ 0 h 139190"/>
                <a:gd name="connsiteX4" fmla="*/ 43610 w 574641"/>
                <a:gd name="connsiteY4" fmla="*/ 44675 h 139190"/>
                <a:gd name="connsiteX0" fmla="*/ 43610 w 574641"/>
                <a:gd name="connsiteY0" fmla="*/ 44675 h 139190"/>
                <a:gd name="connsiteX1" fmla="*/ 5358 w 574641"/>
                <a:gd name="connsiteY1" fmla="*/ 139190 h 139190"/>
                <a:gd name="connsiteX2" fmla="*/ 561901 w 574641"/>
                <a:gd name="connsiteY2" fmla="*/ 126789 h 139190"/>
                <a:gd name="connsiteX3" fmla="*/ 528391 w 574641"/>
                <a:gd name="connsiteY3" fmla="*/ 0 h 139190"/>
                <a:gd name="connsiteX4" fmla="*/ 43610 w 574641"/>
                <a:gd name="connsiteY4" fmla="*/ 44675 h 139190"/>
                <a:gd name="connsiteX0" fmla="*/ 43610 w 578829"/>
                <a:gd name="connsiteY0" fmla="*/ 44679 h 139194"/>
                <a:gd name="connsiteX1" fmla="*/ 5358 w 578829"/>
                <a:gd name="connsiteY1" fmla="*/ 139194 h 139194"/>
                <a:gd name="connsiteX2" fmla="*/ 561901 w 578829"/>
                <a:gd name="connsiteY2" fmla="*/ 126793 h 139194"/>
                <a:gd name="connsiteX3" fmla="*/ 528391 w 578829"/>
                <a:gd name="connsiteY3" fmla="*/ 4 h 139194"/>
                <a:gd name="connsiteX4" fmla="*/ 43610 w 578829"/>
                <a:gd name="connsiteY4" fmla="*/ 44679 h 139194"/>
                <a:gd name="connsiteX0" fmla="*/ 43610 w 562944"/>
                <a:gd name="connsiteY0" fmla="*/ 44679 h 139194"/>
                <a:gd name="connsiteX1" fmla="*/ 5358 w 562944"/>
                <a:gd name="connsiteY1" fmla="*/ 139194 h 139194"/>
                <a:gd name="connsiteX2" fmla="*/ 534967 w 562944"/>
                <a:gd name="connsiteY2" fmla="*/ 122070 h 139194"/>
                <a:gd name="connsiteX3" fmla="*/ 528391 w 562944"/>
                <a:gd name="connsiteY3" fmla="*/ 4 h 139194"/>
                <a:gd name="connsiteX4" fmla="*/ 43610 w 562944"/>
                <a:gd name="connsiteY4" fmla="*/ 44679 h 139194"/>
                <a:gd name="connsiteX0" fmla="*/ 29035 w 566797"/>
                <a:gd name="connsiteY0" fmla="*/ 49401 h 139194"/>
                <a:gd name="connsiteX1" fmla="*/ 9211 w 566797"/>
                <a:gd name="connsiteY1" fmla="*/ 139194 h 139194"/>
                <a:gd name="connsiteX2" fmla="*/ 538820 w 566797"/>
                <a:gd name="connsiteY2" fmla="*/ 122070 h 139194"/>
                <a:gd name="connsiteX3" fmla="*/ 532244 w 566797"/>
                <a:gd name="connsiteY3" fmla="*/ 4 h 139194"/>
                <a:gd name="connsiteX4" fmla="*/ 29035 w 566797"/>
                <a:gd name="connsiteY4" fmla="*/ 49401 h 139194"/>
                <a:gd name="connsiteX0" fmla="*/ 29035 w 566797"/>
                <a:gd name="connsiteY0" fmla="*/ 49401 h 139194"/>
                <a:gd name="connsiteX1" fmla="*/ 9211 w 566797"/>
                <a:gd name="connsiteY1" fmla="*/ 139194 h 139194"/>
                <a:gd name="connsiteX2" fmla="*/ 538820 w 566797"/>
                <a:gd name="connsiteY2" fmla="*/ 122070 h 139194"/>
                <a:gd name="connsiteX3" fmla="*/ 532244 w 566797"/>
                <a:gd name="connsiteY3" fmla="*/ 4 h 139194"/>
                <a:gd name="connsiteX4" fmla="*/ 29035 w 566797"/>
                <a:gd name="connsiteY4" fmla="*/ 49401 h 139194"/>
                <a:gd name="connsiteX0" fmla="*/ 29035 w 566797"/>
                <a:gd name="connsiteY0" fmla="*/ 49401 h 139194"/>
                <a:gd name="connsiteX1" fmla="*/ 9211 w 566797"/>
                <a:gd name="connsiteY1" fmla="*/ 139194 h 139194"/>
                <a:gd name="connsiteX2" fmla="*/ 538820 w 566797"/>
                <a:gd name="connsiteY2" fmla="*/ 122070 h 139194"/>
                <a:gd name="connsiteX3" fmla="*/ 532244 w 566797"/>
                <a:gd name="connsiteY3" fmla="*/ 4 h 139194"/>
                <a:gd name="connsiteX4" fmla="*/ 29035 w 566797"/>
                <a:gd name="connsiteY4" fmla="*/ 49401 h 139194"/>
                <a:gd name="connsiteX0" fmla="*/ 13393 w 551155"/>
                <a:gd name="connsiteY0" fmla="*/ 49401 h 136832"/>
                <a:gd name="connsiteX1" fmla="*/ 30425 w 551155"/>
                <a:gd name="connsiteY1" fmla="*/ 136832 h 136832"/>
                <a:gd name="connsiteX2" fmla="*/ 523178 w 551155"/>
                <a:gd name="connsiteY2" fmla="*/ 122070 h 136832"/>
                <a:gd name="connsiteX3" fmla="*/ 516602 w 551155"/>
                <a:gd name="connsiteY3" fmla="*/ 4 h 136832"/>
                <a:gd name="connsiteX4" fmla="*/ 13393 w 551155"/>
                <a:gd name="connsiteY4" fmla="*/ 49401 h 136832"/>
                <a:gd name="connsiteX0" fmla="*/ 18425 w 539176"/>
                <a:gd name="connsiteY0" fmla="*/ 35232 h 136832"/>
                <a:gd name="connsiteX1" fmla="*/ 18446 w 539176"/>
                <a:gd name="connsiteY1" fmla="*/ 136832 h 136832"/>
                <a:gd name="connsiteX2" fmla="*/ 511199 w 539176"/>
                <a:gd name="connsiteY2" fmla="*/ 122070 h 136832"/>
                <a:gd name="connsiteX3" fmla="*/ 504623 w 539176"/>
                <a:gd name="connsiteY3" fmla="*/ 4 h 136832"/>
                <a:gd name="connsiteX4" fmla="*/ 18425 w 539176"/>
                <a:gd name="connsiteY4" fmla="*/ 35232 h 136832"/>
                <a:gd name="connsiteX0" fmla="*/ 18425 w 539176"/>
                <a:gd name="connsiteY0" fmla="*/ 35232 h 138750"/>
                <a:gd name="connsiteX1" fmla="*/ 18446 w 539176"/>
                <a:gd name="connsiteY1" fmla="*/ 136832 h 138750"/>
                <a:gd name="connsiteX2" fmla="*/ 131714 w 539176"/>
                <a:gd name="connsiteY2" fmla="*/ 85641 h 138750"/>
                <a:gd name="connsiteX3" fmla="*/ 511199 w 539176"/>
                <a:gd name="connsiteY3" fmla="*/ 122070 h 138750"/>
                <a:gd name="connsiteX4" fmla="*/ 504623 w 539176"/>
                <a:gd name="connsiteY4" fmla="*/ 4 h 138750"/>
                <a:gd name="connsiteX5" fmla="*/ 18425 w 539176"/>
                <a:gd name="connsiteY5" fmla="*/ 35232 h 138750"/>
                <a:gd name="connsiteX0" fmla="*/ 18425 w 539176"/>
                <a:gd name="connsiteY0" fmla="*/ 35232 h 138750"/>
                <a:gd name="connsiteX1" fmla="*/ 18446 w 539176"/>
                <a:gd name="connsiteY1" fmla="*/ 136832 h 138750"/>
                <a:gd name="connsiteX2" fmla="*/ 131714 w 539176"/>
                <a:gd name="connsiteY2" fmla="*/ 85641 h 138750"/>
                <a:gd name="connsiteX3" fmla="*/ 511199 w 539176"/>
                <a:gd name="connsiteY3" fmla="*/ 122070 h 138750"/>
                <a:gd name="connsiteX4" fmla="*/ 504623 w 539176"/>
                <a:gd name="connsiteY4" fmla="*/ 4 h 138750"/>
                <a:gd name="connsiteX5" fmla="*/ 18425 w 539176"/>
                <a:gd name="connsiteY5" fmla="*/ 35232 h 138750"/>
                <a:gd name="connsiteX0" fmla="*/ 18425 w 539176"/>
                <a:gd name="connsiteY0" fmla="*/ 37562 h 141080"/>
                <a:gd name="connsiteX1" fmla="*/ 18446 w 539176"/>
                <a:gd name="connsiteY1" fmla="*/ 139162 h 141080"/>
                <a:gd name="connsiteX2" fmla="*/ 131714 w 539176"/>
                <a:gd name="connsiteY2" fmla="*/ 87971 h 141080"/>
                <a:gd name="connsiteX3" fmla="*/ 511199 w 539176"/>
                <a:gd name="connsiteY3" fmla="*/ 124400 h 141080"/>
                <a:gd name="connsiteX4" fmla="*/ 504623 w 539176"/>
                <a:gd name="connsiteY4" fmla="*/ 2334 h 141080"/>
                <a:gd name="connsiteX5" fmla="*/ 18425 w 539176"/>
                <a:gd name="connsiteY5" fmla="*/ 37562 h 14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176" h="141080">
                  <a:moveTo>
                    <a:pt x="18425" y="37562"/>
                  </a:moveTo>
                  <a:cubicBezTo>
                    <a:pt x="-13350" y="71429"/>
                    <a:pt x="2278" y="105295"/>
                    <a:pt x="18446" y="139162"/>
                  </a:cubicBezTo>
                  <a:cubicBezTo>
                    <a:pt x="37564" y="152680"/>
                    <a:pt x="49589" y="90431"/>
                    <a:pt x="131714" y="87971"/>
                  </a:cubicBezTo>
                  <a:cubicBezTo>
                    <a:pt x="213839" y="85511"/>
                    <a:pt x="449284" y="143790"/>
                    <a:pt x="511199" y="124400"/>
                  </a:cubicBezTo>
                  <a:cubicBezTo>
                    <a:pt x="542814" y="82027"/>
                    <a:pt x="556243" y="1648"/>
                    <a:pt x="504623" y="2334"/>
                  </a:cubicBezTo>
                  <a:cubicBezTo>
                    <a:pt x="320392" y="138448"/>
                    <a:pt x="158930" y="-83338"/>
                    <a:pt x="18425" y="3756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E8317C38-E9CE-4EA3-B5C0-1805D5E3F362}"/>
              </a:ext>
            </a:extLst>
          </p:cNvPr>
          <p:cNvSpPr/>
          <p:nvPr/>
        </p:nvSpPr>
        <p:spPr>
          <a:xfrm>
            <a:off x="2307390" y="3162508"/>
            <a:ext cx="2074475" cy="378677"/>
          </a:xfrm>
          <a:custGeom>
            <a:avLst/>
            <a:gdLst>
              <a:gd name="connsiteX0" fmla="*/ 840317 w 2074333"/>
              <a:gd name="connsiteY0" fmla="*/ 82550 h 268817"/>
              <a:gd name="connsiteX1" fmla="*/ 840317 w 2074333"/>
              <a:gd name="connsiteY1" fmla="*/ 82550 h 268817"/>
              <a:gd name="connsiteX2" fmla="*/ 82550 w 2074333"/>
              <a:gd name="connsiteY2" fmla="*/ 182033 h 268817"/>
              <a:gd name="connsiteX3" fmla="*/ 0 w 2074333"/>
              <a:gd name="connsiteY3" fmla="*/ 110067 h 268817"/>
              <a:gd name="connsiteX4" fmla="*/ 977900 w 2074333"/>
              <a:gd name="connsiteY4" fmla="*/ 0 h 268817"/>
              <a:gd name="connsiteX5" fmla="*/ 2074333 w 2074333"/>
              <a:gd name="connsiteY5" fmla="*/ 201083 h 268817"/>
              <a:gd name="connsiteX6" fmla="*/ 1972733 w 2074333"/>
              <a:gd name="connsiteY6" fmla="*/ 268817 h 268817"/>
              <a:gd name="connsiteX7" fmla="*/ 1170517 w 2074333"/>
              <a:gd name="connsiteY7" fmla="*/ 84667 h 268817"/>
              <a:gd name="connsiteX8" fmla="*/ 840317 w 2074333"/>
              <a:gd name="connsiteY8" fmla="*/ 82550 h 268817"/>
              <a:gd name="connsiteX0" fmla="*/ 840317 w 2074333"/>
              <a:gd name="connsiteY0" fmla="*/ 82550 h 268817"/>
              <a:gd name="connsiteX1" fmla="*/ 840317 w 2074333"/>
              <a:gd name="connsiteY1" fmla="*/ 82550 h 268817"/>
              <a:gd name="connsiteX2" fmla="*/ 82550 w 2074333"/>
              <a:gd name="connsiteY2" fmla="*/ 182033 h 268817"/>
              <a:gd name="connsiteX3" fmla="*/ 0 w 2074333"/>
              <a:gd name="connsiteY3" fmla="*/ 110067 h 268817"/>
              <a:gd name="connsiteX4" fmla="*/ 977900 w 2074333"/>
              <a:gd name="connsiteY4" fmla="*/ 0 h 268817"/>
              <a:gd name="connsiteX5" fmla="*/ 2074333 w 2074333"/>
              <a:gd name="connsiteY5" fmla="*/ 201083 h 268817"/>
              <a:gd name="connsiteX6" fmla="*/ 1972733 w 2074333"/>
              <a:gd name="connsiteY6" fmla="*/ 268817 h 268817"/>
              <a:gd name="connsiteX7" fmla="*/ 1170517 w 2074333"/>
              <a:gd name="connsiteY7" fmla="*/ 84667 h 268817"/>
              <a:gd name="connsiteX8" fmla="*/ 840317 w 2074333"/>
              <a:gd name="connsiteY8" fmla="*/ 82550 h 268817"/>
              <a:gd name="connsiteX0" fmla="*/ 840317 w 2074333"/>
              <a:gd name="connsiteY0" fmla="*/ 142705 h 328972"/>
              <a:gd name="connsiteX1" fmla="*/ 840317 w 2074333"/>
              <a:gd name="connsiteY1" fmla="*/ 142705 h 328972"/>
              <a:gd name="connsiteX2" fmla="*/ 82550 w 2074333"/>
              <a:gd name="connsiteY2" fmla="*/ 242188 h 328972"/>
              <a:gd name="connsiteX3" fmla="*/ 0 w 2074333"/>
              <a:gd name="connsiteY3" fmla="*/ 170222 h 328972"/>
              <a:gd name="connsiteX4" fmla="*/ 977900 w 2074333"/>
              <a:gd name="connsiteY4" fmla="*/ 60155 h 328972"/>
              <a:gd name="connsiteX5" fmla="*/ 2074333 w 2074333"/>
              <a:gd name="connsiteY5" fmla="*/ 261238 h 328972"/>
              <a:gd name="connsiteX6" fmla="*/ 1972733 w 2074333"/>
              <a:gd name="connsiteY6" fmla="*/ 328972 h 328972"/>
              <a:gd name="connsiteX7" fmla="*/ 1170517 w 2074333"/>
              <a:gd name="connsiteY7" fmla="*/ 144822 h 328972"/>
              <a:gd name="connsiteX8" fmla="*/ 840317 w 2074333"/>
              <a:gd name="connsiteY8" fmla="*/ 142705 h 328972"/>
              <a:gd name="connsiteX0" fmla="*/ 840317 w 2074333"/>
              <a:gd name="connsiteY0" fmla="*/ 142705 h 328972"/>
              <a:gd name="connsiteX1" fmla="*/ 840317 w 2074333"/>
              <a:gd name="connsiteY1" fmla="*/ 142705 h 328972"/>
              <a:gd name="connsiteX2" fmla="*/ 82550 w 2074333"/>
              <a:gd name="connsiteY2" fmla="*/ 242188 h 328972"/>
              <a:gd name="connsiteX3" fmla="*/ 0 w 2074333"/>
              <a:gd name="connsiteY3" fmla="*/ 170222 h 328972"/>
              <a:gd name="connsiteX4" fmla="*/ 977900 w 2074333"/>
              <a:gd name="connsiteY4" fmla="*/ 60155 h 328972"/>
              <a:gd name="connsiteX5" fmla="*/ 2074333 w 2074333"/>
              <a:gd name="connsiteY5" fmla="*/ 261238 h 328972"/>
              <a:gd name="connsiteX6" fmla="*/ 1972733 w 2074333"/>
              <a:gd name="connsiteY6" fmla="*/ 328972 h 328972"/>
              <a:gd name="connsiteX7" fmla="*/ 1170517 w 2074333"/>
              <a:gd name="connsiteY7" fmla="*/ 144822 h 328972"/>
              <a:gd name="connsiteX8" fmla="*/ 840317 w 2074333"/>
              <a:gd name="connsiteY8" fmla="*/ 142705 h 328972"/>
              <a:gd name="connsiteX0" fmla="*/ 840317 w 2074333"/>
              <a:gd name="connsiteY0" fmla="*/ 187875 h 374142"/>
              <a:gd name="connsiteX1" fmla="*/ 840317 w 2074333"/>
              <a:gd name="connsiteY1" fmla="*/ 187875 h 374142"/>
              <a:gd name="connsiteX2" fmla="*/ 82550 w 2074333"/>
              <a:gd name="connsiteY2" fmla="*/ 287358 h 374142"/>
              <a:gd name="connsiteX3" fmla="*/ 0 w 2074333"/>
              <a:gd name="connsiteY3" fmla="*/ 215392 h 374142"/>
              <a:gd name="connsiteX4" fmla="*/ 977900 w 2074333"/>
              <a:gd name="connsiteY4" fmla="*/ 105325 h 374142"/>
              <a:gd name="connsiteX5" fmla="*/ 2074333 w 2074333"/>
              <a:gd name="connsiteY5" fmla="*/ 306408 h 374142"/>
              <a:gd name="connsiteX6" fmla="*/ 1972733 w 2074333"/>
              <a:gd name="connsiteY6" fmla="*/ 374142 h 374142"/>
              <a:gd name="connsiteX7" fmla="*/ 1170517 w 2074333"/>
              <a:gd name="connsiteY7" fmla="*/ 189992 h 374142"/>
              <a:gd name="connsiteX8" fmla="*/ 840317 w 2074333"/>
              <a:gd name="connsiteY8" fmla="*/ 187875 h 374142"/>
              <a:gd name="connsiteX0" fmla="*/ 840317 w 2074333"/>
              <a:gd name="connsiteY0" fmla="*/ 187875 h 374142"/>
              <a:gd name="connsiteX1" fmla="*/ 840317 w 2074333"/>
              <a:gd name="connsiteY1" fmla="*/ 187875 h 374142"/>
              <a:gd name="connsiteX2" fmla="*/ 82550 w 2074333"/>
              <a:gd name="connsiteY2" fmla="*/ 287358 h 374142"/>
              <a:gd name="connsiteX3" fmla="*/ 0 w 2074333"/>
              <a:gd name="connsiteY3" fmla="*/ 215392 h 374142"/>
              <a:gd name="connsiteX4" fmla="*/ 977900 w 2074333"/>
              <a:gd name="connsiteY4" fmla="*/ 105325 h 374142"/>
              <a:gd name="connsiteX5" fmla="*/ 2074333 w 2074333"/>
              <a:gd name="connsiteY5" fmla="*/ 306408 h 374142"/>
              <a:gd name="connsiteX6" fmla="*/ 1972733 w 2074333"/>
              <a:gd name="connsiteY6" fmla="*/ 374142 h 374142"/>
              <a:gd name="connsiteX7" fmla="*/ 1170517 w 2074333"/>
              <a:gd name="connsiteY7" fmla="*/ 189992 h 374142"/>
              <a:gd name="connsiteX8" fmla="*/ 840317 w 2074333"/>
              <a:gd name="connsiteY8" fmla="*/ 187875 h 374142"/>
              <a:gd name="connsiteX0" fmla="*/ 840317 w 2074333"/>
              <a:gd name="connsiteY0" fmla="*/ 187875 h 374142"/>
              <a:gd name="connsiteX1" fmla="*/ 840317 w 2074333"/>
              <a:gd name="connsiteY1" fmla="*/ 187875 h 374142"/>
              <a:gd name="connsiteX2" fmla="*/ 82550 w 2074333"/>
              <a:gd name="connsiteY2" fmla="*/ 287358 h 374142"/>
              <a:gd name="connsiteX3" fmla="*/ 0 w 2074333"/>
              <a:gd name="connsiteY3" fmla="*/ 215392 h 374142"/>
              <a:gd name="connsiteX4" fmla="*/ 977900 w 2074333"/>
              <a:gd name="connsiteY4" fmla="*/ 105325 h 374142"/>
              <a:gd name="connsiteX5" fmla="*/ 2074333 w 2074333"/>
              <a:gd name="connsiteY5" fmla="*/ 306408 h 374142"/>
              <a:gd name="connsiteX6" fmla="*/ 1972733 w 2074333"/>
              <a:gd name="connsiteY6" fmla="*/ 374142 h 374142"/>
              <a:gd name="connsiteX7" fmla="*/ 1170517 w 2074333"/>
              <a:gd name="connsiteY7" fmla="*/ 189992 h 374142"/>
              <a:gd name="connsiteX8" fmla="*/ 840317 w 2074333"/>
              <a:gd name="connsiteY8" fmla="*/ 187875 h 374142"/>
              <a:gd name="connsiteX0" fmla="*/ 840317 w 2074333"/>
              <a:gd name="connsiteY0" fmla="*/ 187875 h 374142"/>
              <a:gd name="connsiteX1" fmla="*/ 840317 w 2074333"/>
              <a:gd name="connsiteY1" fmla="*/ 187875 h 374142"/>
              <a:gd name="connsiteX2" fmla="*/ 82550 w 2074333"/>
              <a:gd name="connsiteY2" fmla="*/ 287358 h 374142"/>
              <a:gd name="connsiteX3" fmla="*/ 0 w 2074333"/>
              <a:gd name="connsiteY3" fmla="*/ 215392 h 374142"/>
              <a:gd name="connsiteX4" fmla="*/ 977900 w 2074333"/>
              <a:gd name="connsiteY4" fmla="*/ 105325 h 374142"/>
              <a:gd name="connsiteX5" fmla="*/ 2074333 w 2074333"/>
              <a:gd name="connsiteY5" fmla="*/ 306408 h 374142"/>
              <a:gd name="connsiteX6" fmla="*/ 1972733 w 2074333"/>
              <a:gd name="connsiteY6" fmla="*/ 374142 h 374142"/>
              <a:gd name="connsiteX7" fmla="*/ 1170517 w 2074333"/>
              <a:gd name="connsiteY7" fmla="*/ 189992 h 374142"/>
              <a:gd name="connsiteX8" fmla="*/ 840317 w 2074333"/>
              <a:gd name="connsiteY8" fmla="*/ 187875 h 374142"/>
              <a:gd name="connsiteX0" fmla="*/ 840317 w 2075308"/>
              <a:gd name="connsiteY0" fmla="*/ 187875 h 374142"/>
              <a:gd name="connsiteX1" fmla="*/ 840317 w 2075308"/>
              <a:gd name="connsiteY1" fmla="*/ 187875 h 374142"/>
              <a:gd name="connsiteX2" fmla="*/ 82550 w 2075308"/>
              <a:gd name="connsiteY2" fmla="*/ 287358 h 374142"/>
              <a:gd name="connsiteX3" fmla="*/ 0 w 2075308"/>
              <a:gd name="connsiteY3" fmla="*/ 215392 h 374142"/>
              <a:gd name="connsiteX4" fmla="*/ 977900 w 2075308"/>
              <a:gd name="connsiteY4" fmla="*/ 105325 h 374142"/>
              <a:gd name="connsiteX5" fmla="*/ 2074333 w 2075308"/>
              <a:gd name="connsiteY5" fmla="*/ 306408 h 374142"/>
              <a:gd name="connsiteX6" fmla="*/ 1972733 w 2075308"/>
              <a:gd name="connsiteY6" fmla="*/ 374142 h 374142"/>
              <a:gd name="connsiteX7" fmla="*/ 1170517 w 2075308"/>
              <a:gd name="connsiteY7" fmla="*/ 189992 h 374142"/>
              <a:gd name="connsiteX8" fmla="*/ 840317 w 2075308"/>
              <a:gd name="connsiteY8" fmla="*/ 187875 h 374142"/>
              <a:gd name="connsiteX0" fmla="*/ 840317 w 2075308"/>
              <a:gd name="connsiteY0" fmla="*/ 187875 h 374142"/>
              <a:gd name="connsiteX1" fmla="*/ 840317 w 2075308"/>
              <a:gd name="connsiteY1" fmla="*/ 187875 h 374142"/>
              <a:gd name="connsiteX2" fmla="*/ 82550 w 2075308"/>
              <a:gd name="connsiteY2" fmla="*/ 287358 h 374142"/>
              <a:gd name="connsiteX3" fmla="*/ 0 w 2075308"/>
              <a:gd name="connsiteY3" fmla="*/ 215392 h 374142"/>
              <a:gd name="connsiteX4" fmla="*/ 977900 w 2075308"/>
              <a:gd name="connsiteY4" fmla="*/ 105325 h 374142"/>
              <a:gd name="connsiteX5" fmla="*/ 2074333 w 2075308"/>
              <a:gd name="connsiteY5" fmla="*/ 306408 h 374142"/>
              <a:gd name="connsiteX6" fmla="*/ 1972733 w 2075308"/>
              <a:gd name="connsiteY6" fmla="*/ 374142 h 374142"/>
              <a:gd name="connsiteX7" fmla="*/ 1170517 w 2075308"/>
              <a:gd name="connsiteY7" fmla="*/ 189992 h 374142"/>
              <a:gd name="connsiteX8" fmla="*/ 840317 w 2075308"/>
              <a:gd name="connsiteY8" fmla="*/ 187875 h 374142"/>
              <a:gd name="connsiteX0" fmla="*/ 840317 w 2075783"/>
              <a:gd name="connsiteY0" fmla="*/ 187875 h 387064"/>
              <a:gd name="connsiteX1" fmla="*/ 840317 w 2075783"/>
              <a:gd name="connsiteY1" fmla="*/ 187875 h 387064"/>
              <a:gd name="connsiteX2" fmla="*/ 82550 w 2075783"/>
              <a:gd name="connsiteY2" fmla="*/ 287358 h 387064"/>
              <a:gd name="connsiteX3" fmla="*/ 0 w 2075783"/>
              <a:gd name="connsiteY3" fmla="*/ 215392 h 387064"/>
              <a:gd name="connsiteX4" fmla="*/ 977900 w 2075783"/>
              <a:gd name="connsiteY4" fmla="*/ 105325 h 387064"/>
              <a:gd name="connsiteX5" fmla="*/ 2074333 w 2075783"/>
              <a:gd name="connsiteY5" fmla="*/ 306408 h 387064"/>
              <a:gd name="connsiteX6" fmla="*/ 1972733 w 2075783"/>
              <a:gd name="connsiteY6" fmla="*/ 374142 h 387064"/>
              <a:gd name="connsiteX7" fmla="*/ 1170517 w 2075783"/>
              <a:gd name="connsiteY7" fmla="*/ 189992 h 387064"/>
              <a:gd name="connsiteX8" fmla="*/ 840317 w 2075783"/>
              <a:gd name="connsiteY8" fmla="*/ 187875 h 387064"/>
              <a:gd name="connsiteX0" fmla="*/ 840317 w 2075783"/>
              <a:gd name="connsiteY0" fmla="*/ 187875 h 387064"/>
              <a:gd name="connsiteX1" fmla="*/ 840317 w 2075783"/>
              <a:gd name="connsiteY1" fmla="*/ 187875 h 387064"/>
              <a:gd name="connsiteX2" fmla="*/ 82550 w 2075783"/>
              <a:gd name="connsiteY2" fmla="*/ 287358 h 387064"/>
              <a:gd name="connsiteX3" fmla="*/ 0 w 2075783"/>
              <a:gd name="connsiteY3" fmla="*/ 215392 h 387064"/>
              <a:gd name="connsiteX4" fmla="*/ 977900 w 2075783"/>
              <a:gd name="connsiteY4" fmla="*/ 105325 h 387064"/>
              <a:gd name="connsiteX5" fmla="*/ 2074333 w 2075783"/>
              <a:gd name="connsiteY5" fmla="*/ 306408 h 387064"/>
              <a:gd name="connsiteX6" fmla="*/ 1972733 w 2075783"/>
              <a:gd name="connsiteY6" fmla="*/ 374142 h 387064"/>
              <a:gd name="connsiteX7" fmla="*/ 1170517 w 2075783"/>
              <a:gd name="connsiteY7" fmla="*/ 189992 h 387064"/>
              <a:gd name="connsiteX8" fmla="*/ 840317 w 2075783"/>
              <a:gd name="connsiteY8" fmla="*/ 187875 h 387064"/>
              <a:gd name="connsiteX0" fmla="*/ 840317 w 2080778"/>
              <a:gd name="connsiteY0" fmla="*/ 187875 h 382008"/>
              <a:gd name="connsiteX1" fmla="*/ 840317 w 2080778"/>
              <a:gd name="connsiteY1" fmla="*/ 187875 h 382008"/>
              <a:gd name="connsiteX2" fmla="*/ 82550 w 2080778"/>
              <a:gd name="connsiteY2" fmla="*/ 287358 h 382008"/>
              <a:gd name="connsiteX3" fmla="*/ 0 w 2080778"/>
              <a:gd name="connsiteY3" fmla="*/ 215392 h 382008"/>
              <a:gd name="connsiteX4" fmla="*/ 977900 w 2080778"/>
              <a:gd name="connsiteY4" fmla="*/ 105325 h 382008"/>
              <a:gd name="connsiteX5" fmla="*/ 2074333 w 2080778"/>
              <a:gd name="connsiteY5" fmla="*/ 306408 h 382008"/>
              <a:gd name="connsiteX6" fmla="*/ 1972733 w 2080778"/>
              <a:gd name="connsiteY6" fmla="*/ 374142 h 382008"/>
              <a:gd name="connsiteX7" fmla="*/ 1170517 w 2080778"/>
              <a:gd name="connsiteY7" fmla="*/ 189992 h 382008"/>
              <a:gd name="connsiteX8" fmla="*/ 840317 w 2080778"/>
              <a:gd name="connsiteY8" fmla="*/ 187875 h 382008"/>
              <a:gd name="connsiteX0" fmla="*/ 840317 w 2080778"/>
              <a:gd name="connsiteY0" fmla="*/ 187875 h 382008"/>
              <a:gd name="connsiteX1" fmla="*/ 840317 w 2080778"/>
              <a:gd name="connsiteY1" fmla="*/ 187875 h 382008"/>
              <a:gd name="connsiteX2" fmla="*/ 82550 w 2080778"/>
              <a:gd name="connsiteY2" fmla="*/ 287358 h 382008"/>
              <a:gd name="connsiteX3" fmla="*/ 0 w 2080778"/>
              <a:gd name="connsiteY3" fmla="*/ 215392 h 382008"/>
              <a:gd name="connsiteX4" fmla="*/ 977900 w 2080778"/>
              <a:gd name="connsiteY4" fmla="*/ 105325 h 382008"/>
              <a:gd name="connsiteX5" fmla="*/ 2074333 w 2080778"/>
              <a:gd name="connsiteY5" fmla="*/ 306408 h 382008"/>
              <a:gd name="connsiteX6" fmla="*/ 1972733 w 2080778"/>
              <a:gd name="connsiteY6" fmla="*/ 374142 h 382008"/>
              <a:gd name="connsiteX7" fmla="*/ 1170517 w 2080778"/>
              <a:gd name="connsiteY7" fmla="*/ 189992 h 382008"/>
              <a:gd name="connsiteX8" fmla="*/ 840317 w 2080778"/>
              <a:gd name="connsiteY8" fmla="*/ 187875 h 382008"/>
              <a:gd name="connsiteX0" fmla="*/ 840317 w 2082261"/>
              <a:gd name="connsiteY0" fmla="*/ 187875 h 374142"/>
              <a:gd name="connsiteX1" fmla="*/ 840317 w 2082261"/>
              <a:gd name="connsiteY1" fmla="*/ 187875 h 374142"/>
              <a:gd name="connsiteX2" fmla="*/ 82550 w 2082261"/>
              <a:gd name="connsiteY2" fmla="*/ 287358 h 374142"/>
              <a:gd name="connsiteX3" fmla="*/ 0 w 2082261"/>
              <a:gd name="connsiteY3" fmla="*/ 215392 h 374142"/>
              <a:gd name="connsiteX4" fmla="*/ 977900 w 2082261"/>
              <a:gd name="connsiteY4" fmla="*/ 105325 h 374142"/>
              <a:gd name="connsiteX5" fmla="*/ 2074333 w 2082261"/>
              <a:gd name="connsiteY5" fmla="*/ 306408 h 374142"/>
              <a:gd name="connsiteX6" fmla="*/ 1972733 w 2082261"/>
              <a:gd name="connsiteY6" fmla="*/ 374142 h 374142"/>
              <a:gd name="connsiteX7" fmla="*/ 1170517 w 2082261"/>
              <a:gd name="connsiteY7" fmla="*/ 189992 h 374142"/>
              <a:gd name="connsiteX8" fmla="*/ 840317 w 2082261"/>
              <a:gd name="connsiteY8" fmla="*/ 187875 h 374142"/>
              <a:gd name="connsiteX0" fmla="*/ 840317 w 2082261"/>
              <a:gd name="connsiteY0" fmla="*/ 187875 h 374142"/>
              <a:gd name="connsiteX1" fmla="*/ 840317 w 2082261"/>
              <a:gd name="connsiteY1" fmla="*/ 187875 h 374142"/>
              <a:gd name="connsiteX2" fmla="*/ 82550 w 2082261"/>
              <a:gd name="connsiteY2" fmla="*/ 287358 h 374142"/>
              <a:gd name="connsiteX3" fmla="*/ 0 w 2082261"/>
              <a:gd name="connsiteY3" fmla="*/ 215392 h 374142"/>
              <a:gd name="connsiteX4" fmla="*/ 977900 w 2082261"/>
              <a:gd name="connsiteY4" fmla="*/ 105325 h 374142"/>
              <a:gd name="connsiteX5" fmla="*/ 2074333 w 2082261"/>
              <a:gd name="connsiteY5" fmla="*/ 306408 h 374142"/>
              <a:gd name="connsiteX6" fmla="*/ 1972733 w 2082261"/>
              <a:gd name="connsiteY6" fmla="*/ 374142 h 374142"/>
              <a:gd name="connsiteX7" fmla="*/ 1170517 w 2082261"/>
              <a:gd name="connsiteY7" fmla="*/ 189992 h 374142"/>
              <a:gd name="connsiteX8" fmla="*/ 840317 w 2082261"/>
              <a:gd name="connsiteY8" fmla="*/ 187875 h 374142"/>
              <a:gd name="connsiteX0" fmla="*/ 840317 w 2074333"/>
              <a:gd name="connsiteY0" fmla="*/ 187875 h 374790"/>
              <a:gd name="connsiteX1" fmla="*/ 840317 w 2074333"/>
              <a:gd name="connsiteY1" fmla="*/ 187875 h 374790"/>
              <a:gd name="connsiteX2" fmla="*/ 82550 w 2074333"/>
              <a:gd name="connsiteY2" fmla="*/ 287358 h 374790"/>
              <a:gd name="connsiteX3" fmla="*/ 0 w 2074333"/>
              <a:gd name="connsiteY3" fmla="*/ 215392 h 374790"/>
              <a:gd name="connsiteX4" fmla="*/ 977900 w 2074333"/>
              <a:gd name="connsiteY4" fmla="*/ 105325 h 374790"/>
              <a:gd name="connsiteX5" fmla="*/ 2074333 w 2074333"/>
              <a:gd name="connsiteY5" fmla="*/ 306408 h 374790"/>
              <a:gd name="connsiteX6" fmla="*/ 1972733 w 2074333"/>
              <a:gd name="connsiteY6" fmla="*/ 374142 h 374790"/>
              <a:gd name="connsiteX7" fmla="*/ 1170517 w 2074333"/>
              <a:gd name="connsiteY7" fmla="*/ 189992 h 374790"/>
              <a:gd name="connsiteX8" fmla="*/ 840317 w 2074333"/>
              <a:gd name="connsiteY8" fmla="*/ 187875 h 374790"/>
              <a:gd name="connsiteX0" fmla="*/ 840317 w 2074333"/>
              <a:gd name="connsiteY0" fmla="*/ 187875 h 374790"/>
              <a:gd name="connsiteX1" fmla="*/ 840317 w 2074333"/>
              <a:gd name="connsiteY1" fmla="*/ 187875 h 374790"/>
              <a:gd name="connsiteX2" fmla="*/ 82550 w 2074333"/>
              <a:gd name="connsiteY2" fmla="*/ 287358 h 374790"/>
              <a:gd name="connsiteX3" fmla="*/ 0 w 2074333"/>
              <a:gd name="connsiteY3" fmla="*/ 215392 h 374790"/>
              <a:gd name="connsiteX4" fmla="*/ 977900 w 2074333"/>
              <a:gd name="connsiteY4" fmla="*/ 105325 h 374790"/>
              <a:gd name="connsiteX5" fmla="*/ 2074333 w 2074333"/>
              <a:gd name="connsiteY5" fmla="*/ 306408 h 374790"/>
              <a:gd name="connsiteX6" fmla="*/ 1972733 w 2074333"/>
              <a:gd name="connsiteY6" fmla="*/ 374142 h 374790"/>
              <a:gd name="connsiteX7" fmla="*/ 1170517 w 2074333"/>
              <a:gd name="connsiteY7" fmla="*/ 189992 h 374790"/>
              <a:gd name="connsiteX8" fmla="*/ 840317 w 2074333"/>
              <a:gd name="connsiteY8" fmla="*/ 187875 h 374790"/>
              <a:gd name="connsiteX0" fmla="*/ 840317 w 2074333"/>
              <a:gd name="connsiteY0" fmla="*/ 187875 h 374790"/>
              <a:gd name="connsiteX1" fmla="*/ 840317 w 2074333"/>
              <a:gd name="connsiteY1" fmla="*/ 187875 h 374790"/>
              <a:gd name="connsiteX2" fmla="*/ 82550 w 2074333"/>
              <a:gd name="connsiteY2" fmla="*/ 287358 h 374790"/>
              <a:gd name="connsiteX3" fmla="*/ 0 w 2074333"/>
              <a:gd name="connsiteY3" fmla="*/ 215392 h 374790"/>
              <a:gd name="connsiteX4" fmla="*/ 977900 w 2074333"/>
              <a:gd name="connsiteY4" fmla="*/ 105325 h 374790"/>
              <a:gd name="connsiteX5" fmla="*/ 2074333 w 2074333"/>
              <a:gd name="connsiteY5" fmla="*/ 306408 h 374790"/>
              <a:gd name="connsiteX6" fmla="*/ 1972733 w 2074333"/>
              <a:gd name="connsiteY6" fmla="*/ 374142 h 374790"/>
              <a:gd name="connsiteX7" fmla="*/ 1170517 w 2074333"/>
              <a:gd name="connsiteY7" fmla="*/ 189992 h 374790"/>
              <a:gd name="connsiteX8" fmla="*/ 840317 w 2074333"/>
              <a:gd name="connsiteY8" fmla="*/ 187875 h 374790"/>
              <a:gd name="connsiteX0" fmla="*/ 840317 w 2074333"/>
              <a:gd name="connsiteY0" fmla="*/ 187875 h 374790"/>
              <a:gd name="connsiteX1" fmla="*/ 840317 w 2074333"/>
              <a:gd name="connsiteY1" fmla="*/ 187875 h 374790"/>
              <a:gd name="connsiteX2" fmla="*/ 82550 w 2074333"/>
              <a:gd name="connsiteY2" fmla="*/ 287358 h 374790"/>
              <a:gd name="connsiteX3" fmla="*/ 0 w 2074333"/>
              <a:gd name="connsiteY3" fmla="*/ 215392 h 374790"/>
              <a:gd name="connsiteX4" fmla="*/ 977900 w 2074333"/>
              <a:gd name="connsiteY4" fmla="*/ 105325 h 374790"/>
              <a:gd name="connsiteX5" fmla="*/ 2074333 w 2074333"/>
              <a:gd name="connsiteY5" fmla="*/ 306408 h 374790"/>
              <a:gd name="connsiteX6" fmla="*/ 1972733 w 2074333"/>
              <a:gd name="connsiteY6" fmla="*/ 374142 h 374790"/>
              <a:gd name="connsiteX7" fmla="*/ 1170517 w 2074333"/>
              <a:gd name="connsiteY7" fmla="*/ 189992 h 374790"/>
              <a:gd name="connsiteX8" fmla="*/ 840317 w 2074333"/>
              <a:gd name="connsiteY8" fmla="*/ 187875 h 374790"/>
              <a:gd name="connsiteX0" fmla="*/ 840317 w 2074333"/>
              <a:gd name="connsiteY0" fmla="*/ 187875 h 374790"/>
              <a:gd name="connsiteX1" fmla="*/ 840317 w 2074333"/>
              <a:gd name="connsiteY1" fmla="*/ 187875 h 374790"/>
              <a:gd name="connsiteX2" fmla="*/ 82550 w 2074333"/>
              <a:gd name="connsiteY2" fmla="*/ 287358 h 374790"/>
              <a:gd name="connsiteX3" fmla="*/ 0 w 2074333"/>
              <a:gd name="connsiteY3" fmla="*/ 215392 h 374790"/>
              <a:gd name="connsiteX4" fmla="*/ 977900 w 2074333"/>
              <a:gd name="connsiteY4" fmla="*/ 105325 h 374790"/>
              <a:gd name="connsiteX5" fmla="*/ 2074333 w 2074333"/>
              <a:gd name="connsiteY5" fmla="*/ 306408 h 374790"/>
              <a:gd name="connsiteX6" fmla="*/ 1972733 w 2074333"/>
              <a:gd name="connsiteY6" fmla="*/ 374142 h 374790"/>
              <a:gd name="connsiteX7" fmla="*/ 1170517 w 2074333"/>
              <a:gd name="connsiteY7" fmla="*/ 189992 h 374790"/>
              <a:gd name="connsiteX8" fmla="*/ 840317 w 2074333"/>
              <a:gd name="connsiteY8" fmla="*/ 187875 h 374790"/>
              <a:gd name="connsiteX0" fmla="*/ 840317 w 2074333"/>
              <a:gd name="connsiteY0" fmla="*/ 187875 h 374790"/>
              <a:gd name="connsiteX1" fmla="*/ 840317 w 2074333"/>
              <a:gd name="connsiteY1" fmla="*/ 187875 h 374790"/>
              <a:gd name="connsiteX2" fmla="*/ 82550 w 2074333"/>
              <a:gd name="connsiteY2" fmla="*/ 287358 h 374790"/>
              <a:gd name="connsiteX3" fmla="*/ 0 w 2074333"/>
              <a:gd name="connsiteY3" fmla="*/ 215392 h 374790"/>
              <a:gd name="connsiteX4" fmla="*/ 977900 w 2074333"/>
              <a:gd name="connsiteY4" fmla="*/ 105325 h 374790"/>
              <a:gd name="connsiteX5" fmla="*/ 2074333 w 2074333"/>
              <a:gd name="connsiteY5" fmla="*/ 306408 h 374790"/>
              <a:gd name="connsiteX6" fmla="*/ 1972733 w 2074333"/>
              <a:gd name="connsiteY6" fmla="*/ 374142 h 374790"/>
              <a:gd name="connsiteX7" fmla="*/ 1170517 w 2074333"/>
              <a:gd name="connsiteY7" fmla="*/ 189992 h 374790"/>
              <a:gd name="connsiteX8" fmla="*/ 840317 w 2074333"/>
              <a:gd name="connsiteY8" fmla="*/ 187875 h 374790"/>
              <a:gd name="connsiteX0" fmla="*/ 840317 w 2074333"/>
              <a:gd name="connsiteY0" fmla="*/ 187875 h 374790"/>
              <a:gd name="connsiteX1" fmla="*/ 840317 w 2074333"/>
              <a:gd name="connsiteY1" fmla="*/ 187875 h 374790"/>
              <a:gd name="connsiteX2" fmla="*/ 82550 w 2074333"/>
              <a:gd name="connsiteY2" fmla="*/ 287358 h 374790"/>
              <a:gd name="connsiteX3" fmla="*/ 0 w 2074333"/>
              <a:gd name="connsiteY3" fmla="*/ 215392 h 374790"/>
              <a:gd name="connsiteX4" fmla="*/ 977900 w 2074333"/>
              <a:gd name="connsiteY4" fmla="*/ 105325 h 374790"/>
              <a:gd name="connsiteX5" fmla="*/ 2074333 w 2074333"/>
              <a:gd name="connsiteY5" fmla="*/ 306408 h 374790"/>
              <a:gd name="connsiteX6" fmla="*/ 1972733 w 2074333"/>
              <a:gd name="connsiteY6" fmla="*/ 374142 h 374790"/>
              <a:gd name="connsiteX7" fmla="*/ 1170517 w 2074333"/>
              <a:gd name="connsiteY7" fmla="*/ 189992 h 374790"/>
              <a:gd name="connsiteX8" fmla="*/ 840317 w 2074333"/>
              <a:gd name="connsiteY8" fmla="*/ 187875 h 374790"/>
              <a:gd name="connsiteX0" fmla="*/ 840317 w 2074333"/>
              <a:gd name="connsiteY0" fmla="*/ 187875 h 374790"/>
              <a:gd name="connsiteX1" fmla="*/ 840317 w 2074333"/>
              <a:gd name="connsiteY1" fmla="*/ 187875 h 374790"/>
              <a:gd name="connsiteX2" fmla="*/ 82550 w 2074333"/>
              <a:gd name="connsiteY2" fmla="*/ 287358 h 374790"/>
              <a:gd name="connsiteX3" fmla="*/ 0 w 2074333"/>
              <a:gd name="connsiteY3" fmla="*/ 215392 h 374790"/>
              <a:gd name="connsiteX4" fmla="*/ 977900 w 2074333"/>
              <a:gd name="connsiteY4" fmla="*/ 105325 h 374790"/>
              <a:gd name="connsiteX5" fmla="*/ 2074333 w 2074333"/>
              <a:gd name="connsiteY5" fmla="*/ 306408 h 374790"/>
              <a:gd name="connsiteX6" fmla="*/ 1972733 w 2074333"/>
              <a:gd name="connsiteY6" fmla="*/ 374142 h 374790"/>
              <a:gd name="connsiteX7" fmla="*/ 1170517 w 2074333"/>
              <a:gd name="connsiteY7" fmla="*/ 189992 h 374790"/>
              <a:gd name="connsiteX8" fmla="*/ 840317 w 2074333"/>
              <a:gd name="connsiteY8" fmla="*/ 187875 h 374790"/>
              <a:gd name="connsiteX0" fmla="*/ 840317 w 2074333"/>
              <a:gd name="connsiteY0" fmla="*/ 187875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8" fmla="*/ 840317 w 2074333"/>
              <a:gd name="connsiteY8" fmla="*/ 187875 h 385036"/>
              <a:gd name="connsiteX0" fmla="*/ 840317 w 2074333"/>
              <a:gd name="connsiteY0" fmla="*/ 187875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8" fmla="*/ 840317 w 2074333"/>
              <a:gd name="connsiteY8" fmla="*/ 187875 h 385036"/>
              <a:gd name="connsiteX0" fmla="*/ 840317 w 2074333"/>
              <a:gd name="connsiteY0" fmla="*/ 187875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8" fmla="*/ 840317 w 2074333"/>
              <a:gd name="connsiteY8" fmla="*/ 187875 h 385036"/>
              <a:gd name="connsiteX0" fmla="*/ 840317 w 2074333"/>
              <a:gd name="connsiteY0" fmla="*/ 187875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8" fmla="*/ 840317 w 2074333"/>
              <a:gd name="connsiteY8" fmla="*/ 187875 h 385036"/>
              <a:gd name="connsiteX0" fmla="*/ 844550 w 2074333"/>
              <a:gd name="connsiteY0" fmla="*/ 185758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8" fmla="*/ 844550 w 2074333"/>
              <a:gd name="connsiteY8" fmla="*/ 185758 h 385036"/>
              <a:gd name="connsiteX0" fmla="*/ 844550 w 2074333"/>
              <a:gd name="connsiteY0" fmla="*/ 185758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8" fmla="*/ 844550 w 2074333"/>
              <a:gd name="connsiteY8" fmla="*/ 185758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517 w 2074333"/>
              <a:gd name="connsiteY0" fmla="*/ 189992 h 385036"/>
              <a:gd name="connsiteX1" fmla="*/ 840317 w 2074333"/>
              <a:gd name="connsiteY1" fmla="*/ 187875 h 385036"/>
              <a:gd name="connsiteX2" fmla="*/ 82550 w 2074333"/>
              <a:gd name="connsiteY2" fmla="*/ 287358 h 385036"/>
              <a:gd name="connsiteX3" fmla="*/ 0 w 2074333"/>
              <a:gd name="connsiteY3" fmla="*/ 215392 h 385036"/>
              <a:gd name="connsiteX4" fmla="*/ 977900 w 2074333"/>
              <a:gd name="connsiteY4" fmla="*/ 105325 h 385036"/>
              <a:gd name="connsiteX5" fmla="*/ 2074333 w 2074333"/>
              <a:gd name="connsiteY5" fmla="*/ 306408 h 385036"/>
              <a:gd name="connsiteX6" fmla="*/ 1972733 w 2074333"/>
              <a:gd name="connsiteY6" fmla="*/ 374142 h 385036"/>
              <a:gd name="connsiteX7" fmla="*/ 1170517 w 2074333"/>
              <a:gd name="connsiteY7" fmla="*/ 189992 h 385036"/>
              <a:gd name="connsiteX0" fmla="*/ 1170659 w 2074475"/>
              <a:gd name="connsiteY0" fmla="*/ 189992 h 385036"/>
              <a:gd name="connsiteX1" fmla="*/ 840459 w 2074475"/>
              <a:gd name="connsiteY1" fmla="*/ 187875 h 385036"/>
              <a:gd name="connsiteX2" fmla="*/ 82692 w 2074475"/>
              <a:gd name="connsiteY2" fmla="*/ 287358 h 385036"/>
              <a:gd name="connsiteX3" fmla="*/ 142 w 2074475"/>
              <a:gd name="connsiteY3" fmla="*/ 215392 h 385036"/>
              <a:gd name="connsiteX4" fmla="*/ 978042 w 2074475"/>
              <a:gd name="connsiteY4" fmla="*/ 105325 h 385036"/>
              <a:gd name="connsiteX5" fmla="*/ 2074475 w 2074475"/>
              <a:gd name="connsiteY5" fmla="*/ 306408 h 385036"/>
              <a:gd name="connsiteX6" fmla="*/ 1972875 w 2074475"/>
              <a:gd name="connsiteY6" fmla="*/ 374142 h 385036"/>
              <a:gd name="connsiteX7" fmla="*/ 1170659 w 2074475"/>
              <a:gd name="connsiteY7" fmla="*/ 189992 h 385036"/>
              <a:gd name="connsiteX0" fmla="*/ 1170659 w 2074475"/>
              <a:gd name="connsiteY0" fmla="*/ 183633 h 378677"/>
              <a:gd name="connsiteX1" fmla="*/ 840459 w 2074475"/>
              <a:gd name="connsiteY1" fmla="*/ 181516 h 378677"/>
              <a:gd name="connsiteX2" fmla="*/ 82692 w 2074475"/>
              <a:gd name="connsiteY2" fmla="*/ 280999 h 378677"/>
              <a:gd name="connsiteX3" fmla="*/ 142 w 2074475"/>
              <a:gd name="connsiteY3" fmla="*/ 209033 h 378677"/>
              <a:gd name="connsiteX4" fmla="*/ 978042 w 2074475"/>
              <a:gd name="connsiteY4" fmla="*/ 98966 h 378677"/>
              <a:gd name="connsiteX5" fmla="*/ 2074475 w 2074475"/>
              <a:gd name="connsiteY5" fmla="*/ 300049 h 378677"/>
              <a:gd name="connsiteX6" fmla="*/ 1972875 w 2074475"/>
              <a:gd name="connsiteY6" fmla="*/ 367783 h 378677"/>
              <a:gd name="connsiteX7" fmla="*/ 1170659 w 2074475"/>
              <a:gd name="connsiteY7" fmla="*/ 183633 h 378677"/>
              <a:gd name="connsiteX0" fmla="*/ 1170659 w 2074475"/>
              <a:gd name="connsiteY0" fmla="*/ 183633 h 378677"/>
              <a:gd name="connsiteX1" fmla="*/ 846809 w 2074475"/>
              <a:gd name="connsiteY1" fmla="*/ 183633 h 378677"/>
              <a:gd name="connsiteX2" fmla="*/ 82692 w 2074475"/>
              <a:gd name="connsiteY2" fmla="*/ 280999 h 378677"/>
              <a:gd name="connsiteX3" fmla="*/ 142 w 2074475"/>
              <a:gd name="connsiteY3" fmla="*/ 209033 h 378677"/>
              <a:gd name="connsiteX4" fmla="*/ 978042 w 2074475"/>
              <a:gd name="connsiteY4" fmla="*/ 98966 h 378677"/>
              <a:gd name="connsiteX5" fmla="*/ 2074475 w 2074475"/>
              <a:gd name="connsiteY5" fmla="*/ 300049 h 378677"/>
              <a:gd name="connsiteX6" fmla="*/ 1972875 w 2074475"/>
              <a:gd name="connsiteY6" fmla="*/ 367783 h 378677"/>
              <a:gd name="connsiteX7" fmla="*/ 1170659 w 2074475"/>
              <a:gd name="connsiteY7" fmla="*/ 183633 h 378677"/>
              <a:gd name="connsiteX0" fmla="*/ 1094459 w 2074475"/>
              <a:gd name="connsiteY0" fmla="*/ 192100 h 378677"/>
              <a:gd name="connsiteX1" fmla="*/ 846809 w 2074475"/>
              <a:gd name="connsiteY1" fmla="*/ 183633 h 378677"/>
              <a:gd name="connsiteX2" fmla="*/ 82692 w 2074475"/>
              <a:gd name="connsiteY2" fmla="*/ 280999 h 378677"/>
              <a:gd name="connsiteX3" fmla="*/ 142 w 2074475"/>
              <a:gd name="connsiteY3" fmla="*/ 209033 h 378677"/>
              <a:gd name="connsiteX4" fmla="*/ 978042 w 2074475"/>
              <a:gd name="connsiteY4" fmla="*/ 98966 h 378677"/>
              <a:gd name="connsiteX5" fmla="*/ 2074475 w 2074475"/>
              <a:gd name="connsiteY5" fmla="*/ 300049 h 378677"/>
              <a:gd name="connsiteX6" fmla="*/ 1972875 w 2074475"/>
              <a:gd name="connsiteY6" fmla="*/ 367783 h 378677"/>
              <a:gd name="connsiteX7" fmla="*/ 1094459 w 2074475"/>
              <a:gd name="connsiteY7" fmla="*/ 192100 h 37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4475" h="378677">
                <a:moveTo>
                  <a:pt x="1094459" y="192100"/>
                </a:moveTo>
                <a:cubicBezTo>
                  <a:pt x="994623" y="148356"/>
                  <a:pt x="1021787" y="137772"/>
                  <a:pt x="846809" y="183633"/>
                </a:cubicBezTo>
                <a:cubicBezTo>
                  <a:pt x="494737" y="47461"/>
                  <a:pt x="307764" y="165288"/>
                  <a:pt x="82692" y="280999"/>
                </a:cubicBezTo>
                <a:cubicBezTo>
                  <a:pt x="19192" y="290876"/>
                  <a:pt x="-1975" y="269004"/>
                  <a:pt x="142" y="209033"/>
                </a:cubicBezTo>
                <a:cubicBezTo>
                  <a:pt x="379025" y="-102823"/>
                  <a:pt x="772725" y="188"/>
                  <a:pt x="978042" y="98966"/>
                </a:cubicBezTo>
                <a:cubicBezTo>
                  <a:pt x="1580587" y="-132456"/>
                  <a:pt x="1907964" y="165288"/>
                  <a:pt x="2074475" y="300049"/>
                </a:cubicBezTo>
                <a:cubicBezTo>
                  <a:pt x="2068124" y="384011"/>
                  <a:pt x="2038491" y="389655"/>
                  <a:pt x="1972875" y="367783"/>
                </a:cubicBezTo>
                <a:cubicBezTo>
                  <a:pt x="1764736" y="192100"/>
                  <a:pt x="1471931" y="88383"/>
                  <a:pt x="1094459" y="19210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90ED3D1-B839-42F5-839D-8CE6B2FB8C3F}"/>
              </a:ext>
            </a:extLst>
          </p:cNvPr>
          <p:cNvGrpSpPr/>
          <p:nvPr/>
        </p:nvGrpSpPr>
        <p:grpSpPr>
          <a:xfrm>
            <a:off x="2405721" y="2191766"/>
            <a:ext cx="1717059" cy="1045440"/>
            <a:chOff x="3129254" y="1819029"/>
            <a:chExt cx="1717059" cy="1045440"/>
          </a:xfrm>
        </p:grpSpPr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128EE7EE-7CCA-4C26-A1ED-B09C0C045A57}"/>
                </a:ext>
              </a:extLst>
            </p:cNvPr>
            <p:cNvSpPr/>
            <p:nvPr/>
          </p:nvSpPr>
          <p:spPr>
            <a:xfrm>
              <a:off x="3129254" y="1819029"/>
              <a:ext cx="511716" cy="995297"/>
            </a:xfrm>
            <a:custGeom>
              <a:avLst/>
              <a:gdLst>
                <a:gd name="connsiteX0" fmla="*/ 0 w 508000"/>
                <a:gd name="connsiteY0" fmla="*/ 0 h 962025"/>
                <a:gd name="connsiteX1" fmla="*/ 180975 w 508000"/>
                <a:gd name="connsiteY1" fmla="*/ 114300 h 962025"/>
                <a:gd name="connsiteX2" fmla="*/ 508000 w 508000"/>
                <a:gd name="connsiteY2" fmla="*/ 962025 h 962025"/>
                <a:gd name="connsiteX3" fmla="*/ 422275 w 508000"/>
                <a:gd name="connsiteY3" fmla="*/ 962025 h 962025"/>
                <a:gd name="connsiteX4" fmla="*/ 422275 w 508000"/>
                <a:gd name="connsiteY4" fmla="*/ 962025 h 962025"/>
                <a:gd name="connsiteX5" fmla="*/ 0 w 508000"/>
                <a:gd name="connsiteY5" fmla="*/ 0 h 962025"/>
                <a:gd name="connsiteX0" fmla="*/ 0 w 508000"/>
                <a:gd name="connsiteY0" fmla="*/ 0 h 962025"/>
                <a:gd name="connsiteX1" fmla="*/ 180975 w 508000"/>
                <a:gd name="connsiteY1" fmla="*/ 114300 h 962025"/>
                <a:gd name="connsiteX2" fmla="*/ 508000 w 508000"/>
                <a:gd name="connsiteY2" fmla="*/ 962025 h 962025"/>
                <a:gd name="connsiteX3" fmla="*/ 422275 w 508000"/>
                <a:gd name="connsiteY3" fmla="*/ 962025 h 962025"/>
                <a:gd name="connsiteX4" fmla="*/ 422275 w 508000"/>
                <a:gd name="connsiteY4" fmla="*/ 962025 h 962025"/>
                <a:gd name="connsiteX5" fmla="*/ 0 w 508000"/>
                <a:gd name="connsiteY5" fmla="*/ 0 h 962025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422275 w 508000"/>
                <a:gd name="connsiteY4" fmla="*/ 962025 h 973313"/>
                <a:gd name="connsiteX5" fmla="*/ 0 w 508000"/>
                <a:gd name="connsiteY5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422275 w 508000"/>
                <a:gd name="connsiteY4" fmla="*/ 962025 h 973313"/>
                <a:gd name="connsiteX5" fmla="*/ 0 w 508000"/>
                <a:gd name="connsiteY5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422275 w 508000"/>
                <a:gd name="connsiteY4" fmla="*/ 962025 h 973313"/>
                <a:gd name="connsiteX5" fmla="*/ 0 w 508000"/>
                <a:gd name="connsiteY5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398463 w 508000"/>
                <a:gd name="connsiteY4" fmla="*/ 925513 h 973313"/>
                <a:gd name="connsiteX5" fmla="*/ 0 w 508000"/>
                <a:gd name="connsiteY5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0 w 508000"/>
                <a:gd name="connsiteY4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0 w 508000"/>
                <a:gd name="connsiteY4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0 w 508000"/>
                <a:gd name="connsiteY4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0 w 508000"/>
                <a:gd name="connsiteY4" fmla="*/ 0 h 973313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716"/>
                <a:gd name="connsiteY0" fmla="*/ 0 h 984098"/>
                <a:gd name="connsiteX1" fmla="*/ 184150 w 511716"/>
                <a:gd name="connsiteY1" fmla="*/ 119063 h 984098"/>
                <a:gd name="connsiteX2" fmla="*/ 511175 w 511716"/>
                <a:gd name="connsiteY2" fmla="*/ 966788 h 984098"/>
                <a:gd name="connsiteX3" fmla="*/ 425450 w 511716"/>
                <a:gd name="connsiteY3" fmla="*/ 966788 h 984098"/>
                <a:gd name="connsiteX4" fmla="*/ 0 w 511716"/>
                <a:gd name="connsiteY4" fmla="*/ 0 h 984098"/>
                <a:gd name="connsiteX0" fmla="*/ 0 w 511716"/>
                <a:gd name="connsiteY0" fmla="*/ 0 h 984098"/>
                <a:gd name="connsiteX1" fmla="*/ 184150 w 511716"/>
                <a:gd name="connsiteY1" fmla="*/ 119063 h 984098"/>
                <a:gd name="connsiteX2" fmla="*/ 511175 w 511716"/>
                <a:gd name="connsiteY2" fmla="*/ 966788 h 984098"/>
                <a:gd name="connsiteX3" fmla="*/ 425450 w 511716"/>
                <a:gd name="connsiteY3" fmla="*/ 966788 h 984098"/>
                <a:gd name="connsiteX4" fmla="*/ 0 w 511716"/>
                <a:gd name="connsiteY4" fmla="*/ 0 h 984098"/>
                <a:gd name="connsiteX0" fmla="*/ 0 w 511716"/>
                <a:gd name="connsiteY0" fmla="*/ 3706 h 987804"/>
                <a:gd name="connsiteX1" fmla="*/ 184150 w 511716"/>
                <a:gd name="connsiteY1" fmla="*/ 122769 h 987804"/>
                <a:gd name="connsiteX2" fmla="*/ 511175 w 511716"/>
                <a:gd name="connsiteY2" fmla="*/ 970494 h 987804"/>
                <a:gd name="connsiteX3" fmla="*/ 425450 w 511716"/>
                <a:gd name="connsiteY3" fmla="*/ 970494 h 987804"/>
                <a:gd name="connsiteX4" fmla="*/ 0 w 511716"/>
                <a:gd name="connsiteY4" fmla="*/ 3706 h 987804"/>
                <a:gd name="connsiteX0" fmla="*/ 0 w 511716"/>
                <a:gd name="connsiteY0" fmla="*/ 10144 h 994242"/>
                <a:gd name="connsiteX1" fmla="*/ 184150 w 511716"/>
                <a:gd name="connsiteY1" fmla="*/ 129207 h 994242"/>
                <a:gd name="connsiteX2" fmla="*/ 511175 w 511716"/>
                <a:gd name="connsiteY2" fmla="*/ 976932 h 994242"/>
                <a:gd name="connsiteX3" fmla="*/ 425450 w 511716"/>
                <a:gd name="connsiteY3" fmla="*/ 976932 h 994242"/>
                <a:gd name="connsiteX4" fmla="*/ 0 w 511716"/>
                <a:gd name="connsiteY4" fmla="*/ 10144 h 994242"/>
                <a:gd name="connsiteX0" fmla="*/ 0 w 511716"/>
                <a:gd name="connsiteY0" fmla="*/ 10144 h 994242"/>
                <a:gd name="connsiteX1" fmla="*/ 184150 w 511716"/>
                <a:gd name="connsiteY1" fmla="*/ 129207 h 994242"/>
                <a:gd name="connsiteX2" fmla="*/ 511175 w 511716"/>
                <a:gd name="connsiteY2" fmla="*/ 976932 h 994242"/>
                <a:gd name="connsiteX3" fmla="*/ 425450 w 511716"/>
                <a:gd name="connsiteY3" fmla="*/ 976932 h 994242"/>
                <a:gd name="connsiteX4" fmla="*/ 0 w 511716"/>
                <a:gd name="connsiteY4" fmla="*/ 10144 h 994242"/>
                <a:gd name="connsiteX0" fmla="*/ 0 w 511716"/>
                <a:gd name="connsiteY0" fmla="*/ 11199 h 995297"/>
                <a:gd name="connsiteX1" fmla="*/ 184150 w 511716"/>
                <a:gd name="connsiteY1" fmla="*/ 130262 h 995297"/>
                <a:gd name="connsiteX2" fmla="*/ 511175 w 511716"/>
                <a:gd name="connsiteY2" fmla="*/ 977987 h 995297"/>
                <a:gd name="connsiteX3" fmla="*/ 425450 w 511716"/>
                <a:gd name="connsiteY3" fmla="*/ 977987 h 995297"/>
                <a:gd name="connsiteX4" fmla="*/ 0 w 511716"/>
                <a:gd name="connsiteY4" fmla="*/ 11199 h 99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716" h="995297">
                  <a:moveTo>
                    <a:pt x="0" y="11199"/>
                  </a:moveTo>
                  <a:cubicBezTo>
                    <a:pt x="18521" y="-31663"/>
                    <a:pt x="171980" y="57237"/>
                    <a:pt x="184150" y="130262"/>
                  </a:cubicBezTo>
                  <a:cubicBezTo>
                    <a:pt x="270933" y="573174"/>
                    <a:pt x="379942" y="781137"/>
                    <a:pt x="511175" y="977987"/>
                  </a:cubicBezTo>
                  <a:cubicBezTo>
                    <a:pt x="517525" y="998625"/>
                    <a:pt x="466725" y="1003387"/>
                    <a:pt x="425450" y="977987"/>
                  </a:cubicBezTo>
                  <a:cubicBezTo>
                    <a:pt x="256117" y="774787"/>
                    <a:pt x="140758" y="331874"/>
                    <a:pt x="0" y="11199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1334FFA5-8817-4FA8-97CF-FBBB1CFDCC92}"/>
                </a:ext>
              </a:extLst>
            </p:cNvPr>
            <p:cNvSpPr/>
            <p:nvPr/>
          </p:nvSpPr>
          <p:spPr>
            <a:xfrm flipH="1">
              <a:off x="4334597" y="1869172"/>
              <a:ext cx="511716" cy="995297"/>
            </a:xfrm>
            <a:custGeom>
              <a:avLst/>
              <a:gdLst>
                <a:gd name="connsiteX0" fmla="*/ 0 w 508000"/>
                <a:gd name="connsiteY0" fmla="*/ 0 h 962025"/>
                <a:gd name="connsiteX1" fmla="*/ 180975 w 508000"/>
                <a:gd name="connsiteY1" fmla="*/ 114300 h 962025"/>
                <a:gd name="connsiteX2" fmla="*/ 508000 w 508000"/>
                <a:gd name="connsiteY2" fmla="*/ 962025 h 962025"/>
                <a:gd name="connsiteX3" fmla="*/ 422275 w 508000"/>
                <a:gd name="connsiteY3" fmla="*/ 962025 h 962025"/>
                <a:gd name="connsiteX4" fmla="*/ 422275 w 508000"/>
                <a:gd name="connsiteY4" fmla="*/ 962025 h 962025"/>
                <a:gd name="connsiteX5" fmla="*/ 0 w 508000"/>
                <a:gd name="connsiteY5" fmla="*/ 0 h 962025"/>
                <a:gd name="connsiteX0" fmla="*/ 0 w 508000"/>
                <a:gd name="connsiteY0" fmla="*/ 0 h 962025"/>
                <a:gd name="connsiteX1" fmla="*/ 180975 w 508000"/>
                <a:gd name="connsiteY1" fmla="*/ 114300 h 962025"/>
                <a:gd name="connsiteX2" fmla="*/ 508000 w 508000"/>
                <a:gd name="connsiteY2" fmla="*/ 962025 h 962025"/>
                <a:gd name="connsiteX3" fmla="*/ 422275 w 508000"/>
                <a:gd name="connsiteY3" fmla="*/ 962025 h 962025"/>
                <a:gd name="connsiteX4" fmla="*/ 422275 w 508000"/>
                <a:gd name="connsiteY4" fmla="*/ 962025 h 962025"/>
                <a:gd name="connsiteX5" fmla="*/ 0 w 508000"/>
                <a:gd name="connsiteY5" fmla="*/ 0 h 962025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422275 w 508000"/>
                <a:gd name="connsiteY4" fmla="*/ 962025 h 973313"/>
                <a:gd name="connsiteX5" fmla="*/ 0 w 508000"/>
                <a:gd name="connsiteY5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422275 w 508000"/>
                <a:gd name="connsiteY4" fmla="*/ 962025 h 973313"/>
                <a:gd name="connsiteX5" fmla="*/ 0 w 508000"/>
                <a:gd name="connsiteY5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422275 w 508000"/>
                <a:gd name="connsiteY4" fmla="*/ 962025 h 973313"/>
                <a:gd name="connsiteX5" fmla="*/ 0 w 508000"/>
                <a:gd name="connsiteY5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398463 w 508000"/>
                <a:gd name="connsiteY4" fmla="*/ 925513 h 973313"/>
                <a:gd name="connsiteX5" fmla="*/ 0 w 508000"/>
                <a:gd name="connsiteY5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0 w 508000"/>
                <a:gd name="connsiteY4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0 w 508000"/>
                <a:gd name="connsiteY4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0 w 508000"/>
                <a:gd name="connsiteY4" fmla="*/ 0 h 973313"/>
                <a:gd name="connsiteX0" fmla="*/ 0 w 508000"/>
                <a:gd name="connsiteY0" fmla="*/ 0 h 973313"/>
                <a:gd name="connsiteX1" fmla="*/ 180975 w 508000"/>
                <a:gd name="connsiteY1" fmla="*/ 114300 h 973313"/>
                <a:gd name="connsiteX2" fmla="*/ 508000 w 508000"/>
                <a:gd name="connsiteY2" fmla="*/ 962025 h 973313"/>
                <a:gd name="connsiteX3" fmla="*/ 422275 w 508000"/>
                <a:gd name="connsiteY3" fmla="*/ 962025 h 973313"/>
                <a:gd name="connsiteX4" fmla="*/ 0 w 508000"/>
                <a:gd name="connsiteY4" fmla="*/ 0 h 973313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175"/>
                <a:gd name="connsiteY0" fmla="*/ 0 h 978076"/>
                <a:gd name="connsiteX1" fmla="*/ 184150 w 511175"/>
                <a:gd name="connsiteY1" fmla="*/ 119063 h 978076"/>
                <a:gd name="connsiteX2" fmla="*/ 511175 w 511175"/>
                <a:gd name="connsiteY2" fmla="*/ 966788 h 978076"/>
                <a:gd name="connsiteX3" fmla="*/ 425450 w 511175"/>
                <a:gd name="connsiteY3" fmla="*/ 966788 h 978076"/>
                <a:gd name="connsiteX4" fmla="*/ 0 w 511175"/>
                <a:gd name="connsiteY4" fmla="*/ 0 h 978076"/>
                <a:gd name="connsiteX0" fmla="*/ 0 w 511716"/>
                <a:gd name="connsiteY0" fmla="*/ 0 h 984098"/>
                <a:gd name="connsiteX1" fmla="*/ 184150 w 511716"/>
                <a:gd name="connsiteY1" fmla="*/ 119063 h 984098"/>
                <a:gd name="connsiteX2" fmla="*/ 511175 w 511716"/>
                <a:gd name="connsiteY2" fmla="*/ 966788 h 984098"/>
                <a:gd name="connsiteX3" fmla="*/ 425450 w 511716"/>
                <a:gd name="connsiteY3" fmla="*/ 966788 h 984098"/>
                <a:gd name="connsiteX4" fmla="*/ 0 w 511716"/>
                <a:gd name="connsiteY4" fmla="*/ 0 h 984098"/>
                <a:gd name="connsiteX0" fmla="*/ 0 w 511716"/>
                <a:gd name="connsiteY0" fmla="*/ 0 h 984098"/>
                <a:gd name="connsiteX1" fmla="*/ 184150 w 511716"/>
                <a:gd name="connsiteY1" fmla="*/ 119063 h 984098"/>
                <a:gd name="connsiteX2" fmla="*/ 511175 w 511716"/>
                <a:gd name="connsiteY2" fmla="*/ 966788 h 984098"/>
                <a:gd name="connsiteX3" fmla="*/ 425450 w 511716"/>
                <a:gd name="connsiteY3" fmla="*/ 966788 h 984098"/>
                <a:gd name="connsiteX4" fmla="*/ 0 w 511716"/>
                <a:gd name="connsiteY4" fmla="*/ 0 h 984098"/>
                <a:gd name="connsiteX0" fmla="*/ 0 w 511716"/>
                <a:gd name="connsiteY0" fmla="*/ 3706 h 987804"/>
                <a:gd name="connsiteX1" fmla="*/ 184150 w 511716"/>
                <a:gd name="connsiteY1" fmla="*/ 122769 h 987804"/>
                <a:gd name="connsiteX2" fmla="*/ 511175 w 511716"/>
                <a:gd name="connsiteY2" fmla="*/ 970494 h 987804"/>
                <a:gd name="connsiteX3" fmla="*/ 425450 w 511716"/>
                <a:gd name="connsiteY3" fmla="*/ 970494 h 987804"/>
                <a:gd name="connsiteX4" fmla="*/ 0 w 511716"/>
                <a:gd name="connsiteY4" fmla="*/ 3706 h 987804"/>
                <a:gd name="connsiteX0" fmla="*/ 0 w 511716"/>
                <a:gd name="connsiteY0" fmla="*/ 10144 h 994242"/>
                <a:gd name="connsiteX1" fmla="*/ 184150 w 511716"/>
                <a:gd name="connsiteY1" fmla="*/ 129207 h 994242"/>
                <a:gd name="connsiteX2" fmla="*/ 511175 w 511716"/>
                <a:gd name="connsiteY2" fmla="*/ 976932 h 994242"/>
                <a:gd name="connsiteX3" fmla="*/ 425450 w 511716"/>
                <a:gd name="connsiteY3" fmla="*/ 976932 h 994242"/>
                <a:gd name="connsiteX4" fmla="*/ 0 w 511716"/>
                <a:gd name="connsiteY4" fmla="*/ 10144 h 994242"/>
                <a:gd name="connsiteX0" fmla="*/ 0 w 511716"/>
                <a:gd name="connsiteY0" fmla="*/ 10144 h 994242"/>
                <a:gd name="connsiteX1" fmla="*/ 184150 w 511716"/>
                <a:gd name="connsiteY1" fmla="*/ 129207 h 994242"/>
                <a:gd name="connsiteX2" fmla="*/ 511175 w 511716"/>
                <a:gd name="connsiteY2" fmla="*/ 976932 h 994242"/>
                <a:gd name="connsiteX3" fmla="*/ 425450 w 511716"/>
                <a:gd name="connsiteY3" fmla="*/ 976932 h 994242"/>
                <a:gd name="connsiteX4" fmla="*/ 0 w 511716"/>
                <a:gd name="connsiteY4" fmla="*/ 10144 h 994242"/>
                <a:gd name="connsiteX0" fmla="*/ 0 w 511716"/>
                <a:gd name="connsiteY0" fmla="*/ 11199 h 995297"/>
                <a:gd name="connsiteX1" fmla="*/ 184150 w 511716"/>
                <a:gd name="connsiteY1" fmla="*/ 130262 h 995297"/>
                <a:gd name="connsiteX2" fmla="*/ 511175 w 511716"/>
                <a:gd name="connsiteY2" fmla="*/ 977987 h 995297"/>
                <a:gd name="connsiteX3" fmla="*/ 425450 w 511716"/>
                <a:gd name="connsiteY3" fmla="*/ 977987 h 995297"/>
                <a:gd name="connsiteX4" fmla="*/ 0 w 511716"/>
                <a:gd name="connsiteY4" fmla="*/ 11199 h 99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716" h="995297">
                  <a:moveTo>
                    <a:pt x="0" y="11199"/>
                  </a:moveTo>
                  <a:cubicBezTo>
                    <a:pt x="18521" y="-31663"/>
                    <a:pt x="171980" y="57237"/>
                    <a:pt x="184150" y="130262"/>
                  </a:cubicBezTo>
                  <a:cubicBezTo>
                    <a:pt x="270933" y="573174"/>
                    <a:pt x="379942" y="781137"/>
                    <a:pt x="511175" y="977987"/>
                  </a:cubicBezTo>
                  <a:cubicBezTo>
                    <a:pt x="517525" y="998625"/>
                    <a:pt x="466725" y="1003387"/>
                    <a:pt x="425450" y="977987"/>
                  </a:cubicBezTo>
                  <a:cubicBezTo>
                    <a:pt x="256117" y="774787"/>
                    <a:pt x="140758" y="331874"/>
                    <a:pt x="0" y="11199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D917727A-7858-442A-8448-423E36287CA1}"/>
              </a:ext>
            </a:extLst>
          </p:cNvPr>
          <p:cNvGrpSpPr/>
          <p:nvPr/>
        </p:nvGrpSpPr>
        <p:grpSpPr>
          <a:xfrm>
            <a:off x="1556253" y="1778373"/>
            <a:ext cx="3405531" cy="479633"/>
            <a:chOff x="2279786" y="1405636"/>
            <a:chExt cx="3405531" cy="479633"/>
          </a:xfrm>
        </p:grpSpPr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8B0DC05E-7C17-420A-8357-EBBEB18A8CD3}"/>
                </a:ext>
              </a:extLst>
            </p:cNvPr>
            <p:cNvSpPr/>
            <p:nvPr/>
          </p:nvSpPr>
          <p:spPr>
            <a:xfrm>
              <a:off x="2279786" y="1405636"/>
              <a:ext cx="1005587" cy="421857"/>
            </a:xfrm>
            <a:custGeom>
              <a:avLst/>
              <a:gdLst>
                <a:gd name="connsiteX0" fmla="*/ 4233 w 952500"/>
                <a:gd name="connsiteY0" fmla="*/ 0 h 364066"/>
                <a:gd name="connsiteX1" fmla="*/ 0 w 952500"/>
                <a:gd name="connsiteY1" fmla="*/ 211666 h 364066"/>
                <a:gd name="connsiteX2" fmla="*/ 804333 w 952500"/>
                <a:gd name="connsiteY2" fmla="*/ 364066 h 364066"/>
                <a:gd name="connsiteX3" fmla="*/ 952500 w 952500"/>
                <a:gd name="connsiteY3" fmla="*/ 177800 h 364066"/>
                <a:gd name="connsiteX4" fmla="*/ 4233 w 952500"/>
                <a:gd name="connsiteY4" fmla="*/ 0 h 364066"/>
                <a:gd name="connsiteX0" fmla="*/ 4233 w 952500"/>
                <a:gd name="connsiteY0" fmla="*/ 0 h 364066"/>
                <a:gd name="connsiteX1" fmla="*/ 0 w 952500"/>
                <a:gd name="connsiteY1" fmla="*/ 211666 h 364066"/>
                <a:gd name="connsiteX2" fmla="*/ 804333 w 952500"/>
                <a:gd name="connsiteY2" fmla="*/ 364066 h 364066"/>
                <a:gd name="connsiteX3" fmla="*/ 952500 w 952500"/>
                <a:gd name="connsiteY3" fmla="*/ 177800 h 364066"/>
                <a:gd name="connsiteX4" fmla="*/ 4233 w 952500"/>
                <a:gd name="connsiteY4" fmla="*/ 0 h 364066"/>
                <a:gd name="connsiteX0" fmla="*/ 4233 w 952500"/>
                <a:gd name="connsiteY0" fmla="*/ 19827 h 383893"/>
                <a:gd name="connsiteX1" fmla="*/ 0 w 952500"/>
                <a:gd name="connsiteY1" fmla="*/ 231493 h 383893"/>
                <a:gd name="connsiteX2" fmla="*/ 804333 w 952500"/>
                <a:gd name="connsiteY2" fmla="*/ 383893 h 383893"/>
                <a:gd name="connsiteX3" fmla="*/ 952500 w 952500"/>
                <a:gd name="connsiteY3" fmla="*/ 197627 h 383893"/>
                <a:gd name="connsiteX4" fmla="*/ 4233 w 952500"/>
                <a:gd name="connsiteY4" fmla="*/ 19827 h 383893"/>
                <a:gd name="connsiteX0" fmla="*/ 4233 w 952500"/>
                <a:gd name="connsiteY0" fmla="*/ 52758 h 416824"/>
                <a:gd name="connsiteX1" fmla="*/ 0 w 952500"/>
                <a:gd name="connsiteY1" fmla="*/ 264424 h 416824"/>
                <a:gd name="connsiteX2" fmla="*/ 804333 w 952500"/>
                <a:gd name="connsiteY2" fmla="*/ 416824 h 416824"/>
                <a:gd name="connsiteX3" fmla="*/ 952500 w 952500"/>
                <a:gd name="connsiteY3" fmla="*/ 230558 h 416824"/>
                <a:gd name="connsiteX4" fmla="*/ 4233 w 952500"/>
                <a:gd name="connsiteY4" fmla="*/ 52758 h 416824"/>
                <a:gd name="connsiteX0" fmla="*/ 39058 w 987325"/>
                <a:gd name="connsiteY0" fmla="*/ 52758 h 416824"/>
                <a:gd name="connsiteX1" fmla="*/ 34825 w 987325"/>
                <a:gd name="connsiteY1" fmla="*/ 264424 h 416824"/>
                <a:gd name="connsiteX2" fmla="*/ 839158 w 987325"/>
                <a:gd name="connsiteY2" fmla="*/ 416824 h 416824"/>
                <a:gd name="connsiteX3" fmla="*/ 987325 w 987325"/>
                <a:gd name="connsiteY3" fmla="*/ 230558 h 416824"/>
                <a:gd name="connsiteX4" fmla="*/ 39058 w 987325"/>
                <a:gd name="connsiteY4" fmla="*/ 52758 h 416824"/>
                <a:gd name="connsiteX0" fmla="*/ 39058 w 987325"/>
                <a:gd name="connsiteY0" fmla="*/ 57791 h 421857"/>
                <a:gd name="connsiteX1" fmla="*/ 34825 w 987325"/>
                <a:gd name="connsiteY1" fmla="*/ 269457 h 421857"/>
                <a:gd name="connsiteX2" fmla="*/ 839158 w 987325"/>
                <a:gd name="connsiteY2" fmla="*/ 421857 h 421857"/>
                <a:gd name="connsiteX3" fmla="*/ 987325 w 987325"/>
                <a:gd name="connsiteY3" fmla="*/ 235591 h 421857"/>
                <a:gd name="connsiteX4" fmla="*/ 39058 w 987325"/>
                <a:gd name="connsiteY4" fmla="*/ 57791 h 421857"/>
                <a:gd name="connsiteX0" fmla="*/ 39058 w 987325"/>
                <a:gd name="connsiteY0" fmla="*/ 57791 h 421857"/>
                <a:gd name="connsiteX1" fmla="*/ 34825 w 987325"/>
                <a:gd name="connsiteY1" fmla="*/ 269457 h 421857"/>
                <a:gd name="connsiteX2" fmla="*/ 839158 w 987325"/>
                <a:gd name="connsiteY2" fmla="*/ 421857 h 421857"/>
                <a:gd name="connsiteX3" fmla="*/ 987325 w 987325"/>
                <a:gd name="connsiteY3" fmla="*/ 235591 h 421857"/>
                <a:gd name="connsiteX4" fmla="*/ 39058 w 987325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5857"/>
                <a:gd name="connsiteY0" fmla="*/ 57791 h 421857"/>
                <a:gd name="connsiteX1" fmla="*/ 37920 w 995857"/>
                <a:gd name="connsiteY1" fmla="*/ 269457 h 421857"/>
                <a:gd name="connsiteX2" fmla="*/ 842253 w 995857"/>
                <a:gd name="connsiteY2" fmla="*/ 421857 h 421857"/>
                <a:gd name="connsiteX3" fmla="*/ 990420 w 995857"/>
                <a:gd name="connsiteY3" fmla="*/ 235591 h 421857"/>
                <a:gd name="connsiteX4" fmla="*/ 42153 w 995857"/>
                <a:gd name="connsiteY4" fmla="*/ 57791 h 421857"/>
                <a:gd name="connsiteX0" fmla="*/ 51883 w 1005587"/>
                <a:gd name="connsiteY0" fmla="*/ 57791 h 421857"/>
                <a:gd name="connsiteX1" fmla="*/ 47650 w 1005587"/>
                <a:gd name="connsiteY1" fmla="*/ 269457 h 421857"/>
                <a:gd name="connsiteX2" fmla="*/ 851983 w 1005587"/>
                <a:gd name="connsiteY2" fmla="*/ 421857 h 421857"/>
                <a:gd name="connsiteX3" fmla="*/ 1000150 w 1005587"/>
                <a:gd name="connsiteY3" fmla="*/ 235591 h 421857"/>
                <a:gd name="connsiteX4" fmla="*/ 51883 w 1005587"/>
                <a:gd name="connsiteY4" fmla="*/ 57791 h 42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587" h="421857">
                  <a:moveTo>
                    <a:pt x="51883" y="57791"/>
                  </a:moveTo>
                  <a:cubicBezTo>
                    <a:pt x="-34194" y="149512"/>
                    <a:pt x="3024" y="262402"/>
                    <a:pt x="47650" y="269457"/>
                  </a:cubicBezTo>
                  <a:cubicBezTo>
                    <a:pt x="679828" y="189024"/>
                    <a:pt x="732039" y="332957"/>
                    <a:pt x="851983" y="421857"/>
                  </a:cubicBezTo>
                  <a:cubicBezTo>
                    <a:pt x="969635" y="418506"/>
                    <a:pt x="1023786" y="289743"/>
                    <a:pt x="1000150" y="235591"/>
                  </a:cubicBezTo>
                  <a:cubicBezTo>
                    <a:pt x="468161" y="-111542"/>
                    <a:pt x="147838" y="15458"/>
                    <a:pt x="51883" y="5779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CC21FD7-7206-44EC-9DE0-DE8210266519}"/>
                </a:ext>
              </a:extLst>
            </p:cNvPr>
            <p:cNvSpPr/>
            <p:nvPr/>
          </p:nvSpPr>
          <p:spPr>
            <a:xfrm flipH="1">
              <a:off x="4679730" y="1463412"/>
              <a:ext cx="1005587" cy="421857"/>
            </a:xfrm>
            <a:custGeom>
              <a:avLst/>
              <a:gdLst>
                <a:gd name="connsiteX0" fmla="*/ 4233 w 952500"/>
                <a:gd name="connsiteY0" fmla="*/ 0 h 364066"/>
                <a:gd name="connsiteX1" fmla="*/ 0 w 952500"/>
                <a:gd name="connsiteY1" fmla="*/ 211666 h 364066"/>
                <a:gd name="connsiteX2" fmla="*/ 804333 w 952500"/>
                <a:gd name="connsiteY2" fmla="*/ 364066 h 364066"/>
                <a:gd name="connsiteX3" fmla="*/ 952500 w 952500"/>
                <a:gd name="connsiteY3" fmla="*/ 177800 h 364066"/>
                <a:gd name="connsiteX4" fmla="*/ 4233 w 952500"/>
                <a:gd name="connsiteY4" fmla="*/ 0 h 364066"/>
                <a:gd name="connsiteX0" fmla="*/ 4233 w 952500"/>
                <a:gd name="connsiteY0" fmla="*/ 0 h 364066"/>
                <a:gd name="connsiteX1" fmla="*/ 0 w 952500"/>
                <a:gd name="connsiteY1" fmla="*/ 211666 h 364066"/>
                <a:gd name="connsiteX2" fmla="*/ 804333 w 952500"/>
                <a:gd name="connsiteY2" fmla="*/ 364066 h 364066"/>
                <a:gd name="connsiteX3" fmla="*/ 952500 w 952500"/>
                <a:gd name="connsiteY3" fmla="*/ 177800 h 364066"/>
                <a:gd name="connsiteX4" fmla="*/ 4233 w 952500"/>
                <a:gd name="connsiteY4" fmla="*/ 0 h 364066"/>
                <a:gd name="connsiteX0" fmla="*/ 4233 w 952500"/>
                <a:gd name="connsiteY0" fmla="*/ 19827 h 383893"/>
                <a:gd name="connsiteX1" fmla="*/ 0 w 952500"/>
                <a:gd name="connsiteY1" fmla="*/ 231493 h 383893"/>
                <a:gd name="connsiteX2" fmla="*/ 804333 w 952500"/>
                <a:gd name="connsiteY2" fmla="*/ 383893 h 383893"/>
                <a:gd name="connsiteX3" fmla="*/ 952500 w 952500"/>
                <a:gd name="connsiteY3" fmla="*/ 197627 h 383893"/>
                <a:gd name="connsiteX4" fmla="*/ 4233 w 952500"/>
                <a:gd name="connsiteY4" fmla="*/ 19827 h 383893"/>
                <a:gd name="connsiteX0" fmla="*/ 4233 w 952500"/>
                <a:gd name="connsiteY0" fmla="*/ 52758 h 416824"/>
                <a:gd name="connsiteX1" fmla="*/ 0 w 952500"/>
                <a:gd name="connsiteY1" fmla="*/ 264424 h 416824"/>
                <a:gd name="connsiteX2" fmla="*/ 804333 w 952500"/>
                <a:gd name="connsiteY2" fmla="*/ 416824 h 416824"/>
                <a:gd name="connsiteX3" fmla="*/ 952500 w 952500"/>
                <a:gd name="connsiteY3" fmla="*/ 230558 h 416824"/>
                <a:gd name="connsiteX4" fmla="*/ 4233 w 952500"/>
                <a:gd name="connsiteY4" fmla="*/ 52758 h 416824"/>
                <a:gd name="connsiteX0" fmla="*/ 39058 w 987325"/>
                <a:gd name="connsiteY0" fmla="*/ 52758 h 416824"/>
                <a:gd name="connsiteX1" fmla="*/ 34825 w 987325"/>
                <a:gd name="connsiteY1" fmla="*/ 264424 h 416824"/>
                <a:gd name="connsiteX2" fmla="*/ 839158 w 987325"/>
                <a:gd name="connsiteY2" fmla="*/ 416824 h 416824"/>
                <a:gd name="connsiteX3" fmla="*/ 987325 w 987325"/>
                <a:gd name="connsiteY3" fmla="*/ 230558 h 416824"/>
                <a:gd name="connsiteX4" fmla="*/ 39058 w 987325"/>
                <a:gd name="connsiteY4" fmla="*/ 52758 h 416824"/>
                <a:gd name="connsiteX0" fmla="*/ 39058 w 987325"/>
                <a:gd name="connsiteY0" fmla="*/ 57791 h 421857"/>
                <a:gd name="connsiteX1" fmla="*/ 34825 w 987325"/>
                <a:gd name="connsiteY1" fmla="*/ 269457 h 421857"/>
                <a:gd name="connsiteX2" fmla="*/ 839158 w 987325"/>
                <a:gd name="connsiteY2" fmla="*/ 421857 h 421857"/>
                <a:gd name="connsiteX3" fmla="*/ 987325 w 987325"/>
                <a:gd name="connsiteY3" fmla="*/ 235591 h 421857"/>
                <a:gd name="connsiteX4" fmla="*/ 39058 w 987325"/>
                <a:gd name="connsiteY4" fmla="*/ 57791 h 421857"/>
                <a:gd name="connsiteX0" fmla="*/ 39058 w 987325"/>
                <a:gd name="connsiteY0" fmla="*/ 57791 h 421857"/>
                <a:gd name="connsiteX1" fmla="*/ 34825 w 987325"/>
                <a:gd name="connsiteY1" fmla="*/ 269457 h 421857"/>
                <a:gd name="connsiteX2" fmla="*/ 839158 w 987325"/>
                <a:gd name="connsiteY2" fmla="*/ 421857 h 421857"/>
                <a:gd name="connsiteX3" fmla="*/ 987325 w 987325"/>
                <a:gd name="connsiteY3" fmla="*/ 235591 h 421857"/>
                <a:gd name="connsiteX4" fmla="*/ 39058 w 987325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0420"/>
                <a:gd name="connsiteY0" fmla="*/ 57791 h 421857"/>
                <a:gd name="connsiteX1" fmla="*/ 37920 w 990420"/>
                <a:gd name="connsiteY1" fmla="*/ 269457 h 421857"/>
                <a:gd name="connsiteX2" fmla="*/ 842253 w 990420"/>
                <a:gd name="connsiteY2" fmla="*/ 421857 h 421857"/>
                <a:gd name="connsiteX3" fmla="*/ 990420 w 990420"/>
                <a:gd name="connsiteY3" fmla="*/ 235591 h 421857"/>
                <a:gd name="connsiteX4" fmla="*/ 42153 w 990420"/>
                <a:gd name="connsiteY4" fmla="*/ 57791 h 421857"/>
                <a:gd name="connsiteX0" fmla="*/ 42153 w 995857"/>
                <a:gd name="connsiteY0" fmla="*/ 57791 h 421857"/>
                <a:gd name="connsiteX1" fmla="*/ 37920 w 995857"/>
                <a:gd name="connsiteY1" fmla="*/ 269457 h 421857"/>
                <a:gd name="connsiteX2" fmla="*/ 842253 w 995857"/>
                <a:gd name="connsiteY2" fmla="*/ 421857 h 421857"/>
                <a:gd name="connsiteX3" fmla="*/ 990420 w 995857"/>
                <a:gd name="connsiteY3" fmla="*/ 235591 h 421857"/>
                <a:gd name="connsiteX4" fmla="*/ 42153 w 995857"/>
                <a:gd name="connsiteY4" fmla="*/ 57791 h 421857"/>
                <a:gd name="connsiteX0" fmla="*/ 51883 w 1005587"/>
                <a:gd name="connsiteY0" fmla="*/ 57791 h 421857"/>
                <a:gd name="connsiteX1" fmla="*/ 47650 w 1005587"/>
                <a:gd name="connsiteY1" fmla="*/ 269457 h 421857"/>
                <a:gd name="connsiteX2" fmla="*/ 851983 w 1005587"/>
                <a:gd name="connsiteY2" fmla="*/ 421857 h 421857"/>
                <a:gd name="connsiteX3" fmla="*/ 1000150 w 1005587"/>
                <a:gd name="connsiteY3" fmla="*/ 235591 h 421857"/>
                <a:gd name="connsiteX4" fmla="*/ 51883 w 1005587"/>
                <a:gd name="connsiteY4" fmla="*/ 57791 h 42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587" h="421857">
                  <a:moveTo>
                    <a:pt x="51883" y="57791"/>
                  </a:moveTo>
                  <a:cubicBezTo>
                    <a:pt x="-34194" y="149512"/>
                    <a:pt x="3024" y="262402"/>
                    <a:pt x="47650" y="269457"/>
                  </a:cubicBezTo>
                  <a:cubicBezTo>
                    <a:pt x="679828" y="189024"/>
                    <a:pt x="732039" y="332957"/>
                    <a:pt x="851983" y="421857"/>
                  </a:cubicBezTo>
                  <a:cubicBezTo>
                    <a:pt x="969635" y="418506"/>
                    <a:pt x="1023786" y="289743"/>
                    <a:pt x="1000150" y="235591"/>
                  </a:cubicBezTo>
                  <a:cubicBezTo>
                    <a:pt x="468161" y="-111542"/>
                    <a:pt x="147838" y="15458"/>
                    <a:pt x="51883" y="5779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5A14E8F-DE14-4B92-8E13-AB7563E44CD1}"/>
              </a:ext>
            </a:extLst>
          </p:cNvPr>
          <p:cNvGrpSpPr/>
          <p:nvPr/>
        </p:nvGrpSpPr>
        <p:grpSpPr>
          <a:xfrm>
            <a:off x="2427979" y="2009231"/>
            <a:ext cx="1663873" cy="483756"/>
            <a:chOff x="3150559" y="1635014"/>
            <a:chExt cx="1663873" cy="483756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35E5137A-2206-4F71-84C0-5D2017CD4436}"/>
                </a:ext>
              </a:extLst>
            </p:cNvPr>
            <p:cNvGrpSpPr/>
            <p:nvPr/>
          </p:nvGrpSpPr>
          <p:grpSpPr>
            <a:xfrm>
              <a:off x="3150559" y="1635014"/>
              <a:ext cx="452386" cy="430252"/>
              <a:chOff x="3150559" y="1635014"/>
              <a:chExt cx="452386" cy="430252"/>
            </a:xfrm>
          </p:grpSpPr>
          <p:sp>
            <p:nvSpPr>
              <p:cNvPr id="3" name="Figura a mano libera: forma 2">
                <a:extLst>
                  <a:ext uri="{FF2B5EF4-FFF2-40B4-BE49-F238E27FC236}">
                    <a16:creationId xmlns:a16="http://schemas.microsoft.com/office/drawing/2014/main" id="{6FB69F38-6445-484B-BF49-39429D1FC529}"/>
                  </a:ext>
                </a:extLst>
              </p:cNvPr>
              <p:cNvSpPr/>
              <p:nvPr/>
            </p:nvSpPr>
            <p:spPr>
              <a:xfrm>
                <a:off x="3150559" y="1635014"/>
                <a:ext cx="452386" cy="430252"/>
              </a:xfrm>
              <a:custGeom>
                <a:avLst/>
                <a:gdLst>
                  <a:gd name="connsiteX0" fmla="*/ 85725 w 409575"/>
                  <a:gd name="connsiteY0" fmla="*/ 0 h 412750"/>
                  <a:gd name="connsiteX1" fmla="*/ 409575 w 409575"/>
                  <a:gd name="connsiteY1" fmla="*/ 171450 h 412750"/>
                  <a:gd name="connsiteX2" fmla="*/ 355600 w 409575"/>
                  <a:gd name="connsiteY2" fmla="*/ 412750 h 412750"/>
                  <a:gd name="connsiteX3" fmla="*/ 120650 w 409575"/>
                  <a:gd name="connsiteY3" fmla="*/ 301625 h 412750"/>
                  <a:gd name="connsiteX4" fmla="*/ 0 w 409575"/>
                  <a:gd name="connsiteY4" fmla="*/ 190500 h 412750"/>
                  <a:gd name="connsiteX5" fmla="*/ 85725 w 409575"/>
                  <a:gd name="connsiteY5" fmla="*/ 0 h 412750"/>
                  <a:gd name="connsiteX0" fmla="*/ 85725 w 409575"/>
                  <a:gd name="connsiteY0" fmla="*/ 0 h 412750"/>
                  <a:gd name="connsiteX1" fmla="*/ 409575 w 409575"/>
                  <a:gd name="connsiteY1" fmla="*/ 171450 h 412750"/>
                  <a:gd name="connsiteX2" fmla="*/ 355600 w 409575"/>
                  <a:gd name="connsiteY2" fmla="*/ 412750 h 412750"/>
                  <a:gd name="connsiteX3" fmla="*/ 120650 w 409575"/>
                  <a:gd name="connsiteY3" fmla="*/ 301625 h 412750"/>
                  <a:gd name="connsiteX4" fmla="*/ 0 w 409575"/>
                  <a:gd name="connsiteY4" fmla="*/ 190500 h 412750"/>
                  <a:gd name="connsiteX5" fmla="*/ 85725 w 409575"/>
                  <a:gd name="connsiteY5" fmla="*/ 0 h 412750"/>
                  <a:gd name="connsiteX0" fmla="*/ 85725 w 409575"/>
                  <a:gd name="connsiteY0" fmla="*/ 0 h 412750"/>
                  <a:gd name="connsiteX1" fmla="*/ 409575 w 409575"/>
                  <a:gd name="connsiteY1" fmla="*/ 171450 h 412750"/>
                  <a:gd name="connsiteX2" fmla="*/ 355600 w 409575"/>
                  <a:gd name="connsiteY2" fmla="*/ 412750 h 412750"/>
                  <a:gd name="connsiteX3" fmla="*/ 120650 w 409575"/>
                  <a:gd name="connsiteY3" fmla="*/ 301625 h 412750"/>
                  <a:gd name="connsiteX4" fmla="*/ 0 w 409575"/>
                  <a:gd name="connsiteY4" fmla="*/ 190500 h 412750"/>
                  <a:gd name="connsiteX5" fmla="*/ 85725 w 409575"/>
                  <a:gd name="connsiteY5" fmla="*/ 0 h 412750"/>
                  <a:gd name="connsiteX0" fmla="*/ 85725 w 409575"/>
                  <a:gd name="connsiteY0" fmla="*/ 0 h 412750"/>
                  <a:gd name="connsiteX1" fmla="*/ 409575 w 409575"/>
                  <a:gd name="connsiteY1" fmla="*/ 171450 h 412750"/>
                  <a:gd name="connsiteX2" fmla="*/ 355600 w 409575"/>
                  <a:gd name="connsiteY2" fmla="*/ 412750 h 412750"/>
                  <a:gd name="connsiteX3" fmla="*/ 120650 w 409575"/>
                  <a:gd name="connsiteY3" fmla="*/ 301625 h 412750"/>
                  <a:gd name="connsiteX4" fmla="*/ 0 w 409575"/>
                  <a:gd name="connsiteY4" fmla="*/ 190500 h 412750"/>
                  <a:gd name="connsiteX5" fmla="*/ 85725 w 409575"/>
                  <a:gd name="connsiteY5" fmla="*/ 0 h 412750"/>
                  <a:gd name="connsiteX0" fmla="*/ 85725 w 409575"/>
                  <a:gd name="connsiteY0" fmla="*/ 0 h 421444"/>
                  <a:gd name="connsiteX1" fmla="*/ 409575 w 409575"/>
                  <a:gd name="connsiteY1" fmla="*/ 171450 h 421444"/>
                  <a:gd name="connsiteX2" fmla="*/ 355600 w 409575"/>
                  <a:gd name="connsiteY2" fmla="*/ 412750 h 421444"/>
                  <a:gd name="connsiteX3" fmla="*/ 120650 w 409575"/>
                  <a:gd name="connsiteY3" fmla="*/ 301625 h 421444"/>
                  <a:gd name="connsiteX4" fmla="*/ 0 w 409575"/>
                  <a:gd name="connsiteY4" fmla="*/ 190500 h 421444"/>
                  <a:gd name="connsiteX5" fmla="*/ 85725 w 409575"/>
                  <a:gd name="connsiteY5" fmla="*/ 0 h 421444"/>
                  <a:gd name="connsiteX0" fmla="*/ 85725 w 409575"/>
                  <a:gd name="connsiteY0" fmla="*/ 0 h 421444"/>
                  <a:gd name="connsiteX1" fmla="*/ 409575 w 409575"/>
                  <a:gd name="connsiteY1" fmla="*/ 171450 h 421444"/>
                  <a:gd name="connsiteX2" fmla="*/ 355600 w 409575"/>
                  <a:gd name="connsiteY2" fmla="*/ 412750 h 421444"/>
                  <a:gd name="connsiteX3" fmla="*/ 120650 w 409575"/>
                  <a:gd name="connsiteY3" fmla="*/ 301625 h 421444"/>
                  <a:gd name="connsiteX4" fmla="*/ 0 w 409575"/>
                  <a:gd name="connsiteY4" fmla="*/ 190500 h 421444"/>
                  <a:gd name="connsiteX5" fmla="*/ 85725 w 409575"/>
                  <a:gd name="connsiteY5" fmla="*/ 0 h 421444"/>
                  <a:gd name="connsiteX0" fmla="*/ 85725 w 409575"/>
                  <a:gd name="connsiteY0" fmla="*/ 0 h 421444"/>
                  <a:gd name="connsiteX1" fmla="*/ 409575 w 409575"/>
                  <a:gd name="connsiteY1" fmla="*/ 171450 h 421444"/>
                  <a:gd name="connsiteX2" fmla="*/ 355600 w 409575"/>
                  <a:gd name="connsiteY2" fmla="*/ 412750 h 421444"/>
                  <a:gd name="connsiteX3" fmla="*/ 120650 w 409575"/>
                  <a:gd name="connsiteY3" fmla="*/ 301625 h 421444"/>
                  <a:gd name="connsiteX4" fmla="*/ 0 w 409575"/>
                  <a:gd name="connsiteY4" fmla="*/ 190500 h 421444"/>
                  <a:gd name="connsiteX5" fmla="*/ 85725 w 409575"/>
                  <a:gd name="connsiteY5" fmla="*/ 0 h 421444"/>
                  <a:gd name="connsiteX0" fmla="*/ 85725 w 415116"/>
                  <a:gd name="connsiteY0" fmla="*/ 0 h 421444"/>
                  <a:gd name="connsiteX1" fmla="*/ 409575 w 415116"/>
                  <a:gd name="connsiteY1" fmla="*/ 171450 h 421444"/>
                  <a:gd name="connsiteX2" fmla="*/ 355600 w 415116"/>
                  <a:gd name="connsiteY2" fmla="*/ 412750 h 421444"/>
                  <a:gd name="connsiteX3" fmla="*/ 120650 w 415116"/>
                  <a:gd name="connsiteY3" fmla="*/ 301625 h 421444"/>
                  <a:gd name="connsiteX4" fmla="*/ 0 w 415116"/>
                  <a:gd name="connsiteY4" fmla="*/ 190500 h 421444"/>
                  <a:gd name="connsiteX5" fmla="*/ 85725 w 415116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101600 w 441813"/>
                  <a:gd name="connsiteY0" fmla="*/ 0 h 421444"/>
                  <a:gd name="connsiteX1" fmla="*/ 425450 w 441813"/>
                  <a:gd name="connsiteY1" fmla="*/ 171450 h 421444"/>
                  <a:gd name="connsiteX2" fmla="*/ 371475 w 441813"/>
                  <a:gd name="connsiteY2" fmla="*/ 412750 h 421444"/>
                  <a:gd name="connsiteX3" fmla="*/ 136525 w 441813"/>
                  <a:gd name="connsiteY3" fmla="*/ 301625 h 421444"/>
                  <a:gd name="connsiteX4" fmla="*/ 0 w 441813"/>
                  <a:gd name="connsiteY4" fmla="*/ 196850 h 421444"/>
                  <a:gd name="connsiteX5" fmla="*/ 101600 w 441813"/>
                  <a:gd name="connsiteY5" fmla="*/ 0 h 421444"/>
                  <a:gd name="connsiteX0" fmla="*/ 114300 w 454513"/>
                  <a:gd name="connsiteY0" fmla="*/ 0 h 421444"/>
                  <a:gd name="connsiteX1" fmla="*/ 438150 w 454513"/>
                  <a:gd name="connsiteY1" fmla="*/ 171450 h 421444"/>
                  <a:gd name="connsiteX2" fmla="*/ 384175 w 454513"/>
                  <a:gd name="connsiteY2" fmla="*/ 412750 h 421444"/>
                  <a:gd name="connsiteX3" fmla="*/ 149225 w 454513"/>
                  <a:gd name="connsiteY3" fmla="*/ 301625 h 421444"/>
                  <a:gd name="connsiteX4" fmla="*/ 0 w 454513"/>
                  <a:gd name="connsiteY4" fmla="*/ 193675 h 421444"/>
                  <a:gd name="connsiteX5" fmla="*/ 114300 w 454513"/>
                  <a:gd name="connsiteY5" fmla="*/ 0 h 421444"/>
                  <a:gd name="connsiteX0" fmla="*/ 114300 w 454513"/>
                  <a:gd name="connsiteY0" fmla="*/ 0 h 421444"/>
                  <a:gd name="connsiteX1" fmla="*/ 438150 w 454513"/>
                  <a:gd name="connsiteY1" fmla="*/ 171450 h 421444"/>
                  <a:gd name="connsiteX2" fmla="*/ 384175 w 454513"/>
                  <a:gd name="connsiteY2" fmla="*/ 412750 h 421444"/>
                  <a:gd name="connsiteX3" fmla="*/ 149225 w 454513"/>
                  <a:gd name="connsiteY3" fmla="*/ 301625 h 421444"/>
                  <a:gd name="connsiteX4" fmla="*/ 0 w 454513"/>
                  <a:gd name="connsiteY4" fmla="*/ 193675 h 421444"/>
                  <a:gd name="connsiteX5" fmla="*/ 114300 w 454513"/>
                  <a:gd name="connsiteY5" fmla="*/ 0 h 421444"/>
                  <a:gd name="connsiteX0" fmla="*/ 114300 w 454513"/>
                  <a:gd name="connsiteY0" fmla="*/ 0 h 430252"/>
                  <a:gd name="connsiteX1" fmla="*/ 438150 w 454513"/>
                  <a:gd name="connsiteY1" fmla="*/ 171450 h 430252"/>
                  <a:gd name="connsiteX2" fmla="*/ 384175 w 454513"/>
                  <a:gd name="connsiteY2" fmla="*/ 412750 h 430252"/>
                  <a:gd name="connsiteX3" fmla="*/ 149225 w 454513"/>
                  <a:gd name="connsiteY3" fmla="*/ 301625 h 430252"/>
                  <a:gd name="connsiteX4" fmla="*/ 0 w 454513"/>
                  <a:gd name="connsiteY4" fmla="*/ 193675 h 430252"/>
                  <a:gd name="connsiteX5" fmla="*/ 114300 w 454513"/>
                  <a:gd name="connsiteY5" fmla="*/ 0 h 430252"/>
                  <a:gd name="connsiteX0" fmla="*/ 114300 w 452386"/>
                  <a:gd name="connsiteY0" fmla="*/ 0 h 430252"/>
                  <a:gd name="connsiteX1" fmla="*/ 438150 w 452386"/>
                  <a:gd name="connsiteY1" fmla="*/ 171450 h 430252"/>
                  <a:gd name="connsiteX2" fmla="*/ 384175 w 452386"/>
                  <a:gd name="connsiteY2" fmla="*/ 412750 h 430252"/>
                  <a:gd name="connsiteX3" fmla="*/ 149225 w 452386"/>
                  <a:gd name="connsiteY3" fmla="*/ 301625 h 430252"/>
                  <a:gd name="connsiteX4" fmla="*/ 0 w 452386"/>
                  <a:gd name="connsiteY4" fmla="*/ 193675 h 430252"/>
                  <a:gd name="connsiteX5" fmla="*/ 114300 w 452386"/>
                  <a:gd name="connsiteY5" fmla="*/ 0 h 43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386" h="430252">
                    <a:moveTo>
                      <a:pt x="114300" y="0"/>
                    </a:moveTo>
                    <a:cubicBezTo>
                      <a:pt x="209550" y="22225"/>
                      <a:pt x="358775" y="95250"/>
                      <a:pt x="438150" y="171450"/>
                    </a:cubicBezTo>
                    <a:cubicBezTo>
                      <a:pt x="461433" y="245533"/>
                      <a:pt x="464080" y="319617"/>
                      <a:pt x="384175" y="412750"/>
                    </a:cubicBezTo>
                    <a:cubicBezTo>
                      <a:pt x="358245" y="428096"/>
                      <a:pt x="351367" y="475192"/>
                      <a:pt x="149225" y="301625"/>
                    </a:cubicBezTo>
                    <a:lnTo>
                      <a:pt x="0" y="193675"/>
                    </a:lnTo>
                    <a:cubicBezTo>
                      <a:pt x="69850" y="139700"/>
                      <a:pt x="146050" y="111125"/>
                      <a:pt x="11430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EFB5E78D-380A-404F-8E9E-92DA8DCAF22C}"/>
                  </a:ext>
                </a:extLst>
              </p:cNvPr>
              <p:cNvSpPr/>
              <p:nvPr/>
            </p:nvSpPr>
            <p:spPr>
              <a:xfrm rot="889116">
                <a:off x="3478213" y="1827493"/>
                <a:ext cx="90488" cy="206095"/>
              </a:xfrm>
              <a:prstGeom prst="ellipse">
                <a:avLst/>
              </a:prstGeom>
              <a:solidFill>
                <a:srgbClr val="8C02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3E183F80-14A0-4065-A35B-08C6A8EE444B}"/>
                </a:ext>
              </a:extLst>
            </p:cNvPr>
            <p:cNvGrpSpPr/>
            <p:nvPr/>
          </p:nvGrpSpPr>
          <p:grpSpPr>
            <a:xfrm flipH="1">
              <a:off x="4362046" y="1688518"/>
              <a:ext cx="452386" cy="430252"/>
              <a:chOff x="3150559" y="1635014"/>
              <a:chExt cx="452386" cy="430252"/>
            </a:xfrm>
          </p:grpSpPr>
          <p:sp>
            <p:nvSpPr>
              <p:cNvPr id="32" name="Figura a mano libera: forma 31">
                <a:extLst>
                  <a:ext uri="{FF2B5EF4-FFF2-40B4-BE49-F238E27FC236}">
                    <a16:creationId xmlns:a16="http://schemas.microsoft.com/office/drawing/2014/main" id="{4D6ED761-3ADD-4165-84B1-48746ADDA688}"/>
                  </a:ext>
                </a:extLst>
              </p:cNvPr>
              <p:cNvSpPr/>
              <p:nvPr/>
            </p:nvSpPr>
            <p:spPr>
              <a:xfrm>
                <a:off x="3150559" y="1635014"/>
                <a:ext cx="452386" cy="430252"/>
              </a:xfrm>
              <a:custGeom>
                <a:avLst/>
                <a:gdLst>
                  <a:gd name="connsiteX0" fmla="*/ 85725 w 409575"/>
                  <a:gd name="connsiteY0" fmla="*/ 0 h 412750"/>
                  <a:gd name="connsiteX1" fmla="*/ 409575 w 409575"/>
                  <a:gd name="connsiteY1" fmla="*/ 171450 h 412750"/>
                  <a:gd name="connsiteX2" fmla="*/ 355600 w 409575"/>
                  <a:gd name="connsiteY2" fmla="*/ 412750 h 412750"/>
                  <a:gd name="connsiteX3" fmla="*/ 120650 w 409575"/>
                  <a:gd name="connsiteY3" fmla="*/ 301625 h 412750"/>
                  <a:gd name="connsiteX4" fmla="*/ 0 w 409575"/>
                  <a:gd name="connsiteY4" fmla="*/ 190500 h 412750"/>
                  <a:gd name="connsiteX5" fmla="*/ 85725 w 409575"/>
                  <a:gd name="connsiteY5" fmla="*/ 0 h 412750"/>
                  <a:gd name="connsiteX0" fmla="*/ 85725 w 409575"/>
                  <a:gd name="connsiteY0" fmla="*/ 0 h 412750"/>
                  <a:gd name="connsiteX1" fmla="*/ 409575 w 409575"/>
                  <a:gd name="connsiteY1" fmla="*/ 171450 h 412750"/>
                  <a:gd name="connsiteX2" fmla="*/ 355600 w 409575"/>
                  <a:gd name="connsiteY2" fmla="*/ 412750 h 412750"/>
                  <a:gd name="connsiteX3" fmla="*/ 120650 w 409575"/>
                  <a:gd name="connsiteY3" fmla="*/ 301625 h 412750"/>
                  <a:gd name="connsiteX4" fmla="*/ 0 w 409575"/>
                  <a:gd name="connsiteY4" fmla="*/ 190500 h 412750"/>
                  <a:gd name="connsiteX5" fmla="*/ 85725 w 409575"/>
                  <a:gd name="connsiteY5" fmla="*/ 0 h 412750"/>
                  <a:gd name="connsiteX0" fmla="*/ 85725 w 409575"/>
                  <a:gd name="connsiteY0" fmla="*/ 0 h 412750"/>
                  <a:gd name="connsiteX1" fmla="*/ 409575 w 409575"/>
                  <a:gd name="connsiteY1" fmla="*/ 171450 h 412750"/>
                  <a:gd name="connsiteX2" fmla="*/ 355600 w 409575"/>
                  <a:gd name="connsiteY2" fmla="*/ 412750 h 412750"/>
                  <a:gd name="connsiteX3" fmla="*/ 120650 w 409575"/>
                  <a:gd name="connsiteY3" fmla="*/ 301625 h 412750"/>
                  <a:gd name="connsiteX4" fmla="*/ 0 w 409575"/>
                  <a:gd name="connsiteY4" fmla="*/ 190500 h 412750"/>
                  <a:gd name="connsiteX5" fmla="*/ 85725 w 409575"/>
                  <a:gd name="connsiteY5" fmla="*/ 0 h 412750"/>
                  <a:gd name="connsiteX0" fmla="*/ 85725 w 409575"/>
                  <a:gd name="connsiteY0" fmla="*/ 0 h 412750"/>
                  <a:gd name="connsiteX1" fmla="*/ 409575 w 409575"/>
                  <a:gd name="connsiteY1" fmla="*/ 171450 h 412750"/>
                  <a:gd name="connsiteX2" fmla="*/ 355600 w 409575"/>
                  <a:gd name="connsiteY2" fmla="*/ 412750 h 412750"/>
                  <a:gd name="connsiteX3" fmla="*/ 120650 w 409575"/>
                  <a:gd name="connsiteY3" fmla="*/ 301625 h 412750"/>
                  <a:gd name="connsiteX4" fmla="*/ 0 w 409575"/>
                  <a:gd name="connsiteY4" fmla="*/ 190500 h 412750"/>
                  <a:gd name="connsiteX5" fmla="*/ 85725 w 409575"/>
                  <a:gd name="connsiteY5" fmla="*/ 0 h 412750"/>
                  <a:gd name="connsiteX0" fmla="*/ 85725 w 409575"/>
                  <a:gd name="connsiteY0" fmla="*/ 0 h 421444"/>
                  <a:gd name="connsiteX1" fmla="*/ 409575 w 409575"/>
                  <a:gd name="connsiteY1" fmla="*/ 171450 h 421444"/>
                  <a:gd name="connsiteX2" fmla="*/ 355600 w 409575"/>
                  <a:gd name="connsiteY2" fmla="*/ 412750 h 421444"/>
                  <a:gd name="connsiteX3" fmla="*/ 120650 w 409575"/>
                  <a:gd name="connsiteY3" fmla="*/ 301625 h 421444"/>
                  <a:gd name="connsiteX4" fmla="*/ 0 w 409575"/>
                  <a:gd name="connsiteY4" fmla="*/ 190500 h 421444"/>
                  <a:gd name="connsiteX5" fmla="*/ 85725 w 409575"/>
                  <a:gd name="connsiteY5" fmla="*/ 0 h 421444"/>
                  <a:gd name="connsiteX0" fmla="*/ 85725 w 409575"/>
                  <a:gd name="connsiteY0" fmla="*/ 0 h 421444"/>
                  <a:gd name="connsiteX1" fmla="*/ 409575 w 409575"/>
                  <a:gd name="connsiteY1" fmla="*/ 171450 h 421444"/>
                  <a:gd name="connsiteX2" fmla="*/ 355600 w 409575"/>
                  <a:gd name="connsiteY2" fmla="*/ 412750 h 421444"/>
                  <a:gd name="connsiteX3" fmla="*/ 120650 w 409575"/>
                  <a:gd name="connsiteY3" fmla="*/ 301625 h 421444"/>
                  <a:gd name="connsiteX4" fmla="*/ 0 w 409575"/>
                  <a:gd name="connsiteY4" fmla="*/ 190500 h 421444"/>
                  <a:gd name="connsiteX5" fmla="*/ 85725 w 409575"/>
                  <a:gd name="connsiteY5" fmla="*/ 0 h 421444"/>
                  <a:gd name="connsiteX0" fmla="*/ 85725 w 409575"/>
                  <a:gd name="connsiteY0" fmla="*/ 0 h 421444"/>
                  <a:gd name="connsiteX1" fmla="*/ 409575 w 409575"/>
                  <a:gd name="connsiteY1" fmla="*/ 171450 h 421444"/>
                  <a:gd name="connsiteX2" fmla="*/ 355600 w 409575"/>
                  <a:gd name="connsiteY2" fmla="*/ 412750 h 421444"/>
                  <a:gd name="connsiteX3" fmla="*/ 120650 w 409575"/>
                  <a:gd name="connsiteY3" fmla="*/ 301625 h 421444"/>
                  <a:gd name="connsiteX4" fmla="*/ 0 w 409575"/>
                  <a:gd name="connsiteY4" fmla="*/ 190500 h 421444"/>
                  <a:gd name="connsiteX5" fmla="*/ 85725 w 409575"/>
                  <a:gd name="connsiteY5" fmla="*/ 0 h 421444"/>
                  <a:gd name="connsiteX0" fmla="*/ 85725 w 415116"/>
                  <a:gd name="connsiteY0" fmla="*/ 0 h 421444"/>
                  <a:gd name="connsiteX1" fmla="*/ 409575 w 415116"/>
                  <a:gd name="connsiteY1" fmla="*/ 171450 h 421444"/>
                  <a:gd name="connsiteX2" fmla="*/ 355600 w 415116"/>
                  <a:gd name="connsiteY2" fmla="*/ 412750 h 421444"/>
                  <a:gd name="connsiteX3" fmla="*/ 120650 w 415116"/>
                  <a:gd name="connsiteY3" fmla="*/ 301625 h 421444"/>
                  <a:gd name="connsiteX4" fmla="*/ 0 w 415116"/>
                  <a:gd name="connsiteY4" fmla="*/ 190500 h 421444"/>
                  <a:gd name="connsiteX5" fmla="*/ 85725 w 415116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85725 w 425938"/>
                  <a:gd name="connsiteY0" fmla="*/ 0 h 421444"/>
                  <a:gd name="connsiteX1" fmla="*/ 409575 w 425938"/>
                  <a:gd name="connsiteY1" fmla="*/ 171450 h 421444"/>
                  <a:gd name="connsiteX2" fmla="*/ 355600 w 425938"/>
                  <a:gd name="connsiteY2" fmla="*/ 412750 h 421444"/>
                  <a:gd name="connsiteX3" fmla="*/ 120650 w 425938"/>
                  <a:gd name="connsiteY3" fmla="*/ 301625 h 421444"/>
                  <a:gd name="connsiteX4" fmla="*/ 0 w 425938"/>
                  <a:gd name="connsiteY4" fmla="*/ 190500 h 421444"/>
                  <a:gd name="connsiteX5" fmla="*/ 85725 w 425938"/>
                  <a:gd name="connsiteY5" fmla="*/ 0 h 421444"/>
                  <a:gd name="connsiteX0" fmla="*/ 101600 w 441813"/>
                  <a:gd name="connsiteY0" fmla="*/ 0 h 421444"/>
                  <a:gd name="connsiteX1" fmla="*/ 425450 w 441813"/>
                  <a:gd name="connsiteY1" fmla="*/ 171450 h 421444"/>
                  <a:gd name="connsiteX2" fmla="*/ 371475 w 441813"/>
                  <a:gd name="connsiteY2" fmla="*/ 412750 h 421444"/>
                  <a:gd name="connsiteX3" fmla="*/ 136525 w 441813"/>
                  <a:gd name="connsiteY3" fmla="*/ 301625 h 421444"/>
                  <a:gd name="connsiteX4" fmla="*/ 0 w 441813"/>
                  <a:gd name="connsiteY4" fmla="*/ 196850 h 421444"/>
                  <a:gd name="connsiteX5" fmla="*/ 101600 w 441813"/>
                  <a:gd name="connsiteY5" fmla="*/ 0 h 421444"/>
                  <a:gd name="connsiteX0" fmla="*/ 114300 w 454513"/>
                  <a:gd name="connsiteY0" fmla="*/ 0 h 421444"/>
                  <a:gd name="connsiteX1" fmla="*/ 438150 w 454513"/>
                  <a:gd name="connsiteY1" fmla="*/ 171450 h 421444"/>
                  <a:gd name="connsiteX2" fmla="*/ 384175 w 454513"/>
                  <a:gd name="connsiteY2" fmla="*/ 412750 h 421444"/>
                  <a:gd name="connsiteX3" fmla="*/ 149225 w 454513"/>
                  <a:gd name="connsiteY3" fmla="*/ 301625 h 421444"/>
                  <a:gd name="connsiteX4" fmla="*/ 0 w 454513"/>
                  <a:gd name="connsiteY4" fmla="*/ 193675 h 421444"/>
                  <a:gd name="connsiteX5" fmla="*/ 114300 w 454513"/>
                  <a:gd name="connsiteY5" fmla="*/ 0 h 421444"/>
                  <a:gd name="connsiteX0" fmla="*/ 114300 w 454513"/>
                  <a:gd name="connsiteY0" fmla="*/ 0 h 421444"/>
                  <a:gd name="connsiteX1" fmla="*/ 438150 w 454513"/>
                  <a:gd name="connsiteY1" fmla="*/ 171450 h 421444"/>
                  <a:gd name="connsiteX2" fmla="*/ 384175 w 454513"/>
                  <a:gd name="connsiteY2" fmla="*/ 412750 h 421444"/>
                  <a:gd name="connsiteX3" fmla="*/ 149225 w 454513"/>
                  <a:gd name="connsiteY3" fmla="*/ 301625 h 421444"/>
                  <a:gd name="connsiteX4" fmla="*/ 0 w 454513"/>
                  <a:gd name="connsiteY4" fmla="*/ 193675 h 421444"/>
                  <a:gd name="connsiteX5" fmla="*/ 114300 w 454513"/>
                  <a:gd name="connsiteY5" fmla="*/ 0 h 421444"/>
                  <a:gd name="connsiteX0" fmla="*/ 114300 w 454513"/>
                  <a:gd name="connsiteY0" fmla="*/ 0 h 430252"/>
                  <a:gd name="connsiteX1" fmla="*/ 438150 w 454513"/>
                  <a:gd name="connsiteY1" fmla="*/ 171450 h 430252"/>
                  <a:gd name="connsiteX2" fmla="*/ 384175 w 454513"/>
                  <a:gd name="connsiteY2" fmla="*/ 412750 h 430252"/>
                  <a:gd name="connsiteX3" fmla="*/ 149225 w 454513"/>
                  <a:gd name="connsiteY3" fmla="*/ 301625 h 430252"/>
                  <a:gd name="connsiteX4" fmla="*/ 0 w 454513"/>
                  <a:gd name="connsiteY4" fmla="*/ 193675 h 430252"/>
                  <a:gd name="connsiteX5" fmla="*/ 114300 w 454513"/>
                  <a:gd name="connsiteY5" fmla="*/ 0 h 430252"/>
                  <a:gd name="connsiteX0" fmla="*/ 114300 w 452386"/>
                  <a:gd name="connsiteY0" fmla="*/ 0 h 430252"/>
                  <a:gd name="connsiteX1" fmla="*/ 438150 w 452386"/>
                  <a:gd name="connsiteY1" fmla="*/ 171450 h 430252"/>
                  <a:gd name="connsiteX2" fmla="*/ 384175 w 452386"/>
                  <a:gd name="connsiteY2" fmla="*/ 412750 h 430252"/>
                  <a:gd name="connsiteX3" fmla="*/ 149225 w 452386"/>
                  <a:gd name="connsiteY3" fmla="*/ 301625 h 430252"/>
                  <a:gd name="connsiteX4" fmla="*/ 0 w 452386"/>
                  <a:gd name="connsiteY4" fmla="*/ 193675 h 430252"/>
                  <a:gd name="connsiteX5" fmla="*/ 114300 w 452386"/>
                  <a:gd name="connsiteY5" fmla="*/ 0 h 43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386" h="430252">
                    <a:moveTo>
                      <a:pt x="114300" y="0"/>
                    </a:moveTo>
                    <a:cubicBezTo>
                      <a:pt x="209550" y="22225"/>
                      <a:pt x="358775" y="95250"/>
                      <a:pt x="438150" y="171450"/>
                    </a:cubicBezTo>
                    <a:cubicBezTo>
                      <a:pt x="461433" y="245533"/>
                      <a:pt x="464080" y="319617"/>
                      <a:pt x="384175" y="412750"/>
                    </a:cubicBezTo>
                    <a:cubicBezTo>
                      <a:pt x="358245" y="428096"/>
                      <a:pt x="351367" y="475192"/>
                      <a:pt x="149225" y="301625"/>
                    </a:cubicBezTo>
                    <a:lnTo>
                      <a:pt x="0" y="193675"/>
                    </a:lnTo>
                    <a:cubicBezTo>
                      <a:pt x="69850" y="139700"/>
                      <a:pt x="146050" y="111125"/>
                      <a:pt x="11430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37185384-9D27-416D-B860-AD355441B90E}"/>
                  </a:ext>
                </a:extLst>
              </p:cNvPr>
              <p:cNvSpPr/>
              <p:nvPr/>
            </p:nvSpPr>
            <p:spPr>
              <a:xfrm rot="889116">
                <a:off x="3478213" y="1827493"/>
                <a:ext cx="90488" cy="206095"/>
              </a:xfrm>
              <a:prstGeom prst="ellipse">
                <a:avLst/>
              </a:prstGeom>
              <a:solidFill>
                <a:srgbClr val="8C02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2FC86B21-EA5B-45E7-A51D-2452A06CD192}"/>
              </a:ext>
            </a:extLst>
          </p:cNvPr>
          <p:cNvGrpSpPr/>
          <p:nvPr/>
        </p:nvGrpSpPr>
        <p:grpSpPr>
          <a:xfrm>
            <a:off x="2404614" y="1304078"/>
            <a:ext cx="1760604" cy="727709"/>
            <a:chOff x="3126951" y="929285"/>
            <a:chExt cx="1760604" cy="727709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6E838B5-1FDF-41D4-BDA0-286DD33B4D71}"/>
                </a:ext>
              </a:extLst>
            </p:cNvPr>
            <p:cNvSpPr/>
            <p:nvPr/>
          </p:nvSpPr>
          <p:spPr>
            <a:xfrm>
              <a:off x="3126951" y="929285"/>
              <a:ext cx="784779" cy="722287"/>
            </a:xfrm>
            <a:custGeom>
              <a:avLst/>
              <a:gdLst>
                <a:gd name="connsiteX0" fmla="*/ 0 w 756920"/>
                <a:gd name="connsiteY0" fmla="*/ 645160 h 711200"/>
                <a:gd name="connsiteX1" fmla="*/ 279400 w 756920"/>
                <a:gd name="connsiteY1" fmla="*/ 508000 h 711200"/>
                <a:gd name="connsiteX2" fmla="*/ 650240 w 756920"/>
                <a:gd name="connsiteY2" fmla="*/ 360680 h 711200"/>
                <a:gd name="connsiteX3" fmla="*/ 655320 w 756920"/>
                <a:gd name="connsiteY3" fmla="*/ 20320 h 711200"/>
                <a:gd name="connsiteX4" fmla="*/ 756920 w 756920"/>
                <a:gd name="connsiteY4" fmla="*/ 0 h 711200"/>
                <a:gd name="connsiteX5" fmla="*/ 751840 w 756920"/>
                <a:gd name="connsiteY5" fmla="*/ 360680 h 711200"/>
                <a:gd name="connsiteX6" fmla="*/ 736600 w 756920"/>
                <a:gd name="connsiteY6" fmla="*/ 436880 h 711200"/>
                <a:gd name="connsiteX7" fmla="*/ 457200 w 756920"/>
                <a:gd name="connsiteY7" fmla="*/ 579120 h 711200"/>
                <a:gd name="connsiteX8" fmla="*/ 81280 w 756920"/>
                <a:gd name="connsiteY8" fmla="*/ 711200 h 711200"/>
                <a:gd name="connsiteX9" fmla="*/ 0 w 756920"/>
                <a:gd name="connsiteY9" fmla="*/ 645160 h 711200"/>
                <a:gd name="connsiteX0" fmla="*/ 0 w 764858"/>
                <a:gd name="connsiteY0" fmla="*/ 659448 h 711200"/>
                <a:gd name="connsiteX1" fmla="*/ 287338 w 764858"/>
                <a:gd name="connsiteY1" fmla="*/ 508000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287338 w 764858"/>
                <a:gd name="connsiteY1" fmla="*/ 508000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287338 w 764858"/>
                <a:gd name="connsiteY1" fmla="*/ 508000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27026 w 764858"/>
                <a:gd name="connsiteY1" fmla="*/ 500062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27026 w 764858"/>
                <a:gd name="connsiteY1" fmla="*/ 500062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60010 h 711762"/>
                <a:gd name="connsiteX1" fmla="*/ 368301 w 764858"/>
                <a:gd name="connsiteY1" fmla="*/ 497449 h 711762"/>
                <a:gd name="connsiteX2" fmla="*/ 658178 w 764858"/>
                <a:gd name="connsiteY2" fmla="*/ 361242 h 711762"/>
                <a:gd name="connsiteX3" fmla="*/ 663258 w 764858"/>
                <a:gd name="connsiteY3" fmla="*/ 20882 h 711762"/>
                <a:gd name="connsiteX4" fmla="*/ 764858 w 764858"/>
                <a:gd name="connsiteY4" fmla="*/ 562 h 711762"/>
                <a:gd name="connsiteX5" fmla="*/ 759778 w 764858"/>
                <a:gd name="connsiteY5" fmla="*/ 361242 h 711762"/>
                <a:gd name="connsiteX6" fmla="*/ 744538 w 764858"/>
                <a:gd name="connsiteY6" fmla="*/ 437442 h 711762"/>
                <a:gd name="connsiteX7" fmla="*/ 465138 w 764858"/>
                <a:gd name="connsiteY7" fmla="*/ 579682 h 711762"/>
                <a:gd name="connsiteX8" fmla="*/ 89218 w 764858"/>
                <a:gd name="connsiteY8" fmla="*/ 711762 h 711762"/>
                <a:gd name="connsiteX9" fmla="*/ 0 w 764858"/>
                <a:gd name="connsiteY9" fmla="*/ 660010 h 711762"/>
                <a:gd name="connsiteX0" fmla="*/ 0 w 764858"/>
                <a:gd name="connsiteY0" fmla="*/ 660010 h 711762"/>
                <a:gd name="connsiteX1" fmla="*/ 368301 w 764858"/>
                <a:gd name="connsiteY1" fmla="*/ 497449 h 711762"/>
                <a:gd name="connsiteX2" fmla="*/ 658178 w 764858"/>
                <a:gd name="connsiteY2" fmla="*/ 361242 h 711762"/>
                <a:gd name="connsiteX3" fmla="*/ 663258 w 764858"/>
                <a:gd name="connsiteY3" fmla="*/ 20882 h 711762"/>
                <a:gd name="connsiteX4" fmla="*/ 764858 w 764858"/>
                <a:gd name="connsiteY4" fmla="*/ 562 h 711762"/>
                <a:gd name="connsiteX5" fmla="*/ 759778 w 764858"/>
                <a:gd name="connsiteY5" fmla="*/ 361242 h 711762"/>
                <a:gd name="connsiteX6" fmla="*/ 744538 w 764858"/>
                <a:gd name="connsiteY6" fmla="*/ 437442 h 711762"/>
                <a:gd name="connsiteX7" fmla="*/ 465138 w 764858"/>
                <a:gd name="connsiteY7" fmla="*/ 579682 h 711762"/>
                <a:gd name="connsiteX8" fmla="*/ 89218 w 764858"/>
                <a:gd name="connsiteY8" fmla="*/ 711762 h 711762"/>
                <a:gd name="connsiteX9" fmla="*/ 0 w 764858"/>
                <a:gd name="connsiteY9" fmla="*/ 660010 h 711762"/>
                <a:gd name="connsiteX0" fmla="*/ 0 w 764858"/>
                <a:gd name="connsiteY0" fmla="*/ 670535 h 722287"/>
                <a:gd name="connsiteX1" fmla="*/ 368301 w 764858"/>
                <a:gd name="connsiteY1" fmla="*/ 507974 h 722287"/>
                <a:gd name="connsiteX2" fmla="*/ 658178 w 764858"/>
                <a:gd name="connsiteY2" fmla="*/ 371767 h 722287"/>
                <a:gd name="connsiteX3" fmla="*/ 663258 w 764858"/>
                <a:gd name="connsiteY3" fmla="*/ 31407 h 722287"/>
                <a:gd name="connsiteX4" fmla="*/ 764858 w 764858"/>
                <a:gd name="connsiteY4" fmla="*/ 11087 h 722287"/>
                <a:gd name="connsiteX5" fmla="*/ 759778 w 764858"/>
                <a:gd name="connsiteY5" fmla="*/ 371767 h 722287"/>
                <a:gd name="connsiteX6" fmla="*/ 744538 w 764858"/>
                <a:gd name="connsiteY6" fmla="*/ 447967 h 722287"/>
                <a:gd name="connsiteX7" fmla="*/ 465138 w 764858"/>
                <a:gd name="connsiteY7" fmla="*/ 590207 h 722287"/>
                <a:gd name="connsiteX8" fmla="*/ 89218 w 764858"/>
                <a:gd name="connsiteY8" fmla="*/ 722287 h 722287"/>
                <a:gd name="connsiteX9" fmla="*/ 0 w 764858"/>
                <a:gd name="connsiteY9" fmla="*/ 670535 h 722287"/>
                <a:gd name="connsiteX0" fmla="*/ 0 w 785079"/>
                <a:gd name="connsiteY0" fmla="*/ 670535 h 722287"/>
                <a:gd name="connsiteX1" fmla="*/ 368301 w 785079"/>
                <a:gd name="connsiteY1" fmla="*/ 507974 h 722287"/>
                <a:gd name="connsiteX2" fmla="*/ 658178 w 785079"/>
                <a:gd name="connsiteY2" fmla="*/ 371767 h 722287"/>
                <a:gd name="connsiteX3" fmla="*/ 663258 w 785079"/>
                <a:gd name="connsiteY3" fmla="*/ 31407 h 722287"/>
                <a:gd name="connsiteX4" fmla="*/ 764858 w 785079"/>
                <a:gd name="connsiteY4" fmla="*/ 11087 h 722287"/>
                <a:gd name="connsiteX5" fmla="*/ 759778 w 785079"/>
                <a:gd name="connsiteY5" fmla="*/ 371767 h 722287"/>
                <a:gd name="connsiteX6" fmla="*/ 744538 w 785079"/>
                <a:gd name="connsiteY6" fmla="*/ 447967 h 722287"/>
                <a:gd name="connsiteX7" fmla="*/ 465138 w 785079"/>
                <a:gd name="connsiteY7" fmla="*/ 590207 h 722287"/>
                <a:gd name="connsiteX8" fmla="*/ 89218 w 785079"/>
                <a:gd name="connsiteY8" fmla="*/ 722287 h 722287"/>
                <a:gd name="connsiteX9" fmla="*/ 0 w 785079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44538 w 791405"/>
                <a:gd name="connsiteY6" fmla="*/ 447967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20725 w 791405"/>
                <a:gd name="connsiteY6" fmla="*/ 468604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20725 w 791405"/>
                <a:gd name="connsiteY6" fmla="*/ 468604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20725 w 791405"/>
                <a:gd name="connsiteY6" fmla="*/ 468604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20725 w 791405"/>
                <a:gd name="connsiteY6" fmla="*/ 468604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69052"/>
                <a:gd name="connsiteY0" fmla="*/ 670535 h 722287"/>
                <a:gd name="connsiteX1" fmla="*/ 368301 w 769052"/>
                <a:gd name="connsiteY1" fmla="*/ 507974 h 722287"/>
                <a:gd name="connsiteX2" fmla="*/ 658178 w 769052"/>
                <a:gd name="connsiteY2" fmla="*/ 371767 h 722287"/>
                <a:gd name="connsiteX3" fmla="*/ 663258 w 769052"/>
                <a:gd name="connsiteY3" fmla="*/ 31407 h 722287"/>
                <a:gd name="connsiteX4" fmla="*/ 764858 w 769052"/>
                <a:gd name="connsiteY4" fmla="*/ 11087 h 722287"/>
                <a:gd name="connsiteX5" fmla="*/ 720725 w 769052"/>
                <a:gd name="connsiteY5" fmla="*/ 468604 h 722287"/>
                <a:gd name="connsiteX6" fmla="*/ 465138 w 769052"/>
                <a:gd name="connsiteY6" fmla="*/ 590207 h 722287"/>
                <a:gd name="connsiteX7" fmla="*/ 89218 w 769052"/>
                <a:gd name="connsiteY7" fmla="*/ 722287 h 722287"/>
                <a:gd name="connsiteX8" fmla="*/ 0 w 769052"/>
                <a:gd name="connsiteY8" fmla="*/ 670535 h 722287"/>
                <a:gd name="connsiteX0" fmla="*/ 0 w 774796"/>
                <a:gd name="connsiteY0" fmla="*/ 670535 h 722287"/>
                <a:gd name="connsiteX1" fmla="*/ 368301 w 774796"/>
                <a:gd name="connsiteY1" fmla="*/ 507974 h 722287"/>
                <a:gd name="connsiteX2" fmla="*/ 658178 w 774796"/>
                <a:gd name="connsiteY2" fmla="*/ 371767 h 722287"/>
                <a:gd name="connsiteX3" fmla="*/ 663258 w 774796"/>
                <a:gd name="connsiteY3" fmla="*/ 31407 h 722287"/>
                <a:gd name="connsiteX4" fmla="*/ 764858 w 774796"/>
                <a:gd name="connsiteY4" fmla="*/ 11087 h 722287"/>
                <a:gd name="connsiteX5" fmla="*/ 739775 w 774796"/>
                <a:gd name="connsiteY5" fmla="*/ 452729 h 722287"/>
                <a:gd name="connsiteX6" fmla="*/ 465138 w 774796"/>
                <a:gd name="connsiteY6" fmla="*/ 590207 h 722287"/>
                <a:gd name="connsiteX7" fmla="*/ 89218 w 774796"/>
                <a:gd name="connsiteY7" fmla="*/ 722287 h 722287"/>
                <a:gd name="connsiteX8" fmla="*/ 0 w 774796"/>
                <a:gd name="connsiteY8" fmla="*/ 670535 h 722287"/>
                <a:gd name="connsiteX0" fmla="*/ 0 w 774796"/>
                <a:gd name="connsiteY0" fmla="*/ 670535 h 722287"/>
                <a:gd name="connsiteX1" fmla="*/ 368301 w 774796"/>
                <a:gd name="connsiteY1" fmla="*/ 507974 h 722287"/>
                <a:gd name="connsiteX2" fmla="*/ 658178 w 774796"/>
                <a:gd name="connsiteY2" fmla="*/ 371767 h 722287"/>
                <a:gd name="connsiteX3" fmla="*/ 663258 w 774796"/>
                <a:gd name="connsiteY3" fmla="*/ 31407 h 722287"/>
                <a:gd name="connsiteX4" fmla="*/ 764858 w 774796"/>
                <a:gd name="connsiteY4" fmla="*/ 11087 h 722287"/>
                <a:gd name="connsiteX5" fmla="*/ 739775 w 774796"/>
                <a:gd name="connsiteY5" fmla="*/ 452729 h 722287"/>
                <a:gd name="connsiteX6" fmla="*/ 465138 w 774796"/>
                <a:gd name="connsiteY6" fmla="*/ 590207 h 722287"/>
                <a:gd name="connsiteX7" fmla="*/ 89218 w 774796"/>
                <a:gd name="connsiteY7" fmla="*/ 722287 h 722287"/>
                <a:gd name="connsiteX8" fmla="*/ 0 w 774796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4241"/>
                <a:gd name="connsiteY0" fmla="*/ 670535 h 722287"/>
                <a:gd name="connsiteX1" fmla="*/ 368301 w 784241"/>
                <a:gd name="connsiteY1" fmla="*/ 507974 h 722287"/>
                <a:gd name="connsiteX2" fmla="*/ 658178 w 784241"/>
                <a:gd name="connsiteY2" fmla="*/ 371767 h 722287"/>
                <a:gd name="connsiteX3" fmla="*/ 663258 w 784241"/>
                <a:gd name="connsiteY3" fmla="*/ 31407 h 722287"/>
                <a:gd name="connsiteX4" fmla="*/ 764858 w 784241"/>
                <a:gd name="connsiteY4" fmla="*/ 11087 h 722287"/>
                <a:gd name="connsiteX5" fmla="*/ 728662 w 784241"/>
                <a:gd name="connsiteY5" fmla="*/ 444791 h 722287"/>
                <a:gd name="connsiteX6" fmla="*/ 465138 w 784241"/>
                <a:gd name="connsiteY6" fmla="*/ 590207 h 722287"/>
                <a:gd name="connsiteX7" fmla="*/ 89218 w 784241"/>
                <a:gd name="connsiteY7" fmla="*/ 722287 h 722287"/>
                <a:gd name="connsiteX8" fmla="*/ 0 w 784241"/>
                <a:gd name="connsiteY8" fmla="*/ 670535 h 722287"/>
                <a:gd name="connsiteX0" fmla="*/ 0 w 786552"/>
                <a:gd name="connsiteY0" fmla="*/ 670535 h 722287"/>
                <a:gd name="connsiteX1" fmla="*/ 368301 w 786552"/>
                <a:gd name="connsiteY1" fmla="*/ 507974 h 722287"/>
                <a:gd name="connsiteX2" fmla="*/ 658178 w 786552"/>
                <a:gd name="connsiteY2" fmla="*/ 371767 h 722287"/>
                <a:gd name="connsiteX3" fmla="*/ 663258 w 786552"/>
                <a:gd name="connsiteY3" fmla="*/ 31407 h 722287"/>
                <a:gd name="connsiteX4" fmla="*/ 764858 w 786552"/>
                <a:gd name="connsiteY4" fmla="*/ 11087 h 722287"/>
                <a:gd name="connsiteX5" fmla="*/ 736600 w 786552"/>
                <a:gd name="connsiteY5" fmla="*/ 447966 h 722287"/>
                <a:gd name="connsiteX6" fmla="*/ 465138 w 786552"/>
                <a:gd name="connsiteY6" fmla="*/ 590207 h 722287"/>
                <a:gd name="connsiteX7" fmla="*/ 89218 w 786552"/>
                <a:gd name="connsiteY7" fmla="*/ 722287 h 722287"/>
                <a:gd name="connsiteX8" fmla="*/ 0 w 786552"/>
                <a:gd name="connsiteY8" fmla="*/ 670535 h 722287"/>
                <a:gd name="connsiteX0" fmla="*/ 0 w 786552"/>
                <a:gd name="connsiteY0" fmla="*/ 670535 h 722287"/>
                <a:gd name="connsiteX1" fmla="*/ 368301 w 786552"/>
                <a:gd name="connsiteY1" fmla="*/ 507974 h 722287"/>
                <a:gd name="connsiteX2" fmla="*/ 658178 w 786552"/>
                <a:gd name="connsiteY2" fmla="*/ 371767 h 722287"/>
                <a:gd name="connsiteX3" fmla="*/ 663258 w 786552"/>
                <a:gd name="connsiteY3" fmla="*/ 31407 h 722287"/>
                <a:gd name="connsiteX4" fmla="*/ 764858 w 786552"/>
                <a:gd name="connsiteY4" fmla="*/ 11087 h 722287"/>
                <a:gd name="connsiteX5" fmla="*/ 736600 w 786552"/>
                <a:gd name="connsiteY5" fmla="*/ 447966 h 722287"/>
                <a:gd name="connsiteX6" fmla="*/ 446088 w 786552"/>
                <a:gd name="connsiteY6" fmla="*/ 590207 h 722287"/>
                <a:gd name="connsiteX7" fmla="*/ 89218 w 786552"/>
                <a:gd name="connsiteY7" fmla="*/ 722287 h 722287"/>
                <a:gd name="connsiteX8" fmla="*/ 0 w 786552"/>
                <a:gd name="connsiteY8" fmla="*/ 670535 h 722287"/>
                <a:gd name="connsiteX0" fmla="*/ 0 w 786552"/>
                <a:gd name="connsiteY0" fmla="*/ 670535 h 722287"/>
                <a:gd name="connsiteX1" fmla="*/ 368301 w 786552"/>
                <a:gd name="connsiteY1" fmla="*/ 507974 h 722287"/>
                <a:gd name="connsiteX2" fmla="*/ 658178 w 786552"/>
                <a:gd name="connsiteY2" fmla="*/ 371767 h 722287"/>
                <a:gd name="connsiteX3" fmla="*/ 663258 w 786552"/>
                <a:gd name="connsiteY3" fmla="*/ 31407 h 722287"/>
                <a:gd name="connsiteX4" fmla="*/ 764858 w 786552"/>
                <a:gd name="connsiteY4" fmla="*/ 11087 h 722287"/>
                <a:gd name="connsiteX5" fmla="*/ 736600 w 786552"/>
                <a:gd name="connsiteY5" fmla="*/ 447966 h 722287"/>
                <a:gd name="connsiteX6" fmla="*/ 446088 w 786552"/>
                <a:gd name="connsiteY6" fmla="*/ 590207 h 722287"/>
                <a:gd name="connsiteX7" fmla="*/ 89218 w 786552"/>
                <a:gd name="connsiteY7" fmla="*/ 722287 h 722287"/>
                <a:gd name="connsiteX8" fmla="*/ 0 w 786552"/>
                <a:gd name="connsiteY8" fmla="*/ 670535 h 722287"/>
                <a:gd name="connsiteX0" fmla="*/ 0 w 786552"/>
                <a:gd name="connsiteY0" fmla="*/ 670535 h 722287"/>
                <a:gd name="connsiteX1" fmla="*/ 368301 w 786552"/>
                <a:gd name="connsiteY1" fmla="*/ 507974 h 722287"/>
                <a:gd name="connsiteX2" fmla="*/ 658178 w 786552"/>
                <a:gd name="connsiteY2" fmla="*/ 371767 h 722287"/>
                <a:gd name="connsiteX3" fmla="*/ 663258 w 786552"/>
                <a:gd name="connsiteY3" fmla="*/ 31407 h 722287"/>
                <a:gd name="connsiteX4" fmla="*/ 764858 w 786552"/>
                <a:gd name="connsiteY4" fmla="*/ 11087 h 722287"/>
                <a:gd name="connsiteX5" fmla="*/ 736600 w 786552"/>
                <a:gd name="connsiteY5" fmla="*/ 447966 h 722287"/>
                <a:gd name="connsiteX6" fmla="*/ 446088 w 786552"/>
                <a:gd name="connsiteY6" fmla="*/ 590207 h 722287"/>
                <a:gd name="connsiteX7" fmla="*/ 89218 w 786552"/>
                <a:gd name="connsiteY7" fmla="*/ 722287 h 722287"/>
                <a:gd name="connsiteX8" fmla="*/ 0 w 786552"/>
                <a:gd name="connsiteY8" fmla="*/ 670535 h 722287"/>
                <a:gd name="connsiteX0" fmla="*/ 0 w 783424"/>
                <a:gd name="connsiteY0" fmla="*/ 670535 h 722287"/>
                <a:gd name="connsiteX1" fmla="*/ 368301 w 783424"/>
                <a:gd name="connsiteY1" fmla="*/ 507974 h 722287"/>
                <a:gd name="connsiteX2" fmla="*/ 658178 w 783424"/>
                <a:gd name="connsiteY2" fmla="*/ 371767 h 722287"/>
                <a:gd name="connsiteX3" fmla="*/ 663258 w 783424"/>
                <a:gd name="connsiteY3" fmla="*/ 31407 h 722287"/>
                <a:gd name="connsiteX4" fmla="*/ 764858 w 783424"/>
                <a:gd name="connsiteY4" fmla="*/ 11087 h 722287"/>
                <a:gd name="connsiteX5" fmla="*/ 725487 w 783424"/>
                <a:gd name="connsiteY5" fmla="*/ 446378 h 722287"/>
                <a:gd name="connsiteX6" fmla="*/ 446088 w 783424"/>
                <a:gd name="connsiteY6" fmla="*/ 590207 h 722287"/>
                <a:gd name="connsiteX7" fmla="*/ 89218 w 783424"/>
                <a:gd name="connsiteY7" fmla="*/ 722287 h 722287"/>
                <a:gd name="connsiteX8" fmla="*/ 0 w 783424"/>
                <a:gd name="connsiteY8" fmla="*/ 670535 h 722287"/>
                <a:gd name="connsiteX0" fmla="*/ 0 w 792772"/>
                <a:gd name="connsiteY0" fmla="*/ 670535 h 722287"/>
                <a:gd name="connsiteX1" fmla="*/ 368301 w 792772"/>
                <a:gd name="connsiteY1" fmla="*/ 507974 h 722287"/>
                <a:gd name="connsiteX2" fmla="*/ 658178 w 792772"/>
                <a:gd name="connsiteY2" fmla="*/ 371767 h 722287"/>
                <a:gd name="connsiteX3" fmla="*/ 663258 w 792772"/>
                <a:gd name="connsiteY3" fmla="*/ 31407 h 722287"/>
                <a:gd name="connsiteX4" fmla="*/ 764858 w 792772"/>
                <a:gd name="connsiteY4" fmla="*/ 11087 h 722287"/>
                <a:gd name="connsiteX5" fmla="*/ 725487 w 792772"/>
                <a:gd name="connsiteY5" fmla="*/ 446378 h 722287"/>
                <a:gd name="connsiteX6" fmla="*/ 446088 w 792772"/>
                <a:gd name="connsiteY6" fmla="*/ 590207 h 722287"/>
                <a:gd name="connsiteX7" fmla="*/ 89218 w 792772"/>
                <a:gd name="connsiteY7" fmla="*/ 722287 h 722287"/>
                <a:gd name="connsiteX8" fmla="*/ 0 w 792772"/>
                <a:gd name="connsiteY8" fmla="*/ 670535 h 722287"/>
                <a:gd name="connsiteX0" fmla="*/ 0 w 792772"/>
                <a:gd name="connsiteY0" fmla="*/ 670535 h 722287"/>
                <a:gd name="connsiteX1" fmla="*/ 368301 w 792772"/>
                <a:gd name="connsiteY1" fmla="*/ 507974 h 722287"/>
                <a:gd name="connsiteX2" fmla="*/ 658178 w 792772"/>
                <a:gd name="connsiteY2" fmla="*/ 371767 h 722287"/>
                <a:gd name="connsiteX3" fmla="*/ 663258 w 792772"/>
                <a:gd name="connsiteY3" fmla="*/ 31407 h 722287"/>
                <a:gd name="connsiteX4" fmla="*/ 764858 w 792772"/>
                <a:gd name="connsiteY4" fmla="*/ 11087 h 722287"/>
                <a:gd name="connsiteX5" fmla="*/ 725487 w 792772"/>
                <a:gd name="connsiteY5" fmla="*/ 446378 h 722287"/>
                <a:gd name="connsiteX6" fmla="*/ 446088 w 792772"/>
                <a:gd name="connsiteY6" fmla="*/ 590207 h 722287"/>
                <a:gd name="connsiteX7" fmla="*/ 89218 w 792772"/>
                <a:gd name="connsiteY7" fmla="*/ 722287 h 722287"/>
                <a:gd name="connsiteX8" fmla="*/ 0 w 792772"/>
                <a:gd name="connsiteY8" fmla="*/ 670535 h 722287"/>
                <a:gd name="connsiteX0" fmla="*/ 0 w 784779"/>
                <a:gd name="connsiteY0" fmla="*/ 670535 h 722287"/>
                <a:gd name="connsiteX1" fmla="*/ 368301 w 784779"/>
                <a:gd name="connsiteY1" fmla="*/ 507974 h 722287"/>
                <a:gd name="connsiteX2" fmla="*/ 658178 w 784779"/>
                <a:gd name="connsiteY2" fmla="*/ 371767 h 722287"/>
                <a:gd name="connsiteX3" fmla="*/ 663258 w 784779"/>
                <a:gd name="connsiteY3" fmla="*/ 31407 h 722287"/>
                <a:gd name="connsiteX4" fmla="*/ 750570 w 784779"/>
                <a:gd name="connsiteY4" fmla="*/ 11087 h 722287"/>
                <a:gd name="connsiteX5" fmla="*/ 725487 w 784779"/>
                <a:gd name="connsiteY5" fmla="*/ 446378 h 722287"/>
                <a:gd name="connsiteX6" fmla="*/ 446088 w 784779"/>
                <a:gd name="connsiteY6" fmla="*/ 590207 h 722287"/>
                <a:gd name="connsiteX7" fmla="*/ 89218 w 784779"/>
                <a:gd name="connsiteY7" fmla="*/ 722287 h 722287"/>
                <a:gd name="connsiteX8" fmla="*/ 0 w 784779"/>
                <a:gd name="connsiteY8" fmla="*/ 670535 h 72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4779" h="722287">
                  <a:moveTo>
                    <a:pt x="0" y="670535"/>
                  </a:moveTo>
                  <a:cubicBezTo>
                    <a:pt x="157692" y="523215"/>
                    <a:pt x="251886" y="521945"/>
                    <a:pt x="368301" y="507974"/>
                  </a:cubicBezTo>
                  <a:cubicBezTo>
                    <a:pt x="536365" y="500672"/>
                    <a:pt x="580602" y="450507"/>
                    <a:pt x="658178" y="371767"/>
                  </a:cubicBezTo>
                  <a:cubicBezTo>
                    <a:pt x="736071" y="258314"/>
                    <a:pt x="682202" y="149622"/>
                    <a:pt x="663258" y="31407"/>
                  </a:cubicBezTo>
                  <a:cubicBezTo>
                    <a:pt x="697125" y="-3941"/>
                    <a:pt x="716703" y="-7540"/>
                    <a:pt x="750570" y="11087"/>
                  </a:cubicBezTo>
                  <a:cubicBezTo>
                    <a:pt x="790311" y="103003"/>
                    <a:pt x="810365" y="333983"/>
                    <a:pt x="725487" y="446378"/>
                  </a:cubicBezTo>
                  <a:cubicBezTo>
                    <a:pt x="616478" y="557291"/>
                    <a:pt x="548747" y="577718"/>
                    <a:pt x="446088" y="590207"/>
                  </a:cubicBezTo>
                  <a:cubicBezTo>
                    <a:pt x="239818" y="589784"/>
                    <a:pt x="197062" y="640160"/>
                    <a:pt x="89218" y="722287"/>
                  </a:cubicBezTo>
                  <a:lnTo>
                    <a:pt x="0" y="67053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612A21B2-6C23-48C9-90CF-0D010F173097}"/>
                </a:ext>
              </a:extLst>
            </p:cNvPr>
            <p:cNvSpPr/>
            <p:nvPr/>
          </p:nvSpPr>
          <p:spPr>
            <a:xfrm flipH="1">
              <a:off x="4102776" y="934707"/>
              <a:ext cx="784779" cy="722287"/>
            </a:xfrm>
            <a:custGeom>
              <a:avLst/>
              <a:gdLst>
                <a:gd name="connsiteX0" fmla="*/ 0 w 756920"/>
                <a:gd name="connsiteY0" fmla="*/ 645160 h 711200"/>
                <a:gd name="connsiteX1" fmla="*/ 279400 w 756920"/>
                <a:gd name="connsiteY1" fmla="*/ 508000 h 711200"/>
                <a:gd name="connsiteX2" fmla="*/ 650240 w 756920"/>
                <a:gd name="connsiteY2" fmla="*/ 360680 h 711200"/>
                <a:gd name="connsiteX3" fmla="*/ 655320 w 756920"/>
                <a:gd name="connsiteY3" fmla="*/ 20320 h 711200"/>
                <a:gd name="connsiteX4" fmla="*/ 756920 w 756920"/>
                <a:gd name="connsiteY4" fmla="*/ 0 h 711200"/>
                <a:gd name="connsiteX5" fmla="*/ 751840 w 756920"/>
                <a:gd name="connsiteY5" fmla="*/ 360680 h 711200"/>
                <a:gd name="connsiteX6" fmla="*/ 736600 w 756920"/>
                <a:gd name="connsiteY6" fmla="*/ 436880 h 711200"/>
                <a:gd name="connsiteX7" fmla="*/ 457200 w 756920"/>
                <a:gd name="connsiteY7" fmla="*/ 579120 h 711200"/>
                <a:gd name="connsiteX8" fmla="*/ 81280 w 756920"/>
                <a:gd name="connsiteY8" fmla="*/ 711200 h 711200"/>
                <a:gd name="connsiteX9" fmla="*/ 0 w 756920"/>
                <a:gd name="connsiteY9" fmla="*/ 645160 h 711200"/>
                <a:gd name="connsiteX0" fmla="*/ 0 w 764858"/>
                <a:gd name="connsiteY0" fmla="*/ 659448 h 711200"/>
                <a:gd name="connsiteX1" fmla="*/ 287338 w 764858"/>
                <a:gd name="connsiteY1" fmla="*/ 508000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287338 w 764858"/>
                <a:gd name="connsiteY1" fmla="*/ 508000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287338 w 764858"/>
                <a:gd name="connsiteY1" fmla="*/ 508000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27026 w 764858"/>
                <a:gd name="connsiteY1" fmla="*/ 500062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27026 w 764858"/>
                <a:gd name="connsiteY1" fmla="*/ 500062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59448 h 711200"/>
                <a:gd name="connsiteX1" fmla="*/ 368301 w 764858"/>
                <a:gd name="connsiteY1" fmla="*/ 496887 h 711200"/>
                <a:gd name="connsiteX2" fmla="*/ 658178 w 764858"/>
                <a:gd name="connsiteY2" fmla="*/ 360680 h 711200"/>
                <a:gd name="connsiteX3" fmla="*/ 663258 w 764858"/>
                <a:gd name="connsiteY3" fmla="*/ 20320 h 711200"/>
                <a:gd name="connsiteX4" fmla="*/ 764858 w 764858"/>
                <a:gd name="connsiteY4" fmla="*/ 0 h 711200"/>
                <a:gd name="connsiteX5" fmla="*/ 759778 w 764858"/>
                <a:gd name="connsiteY5" fmla="*/ 360680 h 711200"/>
                <a:gd name="connsiteX6" fmla="*/ 744538 w 764858"/>
                <a:gd name="connsiteY6" fmla="*/ 436880 h 711200"/>
                <a:gd name="connsiteX7" fmla="*/ 465138 w 764858"/>
                <a:gd name="connsiteY7" fmla="*/ 579120 h 711200"/>
                <a:gd name="connsiteX8" fmla="*/ 89218 w 764858"/>
                <a:gd name="connsiteY8" fmla="*/ 711200 h 711200"/>
                <a:gd name="connsiteX9" fmla="*/ 0 w 764858"/>
                <a:gd name="connsiteY9" fmla="*/ 659448 h 711200"/>
                <a:gd name="connsiteX0" fmla="*/ 0 w 764858"/>
                <a:gd name="connsiteY0" fmla="*/ 660010 h 711762"/>
                <a:gd name="connsiteX1" fmla="*/ 368301 w 764858"/>
                <a:gd name="connsiteY1" fmla="*/ 497449 h 711762"/>
                <a:gd name="connsiteX2" fmla="*/ 658178 w 764858"/>
                <a:gd name="connsiteY2" fmla="*/ 361242 h 711762"/>
                <a:gd name="connsiteX3" fmla="*/ 663258 w 764858"/>
                <a:gd name="connsiteY3" fmla="*/ 20882 h 711762"/>
                <a:gd name="connsiteX4" fmla="*/ 764858 w 764858"/>
                <a:gd name="connsiteY4" fmla="*/ 562 h 711762"/>
                <a:gd name="connsiteX5" fmla="*/ 759778 w 764858"/>
                <a:gd name="connsiteY5" fmla="*/ 361242 h 711762"/>
                <a:gd name="connsiteX6" fmla="*/ 744538 w 764858"/>
                <a:gd name="connsiteY6" fmla="*/ 437442 h 711762"/>
                <a:gd name="connsiteX7" fmla="*/ 465138 w 764858"/>
                <a:gd name="connsiteY7" fmla="*/ 579682 h 711762"/>
                <a:gd name="connsiteX8" fmla="*/ 89218 w 764858"/>
                <a:gd name="connsiteY8" fmla="*/ 711762 h 711762"/>
                <a:gd name="connsiteX9" fmla="*/ 0 w 764858"/>
                <a:gd name="connsiteY9" fmla="*/ 660010 h 711762"/>
                <a:gd name="connsiteX0" fmla="*/ 0 w 764858"/>
                <a:gd name="connsiteY0" fmla="*/ 660010 h 711762"/>
                <a:gd name="connsiteX1" fmla="*/ 368301 w 764858"/>
                <a:gd name="connsiteY1" fmla="*/ 497449 h 711762"/>
                <a:gd name="connsiteX2" fmla="*/ 658178 w 764858"/>
                <a:gd name="connsiteY2" fmla="*/ 361242 h 711762"/>
                <a:gd name="connsiteX3" fmla="*/ 663258 w 764858"/>
                <a:gd name="connsiteY3" fmla="*/ 20882 h 711762"/>
                <a:gd name="connsiteX4" fmla="*/ 764858 w 764858"/>
                <a:gd name="connsiteY4" fmla="*/ 562 h 711762"/>
                <a:gd name="connsiteX5" fmla="*/ 759778 w 764858"/>
                <a:gd name="connsiteY5" fmla="*/ 361242 h 711762"/>
                <a:gd name="connsiteX6" fmla="*/ 744538 w 764858"/>
                <a:gd name="connsiteY6" fmla="*/ 437442 h 711762"/>
                <a:gd name="connsiteX7" fmla="*/ 465138 w 764858"/>
                <a:gd name="connsiteY7" fmla="*/ 579682 h 711762"/>
                <a:gd name="connsiteX8" fmla="*/ 89218 w 764858"/>
                <a:gd name="connsiteY8" fmla="*/ 711762 h 711762"/>
                <a:gd name="connsiteX9" fmla="*/ 0 w 764858"/>
                <a:gd name="connsiteY9" fmla="*/ 660010 h 711762"/>
                <a:gd name="connsiteX0" fmla="*/ 0 w 764858"/>
                <a:gd name="connsiteY0" fmla="*/ 670535 h 722287"/>
                <a:gd name="connsiteX1" fmla="*/ 368301 w 764858"/>
                <a:gd name="connsiteY1" fmla="*/ 507974 h 722287"/>
                <a:gd name="connsiteX2" fmla="*/ 658178 w 764858"/>
                <a:gd name="connsiteY2" fmla="*/ 371767 h 722287"/>
                <a:gd name="connsiteX3" fmla="*/ 663258 w 764858"/>
                <a:gd name="connsiteY3" fmla="*/ 31407 h 722287"/>
                <a:gd name="connsiteX4" fmla="*/ 764858 w 764858"/>
                <a:gd name="connsiteY4" fmla="*/ 11087 h 722287"/>
                <a:gd name="connsiteX5" fmla="*/ 759778 w 764858"/>
                <a:gd name="connsiteY5" fmla="*/ 371767 h 722287"/>
                <a:gd name="connsiteX6" fmla="*/ 744538 w 764858"/>
                <a:gd name="connsiteY6" fmla="*/ 447967 h 722287"/>
                <a:gd name="connsiteX7" fmla="*/ 465138 w 764858"/>
                <a:gd name="connsiteY7" fmla="*/ 590207 h 722287"/>
                <a:gd name="connsiteX8" fmla="*/ 89218 w 764858"/>
                <a:gd name="connsiteY8" fmla="*/ 722287 h 722287"/>
                <a:gd name="connsiteX9" fmla="*/ 0 w 764858"/>
                <a:gd name="connsiteY9" fmla="*/ 670535 h 722287"/>
                <a:gd name="connsiteX0" fmla="*/ 0 w 785079"/>
                <a:gd name="connsiteY0" fmla="*/ 670535 h 722287"/>
                <a:gd name="connsiteX1" fmla="*/ 368301 w 785079"/>
                <a:gd name="connsiteY1" fmla="*/ 507974 h 722287"/>
                <a:gd name="connsiteX2" fmla="*/ 658178 w 785079"/>
                <a:gd name="connsiteY2" fmla="*/ 371767 h 722287"/>
                <a:gd name="connsiteX3" fmla="*/ 663258 w 785079"/>
                <a:gd name="connsiteY3" fmla="*/ 31407 h 722287"/>
                <a:gd name="connsiteX4" fmla="*/ 764858 w 785079"/>
                <a:gd name="connsiteY4" fmla="*/ 11087 h 722287"/>
                <a:gd name="connsiteX5" fmla="*/ 759778 w 785079"/>
                <a:gd name="connsiteY5" fmla="*/ 371767 h 722287"/>
                <a:gd name="connsiteX6" fmla="*/ 744538 w 785079"/>
                <a:gd name="connsiteY6" fmla="*/ 447967 h 722287"/>
                <a:gd name="connsiteX7" fmla="*/ 465138 w 785079"/>
                <a:gd name="connsiteY7" fmla="*/ 590207 h 722287"/>
                <a:gd name="connsiteX8" fmla="*/ 89218 w 785079"/>
                <a:gd name="connsiteY8" fmla="*/ 722287 h 722287"/>
                <a:gd name="connsiteX9" fmla="*/ 0 w 785079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44538 w 791405"/>
                <a:gd name="connsiteY6" fmla="*/ 447967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20725 w 791405"/>
                <a:gd name="connsiteY6" fmla="*/ 468604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20725 w 791405"/>
                <a:gd name="connsiteY6" fmla="*/ 468604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20725 w 791405"/>
                <a:gd name="connsiteY6" fmla="*/ 468604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91405"/>
                <a:gd name="connsiteY0" fmla="*/ 670535 h 722287"/>
                <a:gd name="connsiteX1" fmla="*/ 368301 w 791405"/>
                <a:gd name="connsiteY1" fmla="*/ 507974 h 722287"/>
                <a:gd name="connsiteX2" fmla="*/ 658178 w 791405"/>
                <a:gd name="connsiteY2" fmla="*/ 371767 h 722287"/>
                <a:gd name="connsiteX3" fmla="*/ 663258 w 791405"/>
                <a:gd name="connsiteY3" fmla="*/ 31407 h 722287"/>
                <a:gd name="connsiteX4" fmla="*/ 764858 w 791405"/>
                <a:gd name="connsiteY4" fmla="*/ 11087 h 722287"/>
                <a:gd name="connsiteX5" fmla="*/ 759778 w 791405"/>
                <a:gd name="connsiteY5" fmla="*/ 371767 h 722287"/>
                <a:gd name="connsiteX6" fmla="*/ 720725 w 791405"/>
                <a:gd name="connsiteY6" fmla="*/ 468604 h 722287"/>
                <a:gd name="connsiteX7" fmla="*/ 465138 w 791405"/>
                <a:gd name="connsiteY7" fmla="*/ 590207 h 722287"/>
                <a:gd name="connsiteX8" fmla="*/ 89218 w 791405"/>
                <a:gd name="connsiteY8" fmla="*/ 722287 h 722287"/>
                <a:gd name="connsiteX9" fmla="*/ 0 w 791405"/>
                <a:gd name="connsiteY9" fmla="*/ 670535 h 722287"/>
                <a:gd name="connsiteX0" fmla="*/ 0 w 769052"/>
                <a:gd name="connsiteY0" fmla="*/ 670535 h 722287"/>
                <a:gd name="connsiteX1" fmla="*/ 368301 w 769052"/>
                <a:gd name="connsiteY1" fmla="*/ 507974 h 722287"/>
                <a:gd name="connsiteX2" fmla="*/ 658178 w 769052"/>
                <a:gd name="connsiteY2" fmla="*/ 371767 h 722287"/>
                <a:gd name="connsiteX3" fmla="*/ 663258 w 769052"/>
                <a:gd name="connsiteY3" fmla="*/ 31407 h 722287"/>
                <a:gd name="connsiteX4" fmla="*/ 764858 w 769052"/>
                <a:gd name="connsiteY4" fmla="*/ 11087 h 722287"/>
                <a:gd name="connsiteX5" fmla="*/ 720725 w 769052"/>
                <a:gd name="connsiteY5" fmla="*/ 468604 h 722287"/>
                <a:gd name="connsiteX6" fmla="*/ 465138 w 769052"/>
                <a:gd name="connsiteY6" fmla="*/ 590207 h 722287"/>
                <a:gd name="connsiteX7" fmla="*/ 89218 w 769052"/>
                <a:gd name="connsiteY7" fmla="*/ 722287 h 722287"/>
                <a:gd name="connsiteX8" fmla="*/ 0 w 769052"/>
                <a:gd name="connsiteY8" fmla="*/ 670535 h 722287"/>
                <a:gd name="connsiteX0" fmla="*/ 0 w 774796"/>
                <a:gd name="connsiteY0" fmla="*/ 670535 h 722287"/>
                <a:gd name="connsiteX1" fmla="*/ 368301 w 774796"/>
                <a:gd name="connsiteY1" fmla="*/ 507974 h 722287"/>
                <a:gd name="connsiteX2" fmla="*/ 658178 w 774796"/>
                <a:gd name="connsiteY2" fmla="*/ 371767 h 722287"/>
                <a:gd name="connsiteX3" fmla="*/ 663258 w 774796"/>
                <a:gd name="connsiteY3" fmla="*/ 31407 h 722287"/>
                <a:gd name="connsiteX4" fmla="*/ 764858 w 774796"/>
                <a:gd name="connsiteY4" fmla="*/ 11087 h 722287"/>
                <a:gd name="connsiteX5" fmla="*/ 739775 w 774796"/>
                <a:gd name="connsiteY5" fmla="*/ 452729 h 722287"/>
                <a:gd name="connsiteX6" fmla="*/ 465138 w 774796"/>
                <a:gd name="connsiteY6" fmla="*/ 590207 h 722287"/>
                <a:gd name="connsiteX7" fmla="*/ 89218 w 774796"/>
                <a:gd name="connsiteY7" fmla="*/ 722287 h 722287"/>
                <a:gd name="connsiteX8" fmla="*/ 0 w 774796"/>
                <a:gd name="connsiteY8" fmla="*/ 670535 h 722287"/>
                <a:gd name="connsiteX0" fmla="*/ 0 w 774796"/>
                <a:gd name="connsiteY0" fmla="*/ 670535 h 722287"/>
                <a:gd name="connsiteX1" fmla="*/ 368301 w 774796"/>
                <a:gd name="connsiteY1" fmla="*/ 507974 h 722287"/>
                <a:gd name="connsiteX2" fmla="*/ 658178 w 774796"/>
                <a:gd name="connsiteY2" fmla="*/ 371767 h 722287"/>
                <a:gd name="connsiteX3" fmla="*/ 663258 w 774796"/>
                <a:gd name="connsiteY3" fmla="*/ 31407 h 722287"/>
                <a:gd name="connsiteX4" fmla="*/ 764858 w 774796"/>
                <a:gd name="connsiteY4" fmla="*/ 11087 h 722287"/>
                <a:gd name="connsiteX5" fmla="*/ 739775 w 774796"/>
                <a:gd name="connsiteY5" fmla="*/ 452729 h 722287"/>
                <a:gd name="connsiteX6" fmla="*/ 465138 w 774796"/>
                <a:gd name="connsiteY6" fmla="*/ 590207 h 722287"/>
                <a:gd name="connsiteX7" fmla="*/ 89218 w 774796"/>
                <a:gd name="connsiteY7" fmla="*/ 722287 h 722287"/>
                <a:gd name="connsiteX8" fmla="*/ 0 w 774796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7594"/>
                <a:gd name="connsiteY0" fmla="*/ 670535 h 722287"/>
                <a:gd name="connsiteX1" fmla="*/ 368301 w 787594"/>
                <a:gd name="connsiteY1" fmla="*/ 507974 h 722287"/>
                <a:gd name="connsiteX2" fmla="*/ 658178 w 787594"/>
                <a:gd name="connsiteY2" fmla="*/ 371767 h 722287"/>
                <a:gd name="connsiteX3" fmla="*/ 663258 w 787594"/>
                <a:gd name="connsiteY3" fmla="*/ 31407 h 722287"/>
                <a:gd name="connsiteX4" fmla="*/ 764858 w 787594"/>
                <a:gd name="connsiteY4" fmla="*/ 11087 h 722287"/>
                <a:gd name="connsiteX5" fmla="*/ 739775 w 787594"/>
                <a:gd name="connsiteY5" fmla="*/ 452729 h 722287"/>
                <a:gd name="connsiteX6" fmla="*/ 465138 w 787594"/>
                <a:gd name="connsiteY6" fmla="*/ 590207 h 722287"/>
                <a:gd name="connsiteX7" fmla="*/ 89218 w 787594"/>
                <a:gd name="connsiteY7" fmla="*/ 722287 h 722287"/>
                <a:gd name="connsiteX8" fmla="*/ 0 w 787594"/>
                <a:gd name="connsiteY8" fmla="*/ 670535 h 722287"/>
                <a:gd name="connsiteX0" fmla="*/ 0 w 784241"/>
                <a:gd name="connsiteY0" fmla="*/ 670535 h 722287"/>
                <a:gd name="connsiteX1" fmla="*/ 368301 w 784241"/>
                <a:gd name="connsiteY1" fmla="*/ 507974 h 722287"/>
                <a:gd name="connsiteX2" fmla="*/ 658178 w 784241"/>
                <a:gd name="connsiteY2" fmla="*/ 371767 h 722287"/>
                <a:gd name="connsiteX3" fmla="*/ 663258 w 784241"/>
                <a:gd name="connsiteY3" fmla="*/ 31407 h 722287"/>
                <a:gd name="connsiteX4" fmla="*/ 764858 w 784241"/>
                <a:gd name="connsiteY4" fmla="*/ 11087 h 722287"/>
                <a:gd name="connsiteX5" fmla="*/ 728662 w 784241"/>
                <a:gd name="connsiteY5" fmla="*/ 444791 h 722287"/>
                <a:gd name="connsiteX6" fmla="*/ 465138 w 784241"/>
                <a:gd name="connsiteY6" fmla="*/ 590207 h 722287"/>
                <a:gd name="connsiteX7" fmla="*/ 89218 w 784241"/>
                <a:gd name="connsiteY7" fmla="*/ 722287 h 722287"/>
                <a:gd name="connsiteX8" fmla="*/ 0 w 784241"/>
                <a:gd name="connsiteY8" fmla="*/ 670535 h 722287"/>
                <a:gd name="connsiteX0" fmla="*/ 0 w 786552"/>
                <a:gd name="connsiteY0" fmla="*/ 670535 h 722287"/>
                <a:gd name="connsiteX1" fmla="*/ 368301 w 786552"/>
                <a:gd name="connsiteY1" fmla="*/ 507974 h 722287"/>
                <a:gd name="connsiteX2" fmla="*/ 658178 w 786552"/>
                <a:gd name="connsiteY2" fmla="*/ 371767 h 722287"/>
                <a:gd name="connsiteX3" fmla="*/ 663258 w 786552"/>
                <a:gd name="connsiteY3" fmla="*/ 31407 h 722287"/>
                <a:gd name="connsiteX4" fmla="*/ 764858 w 786552"/>
                <a:gd name="connsiteY4" fmla="*/ 11087 h 722287"/>
                <a:gd name="connsiteX5" fmla="*/ 736600 w 786552"/>
                <a:gd name="connsiteY5" fmla="*/ 447966 h 722287"/>
                <a:gd name="connsiteX6" fmla="*/ 465138 w 786552"/>
                <a:gd name="connsiteY6" fmla="*/ 590207 h 722287"/>
                <a:gd name="connsiteX7" fmla="*/ 89218 w 786552"/>
                <a:gd name="connsiteY7" fmla="*/ 722287 h 722287"/>
                <a:gd name="connsiteX8" fmla="*/ 0 w 786552"/>
                <a:gd name="connsiteY8" fmla="*/ 670535 h 722287"/>
                <a:gd name="connsiteX0" fmla="*/ 0 w 786552"/>
                <a:gd name="connsiteY0" fmla="*/ 670535 h 722287"/>
                <a:gd name="connsiteX1" fmla="*/ 368301 w 786552"/>
                <a:gd name="connsiteY1" fmla="*/ 507974 h 722287"/>
                <a:gd name="connsiteX2" fmla="*/ 658178 w 786552"/>
                <a:gd name="connsiteY2" fmla="*/ 371767 h 722287"/>
                <a:gd name="connsiteX3" fmla="*/ 663258 w 786552"/>
                <a:gd name="connsiteY3" fmla="*/ 31407 h 722287"/>
                <a:gd name="connsiteX4" fmla="*/ 764858 w 786552"/>
                <a:gd name="connsiteY4" fmla="*/ 11087 h 722287"/>
                <a:gd name="connsiteX5" fmla="*/ 736600 w 786552"/>
                <a:gd name="connsiteY5" fmla="*/ 447966 h 722287"/>
                <a:gd name="connsiteX6" fmla="*/ 446088 w 786552"/>
                <a:gd name="connsiteY6" fmla="*/ 590207 h 722287"/>
                <a:gd name="connsiteX7" fmla="*/ 89218 w 786552"/>
                <a:gd name="connsiteY7" fmla="*/ 722287 h 722287"/>
                <a:gd name="connsiteX8" fmla="*/ 0 w 786552"/>
                <a:gd name="connsiteY8" fmla="*/ 670535 h 722287"/>
                <a:gd name="connsiteX0" fmla="*/ 0 w 786552"/>
                <a:gd name="connsiteY0" fmla="*/ 670535 h 722287"/>
                <a:gd name="connsiteX1" fmla="*/ 368301 w 786552"/>
                <a:gd name="connsiteY1" fmla="*/ 507974 h 722287"/>
                <a:gd name="connsiteX2" fmla="*/ 658178 w 786552"/>
                <a:gd name="connsiteY2" fmla="*/ 371767 h 722287"/>
                <a:gd name="connsiteX3" fmla="*/ 663258 w 786552"/>
                <a:gd name="connsiteY3" fmla="*/ 31407 h 722287"/>
                <a:gd name="connsiteX4" fmla="*/ 764858 w 786552"/>
                <a:gd name="connsiteY4" fmla="*/ 11087 h 722287"/>
                <a:gd name="connsiteX5" fmla="*/ 736600 w 786552"/>
                <a:gd name="connsiteY5" fmla="*/ 447966 h 722287"/>
                <a:gd name="connsiteX6" fmla="*/ 446088 w 786552"/>
                <a:gd name="connsiteY6" fmla="*/ 590207 h 722287"/>
                <a:gd name="connsiteX7" fmla="*/ 89218 w 786552"/>
                <a:gd name="connsiteY7" fmla="*/ 722287 h 722287"/>
                <a:gd name="connsiteX8" fmla="*/ 0 w 786552"/>
                <a:gd name="connsiteY8" fmla="*/ 670535 h 722287"/>
                <a:gd name="connsiteX0" fmla="*/ 0 w 786552"/>
                <a:gd name="connsiteY0" fmla="*/ 670535 h 722287"/>
                <a:gd name="connsiteX1" fmla="*/ 368301 w 786552"/>
                <a:gd name="connsiteY1" fmla="*/ 507974 h 722287"/>
                <a:gd name="connsiteX2" fmla="*/ 658178 w 786552"/>
                <a:gd name="connsiteY2" fmla="*/ 371767 h 722287"/>
                <a:gd name="connsiteX3" fmla="*/ 663258 w 786552"/>
                <a:gd name="connsiteY3" fmla="*/ 31407 h 722287"/>
                <a:gd name="connsiteX4" fmla="*/ 764858 w 786552"/>
                <a:gd name="connsiteY4" fmla="*/ 11087 h 722287"/>
                <a:gd name="connsiteX5" fmla="*/ 736600 w 786552"/>
                <a:gd name="connsiteY5" fmla="*/ 447966 h 722287"/>
                <a:gd name="connsiteX6" fmla="*/ 446088 w 786552"/>
                <a:gd name="connsiteY6" fmla="*/ 590207 h 722287"/>
                <a:gd name="connsiteX7" fmla="*/ 89218 w 786552"/>
                <a:gd name="connsiteY7" fmla="*/ 722287 h 722287"/>
                <a:gd name="connsiteX8" fmla="*/ 0 w 786552"/>
                <a:gd name="connsiteY8" fmla="*/ 670535 h 722287"/>
                <a:gd name="connsiteX0" fmla="*/ 0 w 783424"/>
                <a:gd name="connsiteY0" fmla="*/ 670535 h 722287"/>
                <a:gd name="connsiteX1" fmla="*/ 368301 w 783424"/>
                <a:gd name="connsiteY1" fmla="*/ 507974 h 722287"/>
                <a:gd name="connsiteX2" fmla="*/ 658178 w 783424"/>
                <a:gd name="connsiteY2" fmla="*/ 371767 h 722287"/>
                <a:gd name="connsiteX3" fmla="*/ 663258 w 783424"/>
                <a:gd name="connsiteY3" fmla="*/ 31407 h 722287"/>
                <a:gd name="connsiteX4" fmla="*/ 764858 w 783424"/>
                <a:gd name="connsiteY4" fmla="*/ 11087 h 722287"/>
                <a:gd name="connsiteX5" fmla="*/ 725487 w 783424"/>
                <a:gd name="connsiteY5" fmla="*/ 446378 h 722287"/>
                <a:gd name="connsiteX6" fmla="*/ 446088 w 783424"/>
                <a:gd name="connsiteY6" fmla="*/ 590207 h 722287"/>
                <a:gd name="connsiteX7" fmla="*/ 89218 w 783424"/>
                <a:gd name="connsiteY7" fmla="*/ 722287 h 722287"/>
                <a:gd name="connsiteX8" fmla="*/ 0 w 783424"/>
                <a:gd name="connsiteY8" fmla="*/ 670535 h 722287"/>
                <a:gd name="connsiteX0" fmla="*/ 0 w 792772"/>
                <a:gd name="connsiteY0" fmla="*/ 670535 h 722287"/>
                <a:gd name="connsiteX1" fmla="*/ 368301 w 792772"/>
                <a:gd name="connsiteY1" fmla="*/ 507974 h 722287"/>
                <a:gd name="connsiteX2" fmla="*/ 658178 w 792772"/>
                <a:gd name="connsiteY2" fmla="*/ 371767 h 722287"/>
                <a:gd name="connsiteX3" fmla="*/ 663258 w 792772"/>
                <a:gd name="connsiteY3" fmla="*/ 31407 h 722287"/>
                <a:gd name="connsiteX4" fmla="*/ 764858 w 792772"/>
                <a:gd name="connsiteY4" fmla="*/ 11087 h 722287"/>
                <a:gd name="connsiteX5" fmla="*/ 725487 w 792772"/>
                <a:gd name="connsiteY5" fmla="*/ 446378 h 722287"/>
                <a:gd name="connsiteX6" fmla="*/ 446088 w 792772"/>
                <a:gd name="connsiteY6" fmla="*/ 590207 h 722287"/>
                <a:gd name="connsiteX7" fmla="*/ 89218 w 792772"/>
                <a:gd name="connsiteY7" fmla="*/ 722287 h 722287"/>
                <a:gd name="connsiteX8" fmla="*/ 0 w 792772"/>
                <a:gd name="connsiteY8" fmla="*/ 670535 h 722287"/>
                <a:gd name="connsiteX0" fmla="*/ 0 w 792772"/>
                <a:gd name="connsiteY0" fmla="*/ 670535 h 722287"/>
                <a:gd name="connsiteX1" fmla="*/ 368301 w 792772"/>
                <a:gd name="connsiteY1" fmla="*/ 507974 h 722287"/>
                <a:gd name="connsiteX2" fmla="*/ 658178 w 792772"/>
                <a:gd name="connsiteY2" fmla="*/ 371767 h 722287"/>
                <a:gd name="connsiteX3" fmla="*/ 663258 w 792772"/>
                <a:gd name="connsiteY3" fmla="*/ 31407 h 722287"/>
                <a:gd name="connsiteX4" fmla="*/ 764858 w 792772"/>
                <a:gd name="connsiteY4" fmla="*/ 11087 h 722287"/>
                <a:gd name="connsiteX5" fmla="*/ 725487 w 792772"/>
                <a:gd name="connsiteY5" fmla="*/ 446378 h 722287"/>
                <a:gd name="connsiteX6" fmla="*/ 446088 w 792772"/>
                <a:gd name="connsiteY6" fmla="*/ 590207 h 722287"/>
                <a:gd name="connsiteX7" fmla="*/ 89218 w 792772"/>
                <a:gd name="connsiteY7" fmla="*/ 722287 h 722287"/>
                <a:gd name="connsiteX8" fmla="*/ 0 w 792772"/>
                <a:gd name="connsiteY8" fmla="*/ 670535 h 722287"/>
                <a:gd name="connsiteX0" fmla="*/ 0 w 784779"/>
                <a:gd name="connsiteY0" fmla="*/ 670535 h 722287"/>
                <a:gd name="connsiteX1" fmla="*/ 368301 w 784779"/>
                <a:gd name="connsiteY1" fmla="*/ 507974 h 722287"/>
                <a:gd name="connsiteX2" fmla="*/ 658178 w 784779"/>
                <a:gd name="connsiteY2" fmla="*/ 371767 h 722287"/>
                <a:gd name="connsiteX3" fmla="*/ 663258 w 784779"/>
                <a:gd name="connsiteY3" fmla="*/ 31407 h 722287"/>
                <a:gd name="connsiteX4" fmla="*/ 750570 w 784779"/>
                <a:gd name="connsiteY4" fmla="*/ 11087 h 722287"/>
                <a:gd name="connsiteX5" fmla="*/ 725487 w 784779"/>
                <a:gd name="connsiteY5" fmla="*/ 446378 h 722287"/>
                <a:gd name="connsiteX6" fmla="*/ 446088 w 784779"/>
                <a:gd name="connsiteY6" fmla="*/ 590207 h 722287"/>
                <a:gd name="connsiteX7" fmla="*/ 89218 w 784779"/>
                <a:gd name="connsiteY7" fmla="*/ 722287 h 722287"/>
                <a:gd name="connsiteX8" fmla="*/ 0 w 784779"/>
                <a:gd name="connsiteY8" fmla="*/ 670535 h 72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4779" h="722287">
                  <a:moveTo>
                    <a:pt x="0" y="670535"/>
                  </a:moveTo>
                  <a:cubicBezTo>
                    <a:pt x="157692" y="523215"/>
                    <a:pt x="251886" y="521945"/>
                    <a:pt x="368301" y="507974"/>
                  </a:cubicBezTo>
                  <a:cubicBezTo>
                    <a:pt x="536365" y="500672"/>
                    <a:pt x="580602" y="450507"/>
                    <a:pt x="658178" y="371767"/>
                  </a:cubicBezTo>
                  <a:cubicBezTo>
                    <a:pt x="736071" y="258314"/>
                    <a:pt x="682202" y="149622"/>
                    <a:pt x="663258" y="31407"/>
                  </a:cubicBezTo>
                  <a:cubicBezTo>
                    <a:pt x="697125" y="-3941"/>
                    <a:pt x="716703" y="-7540"/>
                    <a:pt x="750570" y="11087"/>
                  </a:cubicBezTo>
                  <a:cubicBezTo>
                    <a:pt x="790311" y="103003"/>
                    <a:pt x="810365" y="333983"/>
                    <a:pt x="725487" y="446378"/>
                  </a:cubicBezTo>
                  <a:cubicBezTo>
                    <a:pt x="616478" y="557291"/>
                    <a:pt x="548747" y="577718"/>
                    <a:pt x="446088" y="590207"/>
                  </a:cubicBezTo>
                  <a:cubicBezTo>
                    <a:pt x="239818" y="589784"/>
                    <a:pt x="197062" y="640160"/>
                    <a:pt x="89218" y="722287"/>
                  </a:cubicBezTo>
                  <a:lnTo>
                    <a:pt x="0" y="67053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B4878EBF-48E3-458C-8805-7A751E81FB55}"/>
              </a:ext>
            </a:extLst>
          </p:cNvPr>
          <p:cNvSpPr/>
          <p:nvPr/>
        </p:nvSpPr>
        <p:spPr>
          <a:xfrm>
            <a:off x="3099632" y="1665221"/>
            <a:ext cx="356673" cy="115307"/>
          </a:xfrm>
          <a:custGeom>
            <a:avLst/>
            <a:gdLst>
              <a:gd name="connsiteX0" fmla="*/ 65088 w 344488"/>
              <a:gd name="connsiteY0" fmla="*/ 1587 h 100012"/>
              <a:gd name="connsiteX1" fmla="*/ 293688 w 344488"/>
              <a:gd name="connsiteY1" fmla="*/ 0 h 100012"/>
              <a:gd name="connsiteX2" fmla="*/ 344488 w 344488"/>
              <a:gd name="connsiteY2" fmla="*/ 98425 h 100012"/>
              <a:gd name="connsiteX3" fmla="*/ 0 w 344488"/>
              <a:gd name="connsiteY3" fmla="*/ 100012 h 100012"/>
              <a:gd name="connsiteX4" fmla="*/ 65088 w 344488"/>
              <a:gd name="connsiteY4" fmla="*/ 1587 h 100012"/>
              <a:gd name="connsiteX0" fmla="*/ 65088 w 344488"/>
              <a:gd name="connsiteY0" fmla="*/ 1587 h 100012"/>
              <a:gd name="connsiteX1" fmla="*/ 293688 w 344488"/>
              <a:gd name="connsiteY1" fmla="*/ 0 h 100012"/>
              <a:gd name="connsiteX2" fmla="*/ 344488 w 344488"/>
              <a:gd name="connsiteY2" fmla="*/ 98425 h 100012"/>
              <a:gd name="connsiteX3" fmla="*/ 0 w 344488"/>
              <a:gd name="connsiteY3" fmla="*/ 100012 h 100012"/>
              <a:gd name="connsiteX4" fmla="*/ 65088 w 344488"/>
              <a:gd name="connsiteY4" fmla="*/ 1587 h 100012"/>
              <a:gd name="connsiteX0" fmla="*/ 65088 w 344488"/>
              <a:gd name="connsiteY0" fmla="*/ 1587 h 100012"/>
              <a:gd name="connsiteX1" fmla="*/ 293688 w 344488"/>
              <a:gd name="connsiteY1" fmla="*/ 0 h 100012"/>
              <a:gd name="connsiteX2" fmla="*/ 344488 w 344488"/>
              <a:gd name="connsiteY2" fmla="*/ 98425 h 100012"/>
              <a:gd name="connsiteX3" fmla="*/ 0 w 344488"/>
              <a:gd name="connsiteY3" fmla="*/ 100012 h 100012"/>
              <a:gd name="connsiteX4" fmla="*/ 65088 w 344488"/>
              <a:gd name="connsiteY4" fmla="*/ 1587 h 100012"/>
              <a:gd name="connsiteX0" fmla="*/ 65088 w 344488"/>
              <a:gd name="connsiteY0" fmla="*/ 1587 h 100012"/>
              <a:gd name="connsiteX1" fmla="*/ 298451 w 344488"/>
              <a:gd name="connsiteY1" fmla="*/ 0 h 100012"/>
              <a:gd name="connsiteX2" fmla="*/ 344488 w 344488"/>
              <a:gd name="connsiteY2" fmla="*/ 98425 h 100012"/>
              <a:gd name="connsiteX3" fmla="*/ 0 w 344488"/>
              <a:gd name="connsiteY3" fmla="*/ 100012 h 100012"/>
              <a:gd name="connsiteX4" fmla="*/ 65088 w 344488"/>
              <a:gd name="connsiteY4" fmla="*/ 1587 h 100012"/>
              <a:gd name="connsiteX0" fmla="*/ 65088 w 347663"/>
              <a:gd name="connsiteY0" fmla="*/ 1587 h 100012"/>
              <a:gd name="connsiteX1" fmla="*/ 298451 w 347663"/>
              <a:gd name="connsiteY1" fmla="*/ 0 h 100012"/>
              <a:gd name="connsiteX2" fmla="*/ 347663 w 347663"/>
              <a:gd name="connsiteY2" fmla="*/ 98425 h 100012"/>
              <a:gd name="connsiteX3" fmla="*/ 0 w 347663"/>
              <a:gd name="connsiteY3" fmla="*/ 100012 h 100012"/>
              <a:gd name="connsiteX4" fmla="*/ 65088 w 347663"/>
              <a:gd name="connsiteY4" fmla="*/ 1587 h 100012"/>
              <a:gd name="connsiteX0" fmla="*/ 65088 w 347663"/>
              <a:gd name="connsiteY0" fmla="*/ 1587 h 100012"/>
              <a:gd name="connsiteX1" fmla="*/ 298451 w 347663"/>
              <a:gd name="connsiteY1" fmla="*/ 0 h 100012"/>
              <a:gd name="connsiteX2" fmla="*/ 347663 w 347663"/>
              <a:gd name="connsiteY2" fmla="*/ 98425 h 100012"/>
              <a:gd name="connsiteX3" fmla="*/ 0 w 347663"/>
              <a:gd name="connsiteY3" fmla="*/ 100012 h 100012"/>
              <a:gd name="connsiteX4" fmla="*/ 65088 w 347663"/>
              <a:gd name="connsiteY4" fmla="*/ 1587 h 100012"/>
              <a:gd name="connsiteX0" fmla="*/ 65088 w 347663"/>
              <a:gd name="connsiteY0" fmla="*/ 1587 h 100012"/>
              <a:gd name="connsiteX1" fmla="*/ 298451 w 347663"/>
              <a:gd name="connsiteY1" fmla="*/ 0 h 100012"/>
              <a:gd name="connsiteX2" fmla="*/ 347663 w 347663"/>
              <a:gd name="connsiteY2" fmla="*/ 98425 h 100012"/>
              <a:gd name="connsiteX3" fmla="*/ 0 w 347663"/>
              <a:gd name="connsiteY3" fmla="*/ 100012 h 100012"/>
              <a:gd name="connsiteX4" fmla="*/ 65088 w 347663"/>
              <a:gd name="connsiteY4" fmla="*/ 1587 h 100012"/>
              <a:gd name="connsiteX0" fmla="*/ 65088 w 347663"/>
              <a:gd name="connsiteY0" fmla="*/ 1587 h 107960"/>
              <a:gd name="connsiteX1" fmla="*/ 298451 w 347663"/>
              <a:gd name="connsiteY1" fmla="*/ 0 h 107960"/>
              <a:gd name="connsiteX2" fmla="*/ 347663 w 347663"/>
              <a:gd name="connsiteY2" fmla="*/ 98425 h 107960"/>
              <a:gd name="connsiteX3" fmla="*/ 0 w 347663"/>
              <a:gd name="connsiteY3" fmla="*/ 100012 h 107960"/>
              <a:gd name="connsiteX4" fmla="*/ 65088 w 347663"/>
              <a:gd name="connsiteY4" fmla="*/ 1587 h 107960"/>
              <a:gd name="connsiteX0" fmla="*/ 65088 w 347663"/>
              <a:gd name="connsiteY0" fmla="*/ 1587 h 115307"/>
              <a:gd name="connsiteX1" fmla="*/ 298451 w 347663"/>
              <a:gd name="connsiteY1" fmla="*/ 0 h 115307"/>
              <a:gd name="connsiteX2" fmla="*/ 347663 w 347663"/>
              <a:gd name="connsiteY2" fmla="*/ 98425 h 115307"/>
              <a:gd name="connsiteX3" fmla="*/ 0 w 347663"/>
              <a:gd name="connsiteY3" fmla="*/ 100012 h 115307"/>
              <a:gd name="connsiteX4" fmla="*/ 65088 w 347663"/>
              <a:gd name="connsiteY4" fmla="*/ 1587 h 115307"/>
              <a:gd name="connsiteX0" fmla="*/ 65088 w 347663"/>
              <a:gd name="connsiteY0" fmla="*/ 1587 h 115307"/>
              <a:gd name="connsiteX1" fmla="*/ 298451 w 347663"/>
              <a:gd name="connsiteY1" fmla="*/ 0 h 115307"/>
              <a:gd name="connsiteX2" fmla="*/ 347663 w 347663"/>
              <a:gd name="connsiteY2" fmla="*/ 98425 h 115307"/>
              <a:gd name="connsiteX3" fmla="*/ 0 w 347663"/>
              <a:gd name="connsiteY3" fmla="*/ 100012 h 115307"/>
              <a:gd name="connsiteX4" fmla="*/ 65088 w 347663"/>
              <a:gd name="connsiteY4" fmla="*/ 1587 h 115307"/>
              <a:gd name="connsiteX0" fmla="*/ 65088 w 347663"/>
              <a:gd name="connsiteY0" fmla="*/ 1587 h 115307"/>
              <a:gd name="connsiteX1" fmla="*/ 298451 w 347663"/>
              <a:gd name="connsiteY1" fmla="*/ 0 h 115307"/>
              <a:gd name="connsiteX2" fmla="*/ 347663 w 347663"/>
              <a:gd name="connsiteY2" fmla="*/ 98425 h 115307"/>
              <a:gd name="connsiteX3" fmla="*/ 0 w 347663"/>
              <a:gd name="connsiteY3" fmla="*/ 100012 h 115307"/>
              <a:gd name="connsiteX4" fmla="*/ 65088 w 347663"/>
              <a:gd name="connsiteY4" fmla="*/ 1587 h 115307"/>
              <a:gd name="connsiteX0" fmla="*/ 65088 w 347663"/>
              <a:gd name="connsiteY0" fmla="*/ 1587 h 115307"/>
              <a:gd name="connsiteX1" fmla="*/ 298451 w 347663"/>
              <a:gd name="connsiteY1" fmla="*/ 0 h 115307"/>
              <a:gd name="connsiteX2" fmla="*/ 347663 w 347663"/>
              <a:gd name="connsiteY2" fmla="*/ 98425 h 115307"/>
              <a:gd name="connsiteX3" fmla="*/ 0 w 347663"/>
              <a:gd name="connsiteY3" fmla="*/ 100012 h 115307"/>
              <a:gd name="connsiteX4" fmla="*/ 65088 w 347663"/>
              <a:gd name="connsiteY4" fmla="*/ 1587 h 115307"/>
              <a:gd name="connsiteX0" fmla="*/ 65088 w 347663"/>
              <a:gd name="connsiteY0" fmla="*/ 1587 h 115307"/>
              <a:gd name="connsiteX1" fmla="*/ 298451 w 347663"/>
              <a:gd name="connsiteY1" fmla="*/ 0 h 115307"/>
              <a:gd name="connsiteX2" fmla="*/ 347663 w 347663"/>
              <a:gd name="connsiteY2" fmla="*/ 98425 h 115307"/>
              <a:gd name="connsiteX3" fmla="*/ 0 w 347663"/>
              <a:gd name="connsiteY3" fmla="*/ 100012 h 115307"/>
              <a:gd name="connsiteX4" fmla="*/ 65088 w 347663"/>
              <a:gd name="connsiteY4" fmla="*/ 1587 h 11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663" h="115307">
                <a:moveTo>
                  <a:pt x="65088" y="1587"/>
                </a:moveTo>
                <a:cubicBezTo>
                  <a:pt x="152401" y="39158"/>
                  <a:pt x="233363" y="25929"/>
                  <a:pt x="298451" y="0"/>
                </a:cubicBezTo>
                <a:cubicBezTo>
                  <a:pt x="316971" y="69320"/>
                  <a:pt x="330730" y="65617"/>
                  <a:pt x="347663" y="98425"/>
                </a:cubicBezTo>
                <a:cubicBezTo>
                  <a:pt x="223838" y="122766"/>
                  <a:pt x="139700" y="118533"/>
                  <a:pt x="0" y="100012"/>
                </a:cubicBezTo>
                <a:cubicBezTo>
                  <a:pt x="31221" y="68791"/>
                  <a:pt x="51329" y="40745"/>
                  <a:pt x="65088" y="1587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0ED74C01-CBBF-455A-B74E-64516BF92A72}"/>
              </a:ext>
            </a:extLst>
          </p:cNvPr>
          <p:cNvGrpSpPr/>
          <p:nvPr/>
        </p:nvGrpSpPr>
        <p:grpSpPr>
          <a:xfrm>
            <a:off x="6203792" y="259909"/>
            <a:ext cx="5647566" cy="6308123"/>
            <a:chOff x="5137316" y="-3708"/>
            <a:chExt cx="5647566" cy="6308123"/>
          </a:xfrm>
        </p:grpSpPr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60692AD7-9868-46E2-9AB2-052FCF493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6200331" y="430148"/>
              <a:ext cx="4399046" cy="3605547"/>
            </a:xfrm>
            <a:prstGeom prst="rect">
              <a:avLst/>
            </a:prstGeom>
          </p:spPr>
        </p:pic>
        <p:sp>
          <p:nvSpPr>
            <p:cNvPr id="48" name="Figura a mano libera: forma 47">
              <a:extLst>
                <a:ext uri="{FF2B5EF4-FFF2-40B4-BE49-F238E27FC236}">
                  <a16:creationId xmlns:a16="http://schemas.microsoft.com/office/drawing/2014/main" id="{4CF0A467-B491-4917-AF8F-AC9EC3E98507}"/>
                </a:ext>
              </a:extLst>
            </p:cNvPr>
            <p:cNvSpPr/>
            <p:nvPr/>
          </p:nvSpPr>
          <p:spPr>
            <a:xfrm>
              <a:off x="5137316" y="-3708"/>
              <a:ext cx="5647566" cy="6308123"/>
            </a:xfrm>
            <a:custGeom>
              <a:avLst/>
              <a:gdLst>
                <a:gd name="connsiteX0" fmla="*/ 5255394 w 5938788"/>
                <a:gd name="connsiteY0" fmla="*/ 6035040 h 6169793"/>
                <a:gd name="connsiteX1" fmla="*/ 4889634 w 5938788"/>
                <a:gd name="connsiteY1" fmla="*/ 4167738 h 6169793"/>
                <a:gd name="connsiteX2" fmla="*/ 5938788 w 5938788"/>
                <a:gd name="connsiteY2" fmla="*/ 1828800 h 6169793"/>
                <a:gd name="connsiteX3" fmla="*/ 3272590 w 5938788"/>
                <a:gd name="connsiteY3" fmla="*/ 0 h 6169793"/>
                <a:gd name="connsiteX4" fmla="*/ 741146 w 5938788"/>
                <a:gd name="connsiteY4" fmla="*/ 1203157 h 6169793"/>
                <a:gd name="connsiteX5" fmla="*/ 510139 w 5938788"/>
                <a:gd name="connsiteY5" fmla="*/ 2107932 h 6169793"/>
                <a:gd name="connsiteX6" fmla="*/ 654518 w 5938788"/>
                <a:gd name="connsiteY6" fmla="*/ 2281187 h 6169793"/>
                <a:gd name="connsiteX7" fmla="*/ 0 w 5938788"/>
                <a:gd name="connsiteY7" fmla="*/ 3445844 h 6169793"/>
                <a:gd name="connsiteX8" fmla="*/ 606392 w 5938788"/>
                <a:gd name="connsiteY8" fmla="*/ 3811604 h 6169793"/>
                <a:gd name="connsiteX9" fmla="*/ 500514 w 5938788"/>
                <a:gd name="connsiteY9" fmla="*/ 4196614 h 6169793"/>
                <a:gd name="connsiteX10" fmla="*/ 731520 w 5938788"/>
                <a:gd name="connsiteY10" fmla="*/ 4427621 h 6169793"/>
                <a:gd name="connsiteX11" fmla="*/ 558266 w 5938788"/>
                <a:gd name="connsiteY11" fmla="*/ 4600875 h 6169793"/>
                <a:gd name="connsiteX12" fmla="*/ 731520 w 5938788"/>
                <a:gd name="connsiteY12" fmla="*/ 4803006 h 6169793"/>
                <a:gd name="connsiteX13" fmla="*/ 539015 w 5938788"/>
                <a:gd name="connsiteY13" fmla="*/ 5582652 h 6169793"/>
                <a:gd name="connsiteX14" fmla="*/ 1482291 w 5938788"/>
                <a:gd name="connsiteY14" fmla="*/ 5784783 h 6169793"/>
                <a:gd name="connsiteX15" fmla="*/ 3118586 w 5938788"/>
                <a:gd name="connsiteY15" fmla="*/ 5592277 h 6169793"/>
                <a:gd name="connsiteX16" fmla="*/ 3214838 w 5938788"/>
                <a:gd name="connsiteY16" fmla="*/ 6140917 h 6169793"/>
                <a:gd name="connsiteX17" fmla="*/ 4658628 w 5938788"/>
                <a:gd name="connsiteY17" fmla="*/ 6150543 h 6169793"/>
                <a:gd name="connsiteX18" fmla="*/ 4851133 w 5938788"/>
                <a:gd name="connsiteY18" fmla="*/ 6169793 h 6169793"/>
                <a:gd name="connsiteX19" fmla="*/ 4937760 w 5938788"/>
                <a:gd name="connsiteY19" fmla="*/ 6160168 h 6169793"/>
                <a:gd name="connsiteX20" fmla="*/ 4995512 w 5938788"/>
                <a:gd name="connsiteY20" fmla="*/ 6140917 h 6169793"/>
                <a:gd name="connsiteX21" fmla="*/ 5053264 w 5938788"/>
                <a:gd name="connsiteY21" fmla="*/ 6131292 h 6169793"/>
                <a:gd name="connsiteX22" fmla="*/ 5197643 w 5938788"/>
                <a:gd name="connsiteY22" fmla="*/ 6112042 h 6169793"/>
                <a:gd name="connsiteX23" fmla="*/ 5226518 w 5938788"/>
                <a:gd name="connsiteY23" fmla="*/ 6102416 h 6169793"/>
                <a:gd name="connsiteX24" fmla="*/ 5255394 w 5938788"/>
                <a:gd name="connsiteY24" fmla="*/ 6035040 h 6169793"/>
                <a:gd name="connsiteX0" fmla="*/ 5255394 w 5736657"/>
                <a:gd name="connsiteY0" fmla="*/ 6035040 h 6169793"/>
                <a:gd name="connsiteX1" fmla="*/ 4889634 w 5736657"/>
                <a:gd name="connsiteY1" fmla="*/ 4167738 h 6169793"/>
                <a:gd name="connsiteX2" fmla="*/ 5736657 w 5736657"/>
                <a:gd name="connsiteY2" fmla="*/ 1838425 h 6169793"/>
                <a:gd name="connsiteX3" fmla="*/ 3272590 w 5736657"/>
                <a:gd name="connsiteY3" fmla="*/ 0 h 6169793"/>
                <a:gd name="connsiteX4" fmla="*/ 741146 w 5736657"/>
                <a:gd name="connsiteY4" fmla="*/ 1203157 h 6169793"/>
                <a:gd name="connsiteX5" fmla="*/ 510139 w 5736657"/>
                <a:gd name="connsiteY5" fmla="*/ 2107932 h 6169793"/>
                <a:gd name="connsiteX6" fmla="*/ 654518 w 5736657"/>
                <a:gd name="connsiteY6" fmla="*/ 2281187 h 6169793"/>
                <a:gd name="connsiteX7" fmla="*/ 0 w 5736657"/>
                <a:gd name="connsiteY7" fmla="*/ 3445844 h 6169793"/>
                <a:gd name="connsiteX8" fmla="*/ 606392 w 5736657"/>
                <a:gd name="connsiteY8" fmla="*/ 3811604 h 6169793"/>
                <a:gd name="connsiteX9" fmla="*/ 500514 w 5736657"/>
                <a:gd name="connsiteY9" fmla="*/ 4196614 h 6169793"/>
                <a:gd name="connsiteX10" fmla="*/ 731520 w 5736657"/>
                <a:gd name="connsiteY10" fmla="*/ 4427621 h 6169793"/>
                <a:gd name="connsiteX11" fmla="*/ 558266 w 5736657"/>
                <a:gd name="connsiteY11" fmla="*/ 4600875 h 6169793"/>
                <a:gd name="connsiteX12" fmla="*/ 731520 w 5736657"/>
                <a:gd name="connsiteY12" fmla="*/ 4803006 h 6169793"/>
                <a:gd name="connsiteX13" fmla="*/ 539015 w 5736657"/>
                <a:gd name="connsiteY13" fmla="*/ 5582652 h 6169793"/>
                <a:gd name="connsiteX14" fmla="*/ 1482291 w 5736657"/>
                <a:gd name="connsiteY14" fmla="*/ 5784783 h 6169793"/>
                <a:gd name="connsiteX15" fmla="*/ 3118586 w 5736657"/>
                <a:gd name="connsiteY15" fmla="*/ 5592277 h 6169793"/>
                <a:gd name="connsiteX16" fmla="*/ 3214838 w 5736657"/>
                <a:gd name="connsiteY16" fmla="*/ 6140917 h 6169793"/>
                <a:gd name="connsiteX17" fmla="*/ 4658628 w 5736657"/>
                <a:gd name="connsiteY17" fmla="*/ 6150543 h 6169793"/>
                <a:gd name="connsiteX18" fmla="*/ 4851133 w 5736657"/>
                <a:gd name="connsiteY18" fmla="*/ 6169793 h 6169793"/>
                <a:gd name="connsiteX19" fmla="*/ 4937760 w 5736657"/>
                <a:gd name="connsiteY19" fmla="*/ 6160168 h 6169793"/>
                <a:gd name="connsiteX20" fmla="*/ 4995512 w 5736657"/>
                <a:gd name="connsiteY20" fmla="*/ 6140917 h 6169793"/>
                <a:gd name="connsiteX21" fmla="*/ 5053264 w 5736657"/>
                <a:gd name="connsiteY21" fmla="*/ 6131292 h 6169793"/>
                <a:gd name="connsiteX22" fmla="*/ 5197643 w 5736657"/>
                <a:gd name="connsiteY22" fmla="*/ 6112042 h 6169793"/>
                <a:gd name="connsiteX23" fmla="*/ 5226518 w 5736657"/>
                <a:gd name="connsiteY23" fmla="*/ 6102416 h 6169793"/>
                <a:gd name="connsiteX24" fmla="*/ 5255394 w 5736657"/>
                <a:gd name="connsiteY24" fmla="*/ 6035040 h 6169793"/>
                <a:gd name="connsiteX0" fmla="*/ 5255394 w 5736657"/>
                <a:gd name="connsiteY0" fmla="*/ 6035040 h 6169793"/>
                <a:gd name="connsiteX1" fmla="*/ 4889634 w 5736657"/>
                <a:gd name="connsiteY1" fmla="*/ 4167738 h 6169793"/>
                <a:gd name="connsiteX2" fmla="*/ 5736657 w 5736657"/>
                <a:gd name="connsiteY2" fmla="*/ 1838425 h 6169793"/>
                <a:gd name="connsiteX3" fmla="*/ 3272590 w 5736657"/>
                <a:gd name="connsiteY3" fmla="*/ 0 h 6169793"/>
                <a:gd name="connsiteX4" fmla="*/ 741146 w 5736657"/>
                <a:gd name="connsiteY4" fmla="*/ 1203157 h 6169793"/>
                <a:gd name="connsiteX5" fmla="*/ 510139 w 5736657"/>
                <a:gd name="connsiteY5" fmla="*/ 2107932 h 6169793"/>
                <a:gd name="connsiteX6" fmla="*/ 654518 w 5736657"/>
                <a:gd name="connsiteY6" fmla="*/ 2281187 h 6169793"/>
                <a:gd name="connsiteX7" fmla="*/ 0 w 5736657"/>
                <a:gd name="connsiteY7" fmla="*/ 3445844 h 6169793"/>
                <a:gd name="connsiteX8" fmla="*/ 606392 w 5736657"/>
                <a:gd name="connsiteY8" fmla="*/ 3811604 h 6169793"/>
                <a:gd name="connsiteX9" fmla="*/ 500514 w 5736657"/>
                <a:gd name="connsiteY9" fmla="*/ 4196614 h 6169793"/>
                <a:gd name="connsiteX10" fmla="*/ 731520 w 5736657"/>
                <a:gd name="connsiteY10" fmla="*/ 4427621 h 6169793"/>
                <a:gd name="connsiteX11" fmla="*/ 558266 w 5736657"/>
                <a:gd name="connsiteY11" fmla="*/ 4600875 h 6169793"/>
                <a:gd name="connsiteX12" fmla="*/ 731520 w 5736657"/>
                <a:gd name="connsiteY12" fmla="*/ 4803006 h 6169793"/>
                <a:gd name="connsiteX13" fmla="*/ 539015 w 5736657"/>
                <a:gd name="connsiteY13" fmla="*/ 5582652 h 6169793"/>
                <a:gd name="connsiteX14" fmla="*/ 1482291 w 5736657"/>
                <a:gd name="connsiteY14" fmla="*/ 5784783 h 6169793"/>
                <a:gd name="connsiteX15" fmla="*/ 3118586 w 5736657"/>
                <a:gd name="connsiteY15" fmla="*/ 5592277 h 6169793"/>
                <a:gd name="connsiteX16" fmla="*/ 3214838 w 5736657"/>
                <a:gd name="connsiteY16" fmla="*/ 6140917 h 6169793"/>
                <a:gd name="connsiteX17" fmla="*/ 4658628 w 5736657"/>
                <a:gd name="connsiteY17" fmla="*/ 6150543 h 6169793"/>
                <a:gd name="connsiteX18" fmla="*/ 4851133 w 5736657"/>
                <a:gd name="connsiteY18" fmla="*/ 6169793 h 6169793"/>
                <a:gd name="connsiteX19" fmla="*/ 4937760 w 5736657"/>
                <a:gd name="connsiteY19" fmla="*/ 6160168 h 6169793"/>
                <a:gd name="connsiteX20" fmla="*/ 4995512 w 5736657"/>
                <a:gd name="connsiteY20" fmla="*/ 6140917 h 6169793"/>
                <a:gd name="connsiteX21" fmla="*/ 5053264 w 5736657"/>
                <a:gd name="connsiteY21" fmla="*/ 6131292 h 6169793"/>
                <a:gd name="connsiteX22" fmla="*/ 5197643 w 5736657"/>
                <a:gd name="connsiteY22" fmla="*/ 6112042 h 6169793"/>
                <a:gd name="connsiteX23" fmla="*/ 5226518 w 5736657"/>
                <a:gd name="connsiteY23" fmla="*/ 6102416 h 6169793"/>
                <a:gd name="connsiteX24" fmla="*/ 5255394 w 5736657"/>
                <a:gd name="connsiteY24" fmla="*/ 6035040 h 6169793"/>
                <a:gd name="connsiteX0" fmla="*/ 5255394 w 5736657"/>
                <a:gd name="connsiteY0" fmla="*/ 6140918 h 6275671"/>
                <a:gd name="connsiteX1" fmla="*/ 4889634 w 5736657"/>
                <a:gd name="connsiteY1" fmla="*/ 4273616 h 6275671"/>
                <a:gd name="connsiteX2" fmla="*/ 5736657 w 5736657"/>
                <a:gd name="connsiteY2" fmla="*/ 1944303 h 6275671"/>
                <a:gd name="connsiteX3" fmla="*/ 3272590 w 5736657"/>
                <a:gd name="connsiteY3" fmla="*/ 0 h 6275671"/>
                <a:gd name="connsiteX4" fmla="*/ 741146 w 5736657"/>
                <a:gd name="connsiteY4" fmla="*/ 1309035 h 6275671"/>
                <a:gd name="connsiteX5" fmla="*/ 510139 w 5736657"/>
                <a:gd name="connsiteY5" fmla="*/ 2213810 h 6275671"/>
                <a:gd name="connsiteX6" fmla="*/ 654518 w 5736657"/>
                <a:gd name="connsiteY6" fmla="*/ 2387065 h 6275671"/>
                <a:gd name="connsiteX7" fmla="*/ 0 w 5736657"/>
                <a:gd name="connsiteY7" fmla="*/ 3551722 h 6275671"/>
                <a:gd name="connsiteX8" fmla="*/ 606392 w 5736657"/>
                <a:gd name="connsiteY8" fmla="*/ 3917482 h 6275671"/>
                <a:gd name="connsiteX9" fmla="*/ 500514 w 5736657"/>
                <a:gd name="connsiteY9" fmla="*/ 4302492 h 6275671"/>
                <a:gd name="connsiteX10" fmla="*/ 731520 w 5736657"/>
                <a:gd name="connsiteY10" fmla="*/ 4533499 h 6275671"/>
                <a:gd name="connsiteX11" fmla="*/ 558266 w 5736657"/>
                <a:gd name="connsiteY11" fmla="*/ 4706753 h 6275671"/>
                <a:gd name="connsiteX12" fmla="*/ 731520 w 5736657"/>
                <a:gd name="connsiteY12" fmla="*/ 4908884 h 6275671"/>
                <a:gd name="connsiteX13" fmla="*/ 539015 w 5736657"/>
                <a:gd name="connsiteY13" fmla="*/ 5688530 h 6275671"/>
                <a:gd name="connsiteX14" fmla="*/ 1482291 w 5736657"/>
                <a:gd name="connsiteY14" fmla="*/ 5890661 h 6275671"/>
                <a:gd name="connsiteX15" fmla="*/ 3118586 w 5736657"/>
                <a:gd name="connsiteY15" fmla="*/ 5698155 h 6275671"/>
                <a:gd name="connsiteX16" fmla="*/ 3214838 w 5736657"/>
                <a:gd name="connsiteY16" fmla="*/ 6246795 h 6275671"/>
                <a:gd name="connsiteX17" fmla="*/ 4658628 w 5736657"/>
                <a:gd name="connsiteY17" fmla="*/ 6256421 h 6275671"/>
                <a:gd name="connsiteX18" fmla="*/ 4851133 w 5736657"/>
                <a:gd name="connsiteY18" fmla="*/ 6275671 h 6275671"/>
                <a:gd name="connsiteX19" fmla="*/ 4937760 w 5736657"/>
                <a:gd name="connsiteY19" fmla="*/ 6266046 h 6275671"/>
                <a:gd name="connsiteX20" fmla="*/ 4995512 w 5736657"/>
                <a:gd name="connsiteY20" fmla="*/ 6246795 h 6275671"/>
                <a:gd name="connsiteX21" fmla="*/ 5053264 w 5736657"/>
                <a:gd name="connsiteY21" fmla="*/ 6237170 h 6275671"/>
                <a:gd name="connsiteX22" fmla="*/ 5197643 w 5736657"/>
                <a:gd name="connsiteY22" fmla="*/ 6217920 h 6275671"/>
                <a:gd name="connsiteX23" fmla="*/ 5226518 w 5736657"/>
                <a:gd name="connsiteY23" fmla="*/ 6208294 h 6275671"/>
                <a:gd name="connsiteX24" fmla="*/ 5255394 w 5736657"/>
                <a:gd name="connsiteY24" fmla="*/ 6140918 h 6275671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741146 w 5736657"/>
                <a:gd name="connsiteY4" fmla="*/ 1309509 h 6276145"/>
                <a:gd name="connsiteX5" fmla="*/ 510139 w 5736657"/>
                <a:gd name="connsiteY5" fmla="*/ 2214284 h 6276145"/>
                <a:gd name="connsiteX6" fmla="*/ 654518 w 5736657"/>
                <a:gd name="connsiteY6" fmla="*/ 2387539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741146 w 5736657"/>
                <a:gd name="connsiteY4" fmla="*/ 1309509 h 6276145"/>
                <a:gd name="connsiteX5" fmla="*/ 510139 w 5736657"/>
                <a:gd name="connsiteY5" fmla="*/ 2214284 h 6276145"/>
                <a:gd name="connsiteX6" fmla="*/ 654518 w 5736657"/>
                <a:gd name="connsiteY6" fmla="*/ 2387539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510139 w 5736657"/>
                <a:gd name="connsiteY5" fmla="*/ 2214284 h 6276145"/>
                <a:gd name="connsiteX6" fmla="*/ 654518 w 5736657"/>
                <a:gd name="connsiteY6" fmla="*/ 2387539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510139 w 5736657"/>
                <a:gd name="connsiteY5" fmla="*/ 2214284 h 6276145"/>
                <a:gd name="connsiteX6" fmla="*/ 654518 w 5736657"/>
                <a:gd name="connsiteY6" fmla="*/ 2387539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510139 w 5736657"/>
                <a:gd name="connsiteY5" fmla="*/ 2214284 h 6276145"/>
                <a:gd name="connsiteX6" fmla="*/ 798897 w 5736657"/>
                <a:gd name="connsiteY6" fmla="*/ 2445290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683394 w 5736657"/>
                <a:gd name="connsiteY5" fmla="*/ 2127657 h 6276145"/>
                <a:gd name="connsiteX6" fmla="*/ 798897 w 5736657"/>
                <a:gd name="connsiteY6" fmla="*/ 2445290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753244 w 5736657"/>
                <a:gd name="connsiteY5" fmla="*/ 2062040 h 6276145"/>
                <a:gd name="connsiteX6" fmla="*/ 798897 w 5736657"/>
                <a:gd name="connsiteY6" fmla="*/ 2445290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753244 w 5736657"/>
                <a:gd name="connsiteY5" fmla="*/ 2062040 h 6276145"/>
                <a:gd name="connsiteX6" fmla="*/ 798897 w 5736657"/>
                <a:gd name="connsiteY6" fmla="*/ 2445290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753244 w 5736657"/>
                <a:gd name="connsiteY5" fmla="*/ 2062040 h 6276145"/>
                <a:gd name="connsiteX6" fmla="*/ 798897 w 5736657"/>
                <a:gd name="connsiteY6" fmla="*/ 2445290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753244 w 5736657"/>
                <a:gd name="connsiteY5" fmla="*/ 2062040 h 6276145"/>
                <a:gd name="connsiteX6" fmla="*/ 798897 w 5736657"/>
                <a:gd name="connsiteY6" fmla="*/ 2445290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753244 w 5736657"/>
                <a:gd name="connsiteY5" fmla="*/ 2062040 h 6276145"/>
                <a:gd name="connsiteX6" fmla="*/ 765031 w 5736657"/>
                <a:gd name="connsiteY6" fmla="*/ 2479157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255394 w 5736657"/>
                <a:gd name="connsiteY0" fmla="*/ 6141392 h 6276145"/>
                <a:gd name="connsiteX1" fmla="*/ 4889634 w 5736657"/>
                <a:gd name="connsiteY1" fmla="*/ 4274090 h 6276145"/>
                <a:gd name="connsiteX2" fmla="*/ 5736657 w 5736657"/>
                <a:gd name="connsiteY2" fmla="*/ 1944777 h 6276145"/>
                <a:gd name="connsiteX3" fmla="*/ 3272590 w 5736657"/>
                <a:gd name="connsiteY3" fmla="*/ 474 h 6276145"/>
                <a:gd name="connsiteX4" fmla="*/ 1020279 w 5736657"/>
                <a:gd name="connsiteY4" fmla="*/ 1309509 h 6276145"/>
                <a:gd name="connsiteX5" fmla="*/ 753244 w 5736657"/>
                <a:gd name="connsiteY5" fmla="*/ 2062040 h 6276145"/>
                <a:gd name="connsiteX6" fmla="*/ 765031 w 5736657"/>
                <a:gd name="connsiteY6" fmla="*/ 2479157 h 6276145"/>
                <a:gd name="connsiteX7" fmla="*/ 0 w 5736657"/>
                <a:gd name="connsiteY7" fmla="*/ 3552196 h 6276145"/>
                <a:gd name="connsiteX8" fmla="*/ 606392 w 5736657"/>
                <a:gd name="connsiteY8" fmla="*/ 3917956 h 6276145"/>
                <a:gd name="connsiteX9" fmla="*/ 500514 w 5736657"/>
                <a:gd name="connsiteY9" fmla="*/ 4302966 h 6276145"/>
                <a:gd name="connsiteX10" fmla="*/ 731520 w 5736657"/>
                <a:gd name="connsiteY10" fmla="*/ 4533973 h 6276145"/>
                <a:gd name="connsiteX11" fmla="*/ 558266 w 5736657"/>
                <a:gd name="connsiteY11" fmla="*/ 4707227 h 6276145"/>
                <a:gd name="connsiteX12" fmla="*/ 731520 w 5736657"/>
                <a:gd name="connsiteY12" fmla="*/ 4909358 h 6276145"/>
                <a:gd name="connsiteX13" fmla="*/ 539015 w 5736657"/>
                <a:gd name="connsiteY13" fmla="*/ 5689004 h 6276145"/>
                <a:gd name="connsiteX14" fmla="*/ 1482291 w 5736657"/>
                <a:gd name="connsiteY14" fmla="*/ 5891135 h 6276145"/>
                <a:gd name="connsiteX15" fmla="*/ 3118586 w 5736657"/>
                <a:gd name="connsiteY15" fmla="*/ 5698629 h 6276145"/>
                <a:gd name="connsiteX16" fmla="*/ 3214838 w 5736657"/>
                <a:gd name="connsiteY16" fmla="*/ 6247269 h 6276145"/>
                <a:gd name="connsiteX17" fmla="*/ 4658628 w 5736657"/>
                <a:gd name="connsiteY17" fmla="*/ 6256895 h 6276145"/>
                <a:gd name="connsiteX18" fmla="*/ 4851133 w 5736657"/>
                <a:gd name="connsiteY18" fmla="*/ 6276145 h 6276145"/>
                <a:gd name="connsiteX19" fmla="*/ 4937760 w 5736657"/>
                <a:gd name="connsiteY19" fmla="*/ 6266520 h 6276145"/>
                <a:gd name="connsiteX20" fmla="*/ 4995512 w 5736657"/>
                <a:gd name="connsiteY20" fmla="*/ 6247269 h 6276145"/>
                <a:gd name="connsiteX21" fmla="*/ 5053264 w 5736657"/>
                <a:gd name="connsiteY21" fmla="*/ 6237644 h 6276145"/>
                <a:gd name="connsiteX22" fmla="*/ 5197643 w 5736657"/>
                <a:gd name="connsiteY22" fmla="*/ 6218394 h 6276145"/>
                <a:gd name="connsiteX23" fmla="*/ 5226518 w 5736657"/>
                <a:gd name="connsiteY23" fmla="*/ 6208768 h 6276145"/>
                <a:gd name="connsiteX24" fmla="*/ 5255394 w 5736657"/>
                <a:gd name="connsiteY24" fmla="*/ 6141392 h 6276145"/>
                <a:gd name="connsiteX0" fmla="*/ 5168611 w 5649874"/>
                <a:gd name="connsiteY0" fmla="*/ 6141392 h 6276145"/>
                <a:gd name="connsiteX1" fmla="*/ 4802851 w 5649874"/>
                <a:gd name="connsiteY1" fmla="*/ 4274090 h 6276145"/>
                <a:gd name="connsiteX2" fmla="*/ 5649874 w 5649874"/>
                <a:gd name="connsiteY2" fmla="*/ 1944777 h 6276145"/>
                <a:gd name="connsiteX3" fmla="*/ 3185807 w 5649874"/>
                <a:gd name="connsiteY3" fmla="*/ 474 h 6276145"/>
                <a:gd name="connsiteX4" fmla="*/ 933496 w 5649874"/>
                <a:gd name="connsiteY4" fmla="*/ 1309509 h 6276145"/>
                <a:gd name="connsiteX5" fmla="*/ 666461 w 5649874"/>
                <a:gd name="connsiteY5" fmla="*/ 2062040 h 6276145"/>
                <a:gd name="connsiteX6" fmla="*/ 678248 w 5649874"/>
                <a:gd name="connsiteY6" fmla="*/ 2479157 h 6276145"/>
                <a:gd name="connsiteX7" fmla="*/ 0 w 5649874"/>
                <a:gd name="connsiteY7" fmla="*/ 3550079 h 6276145"/>
                <a:gd name="connsiteX8" fmla="*/ 519609 w 5649874"/>
                <a:gd name="connsiteY8" fmla="*/ 3917956 h 6276145"/>
                <a:gd name="connsiteX9" fmla="*/ 413731 w 5649874"/>
                <a:gd name="connsiteY9" fmla="*/ 4302966 h 6276145"/>
                <a:gd name="connsiteX10" fmla="*/ 644737 w 5649874"/>
                <a:gd name="connsiteY10" fmla="*/ 4533973 h 6276145"/>
                <a:gd name="connsiteX11" fmla="*/ 471483 w 5649874"/>
                <a:gd name="connsiteY11" fmla="*/ 4707227 h 6276145"/>
                <a:gd name="connsiteX12" fmla="*/ 644737 w 5649874"/>
                <a:gd name="connsiteY12" fmla="*/ 4909358 h 6276145"/>
                <a:gd name="connsiteX13" fmla="*/ 452232 w 5649874"/>
                <a:gd name="connsiteY13" fmla="*/ 5689004 h 6276145"/>
                <a:gd name="connsiteX14" fmla="*/ 1395508 w 5649874"/>
                <a:gd name="connsiteY14" fmla="*/ 5891135 h 6276145"/>
                <a:gd name="connsiteX15" fmla="*/ 3031803 w 5649874"/>
                <a:gd name="connsiteY15" fmla="*/ 5698629 h 6276145"/>
                <a:gd name="connsiteX16" fmla="*/ 3128055 w 5649874"/>
                <a:gd name="connsiteY16" fmla="*/ 6247269 h 6276145"/>
                <a:gd name="connsiteX17" fmla="*/ 4571845 w 5649874"/>
                <a:gd name="connsiteY17" fmla="*/ 6256895 h 6276145"/>
                <a:gd name="connsiteX18" fmla="*/ 4764350 w 5649874"/>
                <a:gd name="connsiteY18" fmla="*/ 6276145 h 6276145"/>
                <a:gd name="connsiteX19" fmla="*/ 4850977 w 5649874"/>
                <a:gd name="connsiteY19" fmla="*/ 6266520 h 6276145"/>
                <a:gd name="connsiteX20" fmla="*/ 4908729 w 5649874"/>
                <a:gd name="connsiteY20" fmla="*/ 6247269 h 6276145"/>
                <a:gd name="connsiteX21" fmla="*/ 4966481 w 5649874"/>
                <a:gd name="connsiteY21" fmla="*/ 6237644 h 6276145"/>
                <a:gd name="connsiteX22" fmla="*/ 5110860 w 5649874"/>
                <a:gd name="connsiteY22" fmla="*/ 6218394 h 6276145"/>
                <a:gd name="connsiteX23" fmla="*/ 5139735 w 5649874"/>
                <a:gd name="connsiteY23" fmla="*/ 6208768 h 6276145"/>
                <a:gd name="connsiteX24" fmla="*/ 5168611 w 5649874"/>
                <a:gd name="connsiteY24" fmla="*/ 6141392 h 6276145"/>
                <a:gd name="connsiteX0" fmla="*/ 5168621 w 5649884"/>
                <a:gd name="connsiteY0" fmla="*/ 6141392 h 6276145"/>
                <a:gd name="connsiteX1" fmla="*/ 4802861 w 5649884"/>
                <a:gd name="connsiteY1" fmla="*/ 4274090 h 6276145"/>
                <a:gd name="connsiteX2" fmla="*/ 5649884 w 5649884"/>
                <a:gd name="connsiteY2" fmla="*/ 1944777 h 6276145"/>
                <a:gd name="connsiteX3" fmla="*/ 3185817 w 5649884"/>
                <a:gd name="connsiteY3" fmla="*/ 474 h 6276145"/>
                <a:gd name="connsiteX4" fmla="*/ 933506 w 5649884"/>
                <a:gd name="connsiteY4" fmla="*/ 1309509 h 6276145"/>
                <a:gd name="connsiteX5" fmla="*/ 666471 w 5649884"/>
                <a:gd name="connsiteY5" fmla="*/ 2062040 h 6276145"/>
                <a:gd name="connsiteX6" fmla="*/ 678258 w 5649884"/>
                <a:gd name="connsiteY6" fmla="*/ 2479157 h 6276145"/>
                <a:gd name="connsiteX7" fmla="*/ 10 w 5649884"/>
                <a:gd name="connsiteY7" fmla="*/ 3550079 h 6276145"/>
                <a:gd name="connsiteX8" fmla="*/ 519619 w 5649884"/>
                <a:gd name="connsiteY8" fmla="*/ 3917956 h 6276145"/>
                <a:gd name="connsiteX9" fmla="*/ 413741 w 5649884"/>
                <a:gd name="connsiteY9" fmla="*/ 4302966 h 6276145"/>
                <a:gd name="connsiteX10" fmla="*/ 644747 w 5649884"/>
                <a:gd name="connsiteY10" fmla="*/ 4533973 h 6276145"/>
                <a:gd name="connsiteX11" fmla="*/ 471493 w 5649884"/>
                <a:gd name="connsiteY11" fmla="*/ 4707227 h 6276145"/>
                <a:gd name="connsiteX12" fmla="*/ 644747 w 5649884"/>
                <a:gd name="connsiteY12" fmla="*/ 4909358 h 6276145"/>
                <a:gd name="connsiteX13" fmla="*/ 452242 w 5649884"/>
                <a:gd name="connsiteY13" fmla="*/ 5689004 h 6276145"/>
                <a:gd name="connsiteX14" fmla="*/ 1395518 w 5649884"/>
                <a:gd name="connsiteY14" fmla="*/ 5891135 h 6276145"/>
                <a:gd name="connsiteX15" fmla="*/ 3031813 w 5649884"/>
                <a:gd name="connsiteY15" fmla="*/ 5698629 h 6276145"/>
                <a:gd name="connsiteX16" fmla="*/ 3128065 w 5649884"/>
                <a:gd name="connsiteY16" fmla="*/ 6247269 h 6276145"/>
                <a:gd name="connsiteX17" fmla="*/ 4571855 w 5649884"/>
                <a:gd name="connsiteY17" fmla="*/ 6256895 h 6276145"/>
                <a:gd name="connsiteX18" fmla="*/ 4764360 w 5649884"/>
                <a:gd name="connsiteY18" fmla="*/ 6276145 h 6276145"/>
                <a:gd name="connsiteX19" fmla="*/ 4850987 w 5649884"/>
                <a:gd name="connsiteY19" fmla="*/ 6266520 h 6276145"/>
                <a:gd name="connsiteX20" fmla="*/ 4908739 w 5649884"/>
                <a:gd name="connsiteY20" fmla="*/ 6247269 h 6276145"/>
                <a:gd name="connsiteX21" fmla="*/ 4966491 w 5649884"/>
                <a:gd name="connsiteY21" fmla="*/ 6237644 h 6276145"/>
                <a:gd name="connsiteX22" fmla="*/ 5110870 w 5649884"/>
                <a:gd name="connsiteY22" fmla="*/ 6218394 h 6276145"/>
                <a:gd name="connsiteX23" fmla="*/ 5139745 w 5649884"/>
                <a:gd name="connsiteY23" fmla="*/ 6208768 h 6276145"/>
                <a:gd name="connsiteX24" fmla="*/ 5168621 w 5649884"/>
                <a:gd name="connsiteY24" fmla="*/ 6141392 h 6276145"/>
                <a:gd name="connsiteX0" fmla="*/ 5168621 w 5649884"/>
                <a:gd name="connsiteY0" fmla="*/ 6141392 h 6276145"/>
                <a:gd name="connsiteX1" fmla="*/ 4802861 w 5649884"/>
                <a:gd name="connsiteY1" fmla="*/ 4274090 h 6276145"/>
                <a:gd name="connsiteX2" fmla="*/ 5649884 w 5649884"/>
                <a:gd name="connsiteY2" fmla="*/ 1944777 h 6276145"/>
                <a:gd name="connsiteX3" fmla="*/ 3185817 w 5649884"/>
                <a:gd name="connsiteY3" fmla="*/ 474 h 6276145"/>
                <a:gd name="connsiteX4" fmla="*/ 933506 w 5649884"/>
                <a:gd name="connsiteY4" fmla="*/ 1309509 h 6276145"/>
                <a:gd name="connsiteX5" fmla="*/ 666471 w 5649884"/>
                <a:gd name="connsiteY5" fmla="*/ 2062040 h 6276145"/>
                <a:gd name="connsiteX6" fmla="*/ 678258 w 5649884"/>
                <a:gd name="connsiteY6" fmla="*/ 2479157 h 6276145"/>
                <a:gd name="connsiteX7" fmla="*/ 10 w 5649884"/>
                <a:gd name="connsiteY7" fmla="*/ 3550079 h 6276145"/>
                <a:gd name="connsiteX8" fmla="*/ 519619 w 5649884"/>
                <a:gd name="connsiteY8" fmla="*/ 3917956 h 6276145"/>
                <a:gd name="connsiteX9" fmla="*/ 413741 w 5649884"/>
                <a:gd name="connsiteY9" fmla="*/ 4302966 h 6276145"/>
                <a:gd name="connsiteX10" fmla="*/ 644747 w 5649884"/>
                <a:gd name="connsiteY10" fmla="*/ 4533973 h 6276145"/>
                <a:gd name="connsiteX11" fmla="*/ 471493 w 5649884"/>
                <a:gd name="connsiteY11" fmla="*/ 4707227 h 6276145"/>
                <a:gd name="connsiteX12" fmla="*/ 644747 w 5649884"/>
                <a:gd name="connsiteY12" fmla="*/ 4909358 h 6276145"/>
                <a:gd name="connsiteX13" fmla="*/ 452242 w 5649884"/>
                <a:gd name="connsiteY13" fmla="*/ 5689004 h 6276145"/>
                <a:gd name="connsiteX14" fmla="*/ 1395518 w 5649884"/>
                <a:gd name="connsiteY14" fmla="*/ 5891135 h 6276145"/>
                <a:gd name="connsiteX15" fmla="*/ 3031813 w 5649884"/>
                <a:gd name="connsiteY15" fmla="*/ 5698629 h 6276145"/>
                <a:gd name="connsiteX16" fmla="*/ 3128065 w 5649884"/>
                <a:gd name="connsiteY16" fmla="*/ 6247269 h 6276145"/>
                <a:gd name="connsiteX17" fmla="*/ 4571855 w 5649884"/>
                <a:gd name="connsiteY17" fmla="*/ 6256895 h 6276145"/>
                <a:gd name="connsiteX18" fmla="*/ 4764360 w 5649884"/>
                <a:gd name="connsiteY18" fmla="*/ 6276145 h 6276145"/>
                <a:gd name="connsiteX19" fmla="*/ 4850987 w 5649884"/>
                <a:gd name="connsiteY19" fmla="*/ 6266520 h 6276145"/>
                <a:gd name="connsiteX20" fmla="*/ 4908739 w 5649884"/>
                <a:gd name="connsiteY20" fmla="*/ 6247269 h 6276145"/>
                <a:gd name="connsiteX21" fmla="*/ 4966491 w 5649884"/>
                <a:gd name="connsiteY21" fmla="*/ 6237644 h 6276145"/>
                <a:gd name="connsiteX22" fmla="*/ 5110870 w 5649884"/>
                <a:gd name="connsiteY22" fmla="*/ 6218394 h 6276145"/>
                <a:gd name="connsiteX23" fmla="*/ 5139745 w 5649884"/>
                <a:gd name="connsiteY23" fmla="*/ 6208768 h 6276145"/>
                <a:gd name="connsiteX24" fmla="*/ 5168621 w 5649884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506920 w 5637185"/>
                <a:gd name="connsiteY8" fmla="*/ 3917956 h 6276145"/>
                <a:gd name="connsiteX9" fmla="*/ 401042 w 5637185"/>
                <a:gd name="connsiteY9" fmla="*/ 4302966 h 6276145"/>
                <a:gd name="connsiteX10" fmla="*/ 632048 w 5637185"/>
                <a:gd name="connsiteY10" fmla="*/ 453397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401042 w 5637185"/>
                <a:gd name="connsiteY9" fmla="*/ 4302966 h 6276145"/>
                <a:gd name="connsiteX10" fmla="*/ 632048 w 5637185"/>
                <a:gd name="connsiteY10" fmla="*/ 453397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401042 w 5637185"/>
                <a:gd name="connsiteY9" fmla="*/ 4302966 h 6276145"/>
                <a:gd name="connsiteX10" fmla="*/ 632048 w 5637185"/>
                <a:gd name="connsiteY10" fmla="*/ 453397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32048 w 5637185"/>
                <a:gd name="connsiteY10" fmla="*/ 453397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32048 w 5637185"/>
                <a:gd name="connsiteY10" fmla="*/ 453397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0935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439543 w 5637185"/>
                <a:gd name="connsiteY13" fmla="*/ 56890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568660 w 5637185"/>
                <a:gd name="connsiteY13" fmla="*/ 57017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568660 w 5637185"/>
                <a:gd name="connsiteY13" fmla="*/ 57017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568660 w 5637185"/>
                <a:gd name="connsiteY13" fmla="*/ 57017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568660 w 5637185"/>
                <a:gd name="connsiteY13" fmla="*/ 57017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568660 w 5637185"/>
                <a:gd name="connsiteY13" fmla="*/ 5701704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653327 w 5637185"/>
                <a:gd name="connsiteY13" fmla="*/ 5642438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653327 w 5637185"/>
                <a:gd name="connsiteY13" fmla="*/ 5642438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04127 w 5637185"/>
                <a:gd name="connsiteY13" fmla="*/ 5642438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21060 w 5637185"/>
                <a:gd name="connsiteY13" fmla="*/ 5583171 h 6276145"/>
                <a:gd name="connsiteX14" fmla="*/ 1382819 w 5637185"/>
                <a:gd name="connsiteY14" fmla="*/ 5891135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21060 w 5637185"/>
                <a:gd name="connsiteY13" fmla="*/ 5583171 h 6276145"/>
                <a:gd name="connsiteX14" fmla="*/ 1484419 w 5637185"/>
                <a:gd name="connsiteY14" fmla="*/ 5747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97260 w 5637185"/>
                <a:gd name="connsiteY13" fmla="*/ 5583171 h 6276145"/>
                <a:gd name="connsiteX14" fmla="*/ 1484419 w 5637185"/>
                <a:gd name="connsiteY14" fmla="*/ 5747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97260 w 5637185"/>
                <a:gd name="connsiteY13" fmla="*/ 5583171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97260 w 5637185"/>
                <a:gd name="connsiteY13" fmla="*/ 5583171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97260 w 5637185"/>
                <a:gd name="connsiteY13" fmla="*/ 5583171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97260 w 5637185"/>
                <a:gd name="connsiteY13" fmla="*/ 5583171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81927 w 5637185"/>
                <a:gd name="connsiteY13" fmla="*/ 5591638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1840019 w 5637185"/>
                <a:gd name="connsiteY14" fmla="*/ 5620201 h 6276145"/>
                <a:gd name="connsiteX15" fmla="*/ 3019114 w 5637185"/>
                <a:gd name="connsiteY15" fmla="*/ 5698629 h 6276145"/>
                <a:gd name="connsiteX16" fmla="*/ 3115366 w 5637185"/>
                <a:gd name="connsiteY16" fmla="*/ 6247269 h 6276145"/>
                <a:gd name="connsiteX17" fmla="*/ 4559156 w 5637185"/>
                <a:gd name="connsiteY17" fmla="*/ 6256895 h 6276145"/>
                <a:gd name="connsiteX18" fmla="*/ 4751661 w 5637185"/>
                <a:gd name="connsiteY18" fmla="*/ 6276145 h 6276145"/>
                <a:gd name="connsiteX19" fmla="*/ 4838288 w 5637185"/>
                <a:gd name="connsiteY19" fmla="*/ 6266520 h 6276145"/>
                <a:gd name="connsiteX20" fmla="*/ 4896040 w 5637185"/>
                <a:gd name="connsiteY20" fmla="*/ 6247269 h 6276145"/>
                <a:gd name="connsiteX21" fmla="*/ 4953792 w 5637185"/>
                <a:gd name="connsiteY21" fmla="*/ 6237644 h 6276145"/>
                <a:gd name="connsiteX22" fmla="*/ 5098171 w 5637185"/>
                <a:gd name="connsiteY22" fmla="*/ 6218394 h 6276145"/>
                <a:gd name="connsiteX23" fmla="*/ 5127046 w 5637185"/>
                <a:gd name="connsiteY23" fmla="*/ 6208768 h 6276145"/>
                <a:gd name="connsiteX24" fmla="*/ 5155922 w 5637185"/>
                <a:gd name="connsiteY24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3019114 w 5637185"/>
                <a:gd name="connsiteY14" fmla="*/ 5698629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2875181 w 5637185"/>
                <a:gd name="connsiteY14" fmla="*/ 5503895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2875181 w 5637185"/>
                <a:gd name="connsiteY14" fmla="*/ 5503895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3002181 w 5637185"/>
                <a:gd name="connsiteY14" fmla="*/ 5724029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788794 w 5637185"/>
                <a:gd name="connsiteY13" fmla="*/ 5583171 h 6276145"/>
                <a:gd name="connsiteX14" fmla="*/ 3002181 w 5637185"/>
                <a:gd name="connsiteY14" fmla="*/ 5724029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73460 w 5637185"/>
                <a:gd name="connsiteY13" fmla="*/ 5600105 h 6276145"/>
                <a:gd name="connsiteX14" fmla="*/ 3002181 w 5637185"/>
                <a:gd name="connsiteY14" fmla="*/ 5724029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73460 w 5637185"/>
                <a:gd name="connsiteY13" fmla="*/ 5600105 h 6276145"/>
                <a:gd name="connsiteX14" fmla="*/ 3002181 w 5637185"/>
                <a:gd name="connsiteY14" fmla="*/ 5724029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98860 w 5637185"/>
                <a:gd name="connsiteY13" fmla="*/ 5659372 h 6276145"/>
                <a:gd name="connsiteX14" fmla="*/ 3002181 w 5637185"/>
                <a:gd name="connsiteY14" fmla="*/ 5724029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98860 w 5637185"/>
                <a:gd name="connsiteY13" fmla="*/ 5659372 h 6276145"/>
                <a:gd name="connsiteX14" fmla="*/ 2798981 w 5637185"/>
                <a:gd name="connsiteY14" fmla="*/ 5707096 h 6276145"/>
                <a:gd name="connsiteX15" fmla="*/ 3115366 w 5637185"/>
                <a:gd name="connsiteY15" fmla="*/ 6247269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98860 w 5637185"/>
                <a:gd name="connsiteY13" fmla="*/ 5659372 h 6276145"/>
                <a:gd name="connsiteX14" fmla="*/ 2798981 w 5637185"/>
                <a:gd name="connsiteY14" fmla="*/ 5707096 h 6276145"/>
                <a:gd name="connsiteX15" fmla="*/ 2852899 w 5637185"/>
                <a:gd name="connsiteY15" fmla="*/ 6230335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98860 w 5637185"/>
                <a:gd name="connsiteY13" fmla="*/ 5659372 h 6276145"/>
                <a:gd name="connsiteX14" fmla="*/ 2790515 w 5637185"/>
                <a:gd name="connsiteY14" fmla="*/ 5740963 h 6276145"/>
                <a:gd name="connsiteX15" fmla="*/ 2852899 w 5637185"/>
                <a:gd name="connsiteY15" fmla="*/ 6230335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98860 w 5637185"/>
                <a:gd name="connsiteY13" fmla="*/ 5659372 h 6276145"/>
                <a:gd name="connsiteX14" fmla="*/ 2790515 w 5637185"/>
                <a:gd name="connsiteY14" fmla="*/ 5740963 h 6276145"/>
                <a:gd name="connsiteX15" fmla="*/ 2852899 w 5637185"/>
                <a:gd name="connsiteY15" fmla="*/ 6230335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898860 w 5637185"/>
                <a:gd name="connsiteY13" fmla="*/ 5659372 h 6276145"/>
                <a:gd name="connsiteX14" fmla="*/ 2663515 w 5637185"/>
                <a:gd name="connsiteY14" fmla="*/ 5673229 h 6276145"/>
                <a:gd name="connsiteX15" fmla="*/ 2852899 w 5637185"/>
                <a:gd name="connsiteY15" fmla="*/ 6230335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949660 w 5637185"/>
                <a:gd name="connsiteY13" fmla="*/ 5659372 h 6276145"/>
                <a:gd name="connsiteX14" fmla="*/ 2663515 w 5637185"/>
                <a:gd name="connsiteY14" fmla="*/ 5673229 h 6276145"/>
                <a:gd name="connsiteX15" fmla="*/ 2852899 w 5637185"/>
                <a:gd name="connsiteY15" fmla="*/ 6230335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983527 w 5637185"/>
                <a:gd name="connsiteY13" fmla="*/ 5625506 h 6276145"/>
                <a:gd name="connsiteX14" fmla="*/ 2663515 w 5637185"/>
                <a:gd name="connsiteY14" fmla="*/ 5673229 h 6276145"/>
                <a:gd name="connsiteX15" fmla="*/ 2852899 w 5637185"/>
                <a:gd name="connsiteY15" fmla="*/ 6230335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983527 w 5637185"/>
                <a:gd name="connsiteY13" fmla="*/ 5625506 h 6276145"/>
                <a:gd name="connsiteX14" fmla="*/ 2663515 w 5637185"/>
                <a:gd name="connsiteY14" fmla="*/ 5673229 h 6276145"/>
                <a:gd name="connsiteX15" fmla="*/ 2852899 w 5637185"/>
                <a:gd name="connsiteY15" fmla="*/ 6230335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37185"/>
                <a:gd name="connsiteY0" fmla="*/ 6141392 h 6276145"/>
                <a:gd name="connsiteX1" fmla="*/ 4790162 w 5637185"/>
                <a:gd name="connsiteY1" fmla="*/ 4274090 h 6276145"/>
                <a:gd name="connsiteX2" fmla="*/ 5637185 w 5637185"/>
                <a:gd name="connsiteY2" fmla="*/ 1944777 h 6276145"/>
                <a:gd name="connsiteX3" fmla="*/ 3173118 w 5637185"/>
                <a:gd name="connsiteY3" fmla="*/ 474 h 6276145"/>
                <a:gd name="connsiteX4" fmla="*/ 920807 w 5637185"/>
                <a:gd name="connsiteY4" fmla="*/ 1309509 h 6276145"/>
                <a:gd name="connsiteX5" fmla="*/ 653772 w 5637185"/>
                <a:gd name="connsiteY5" fmla="*/ 2062040 h 6276145"/>
                <a:gd name="connsiteX6" fmla="*/ 665559 w 5637185"/>
                <a:gd name="connsiteY6" fmla="*/ 2479157 h 6276145"/>
                <a:gd name="connsiteX7" fmla="*/ 11 w 5637185"/>
                <a:gd name="connsiteY7" fmla="*/ 3550079 h 6276145"/>
                <a:gd name="connsiteX8" fmla="*/ 437070 w 5637185"/>
                <a:gd name="connsiteY8" fmla="*/ 3852339 h 6276145"/>
                <a:gd name="connsiteX9" fmla="*/ 375642 w 5637185"/>
                <a:gd name="connsiteY9" fmla="*/ 4298733 h 6276145"/>
                <a:gd name="connsiteX10" fmla="*/ 687081 w 5637185"/>
                <a:gd name="connsiteY10" fmla="*/ 4527623 h 6276145"/>
                <a:gd name="connsiteX11" fmla="*/ 458794 w 5637185"/>
                <a:gd name="connsiteY11" fmla="*/ 4707227 h 6276145"/>
                <a:gd name="connsiteX12" fmla="*/ 632048 w 5637185"/>
                <a:gd name="connsiteY12" fmla="*/ 4979208 h 6276145"/>
                <a:gd name="connsiteX13" fmla="*/ 983527 w 5637185"/>
                <a:gd name="connsiteY13" fmla="*/ 5625506 h 6276145"/>
                <a:gd name="connsiteX14" fmla="*/ 2663515 w 5637185"/>
                <a:gd name="connsiteY14" fmla="*/ 5673229 h 6276145"/>
                <a:gd name="connsiteX15" fmla="*/ 2852899 w 5637185"/>
                <a:gd name="connsiteY15" fmla="*/ 6230335 h 6276145"/>
                <a:gd name="connsiteX16" fmla="*/ 4559156 w 5637185"/>
                <a:gd name="connsiteY16" fmla="*/ 6256895 h 6276145"/>
                <a:gd name="connsiteX17" fmla="*/ 4751661 w 5637185"/>
                <a:gd name="connsiteY17" fmla="*/ 6276145 h 6276145"/>
                <a:gd name="connsiteX18" fmla="*/ 4838288 w 5637185"/>
                <a:gd name="connsiteY18" fmla="*/ 6266520 h 6276145"/>
                <a:gd name="connsiteX19" fmla="*/ 4896040 w 5637185"/>
                <a:gd name="connsiteY19" fmla="*/ 6247269 h 6276145"/>
                <a:gd name="connsiteX20" fmla="*/ 4953792 w 5637185"/>
                <a:gd name="connsiteY20" fmla="*/ 6237644 h 6276145"/>
                <a:gd name="connsiteX21" fmla="*/ 5098171 w 5637185"/>
                <a:gd name="connsiteY21" fmla="*/ 6218394 h 6276145"/>
                <a:gd name="connsiteX22" fmla="*/ 5127046 w 5637185"/>
                <a:gd name="connsiteY22" fmla="*/ 6208768 h 6276145"/>
                <a:gd name="connsiteX23" fmla="*/ 5155922 w 5637185"/>
                <a:gd name="connsiteY23" fmla="*/ 6141392 h 6276145"/>
                <a:gd name="connsiteX0" fmla="*/ 5155922 w 5686056"/>
                <a:gd name="connsiteY0" fmla="*/ 6141392 h 6276145"/>
                <a:gd name="connsiteX1" fmla="*/ 4790162 w 5686056"/>
                <a:gd name="connsiteY1" fmla="*/ 4274090 h 6276145"/>
                <a:gd name="connsiteX2" fmla="*/ 5637185 w 5686056"/>
                <a:gd name="connsiteY2" fmla="*/ 1944777 h 6276145"/>
                <a:gd name="connsiteX3" fmla="*/ 3173118 w 5686056"/>
                <a:gd name="connsiteY3" fmla="*/ 474 h 6276145"/>
                <a:gd name="connsiteX4" fmla="*/ 920807 w 5686056"/>
                <a:gd name="connsiteY4" fmla="*/ 1309509 h 6276145"/>
                <a:gd name="connsiteX5" fmla="*/ 653772 w 5686056"/>
                <a:gd name="connsiteY5" fmla="*/ 2062040 h 6276145"/>
                <a:gd name="connsiteX6" fmla="*/ 665559 w 5686056"/>
                <a:gd name="connsiteY6" fmla="*/ 2479157 h 6276145"/>
                <a:gd name="connsiteX7" fmla="*/ 11 w 5686056"/>
                <a:gd name="connsiteY7" fmla="*/ 3550079 h 6276145"/>
                <a:gd name="connsiteX8" fmla="*/ 437070 w 5686056"/>
                <a:gd name="connsiteY8" fmla="*/ 3852339 h 6276145"/>
                <a:gd name="connsiteX9" fmla="*/ 375642 w 5686056"/>
                <a:gd name="connsiteY9" fmla="*/ 4298733 h 6276145"/>
                <a:gd name="connsiteX10" fmla="*/ 687081 w 5686056"/>
                <a:gd name="connsiteY10" fmla="*/ 4527623 h 6276145"/>
                <a:gd name="connsiteX11" fmla="*/ 458794 w 5686056"/>
                <a:gd name="connsiteY11" fmla="*/ 4707227 h 6276145"/>
                <a:gd name="connsiteX12" fmla="*/ 632048 w 5686056"/>
                <a:gd name="connsiteY12" fmla="*/ 4979208 h 6276145"/>
                <a:gd name="connsiteX13" fmla="*/ 983527 w 5686056"/>
                <a:gd name="connsiteY13" fmla="*/ 5625506 h 6276145"/>
                <a:gd name="connsiteX14" fmla="*/ 2663515 w 5686056"/>
                <a:gd name="connsiteY14" fmla="*/ 5673229 h 6276145"/>
                <a:gd name="connsiteX15" fmla="*/ 2852899 w 5686056"/>
                <a:gd name="connsiteY15" fmla="*/ 6230335 h 6276145"/>
                <a:gd name="connsiteX16" fmla="*/ 4559156 w 5686056"/>
                <a:gd name="connsiteY16" fmla="*/ 6256895 h 6276145"/>
                <a:gd name="connsiteX17" fmla="*/ 4751661 w 5686056"/>
                <a:gd name="connsiteY17" fmla="*/ 6276145 h 6276145"/>
                <a:gd name="connsiteX18" fmla="*/ 4838288 w 5686056"/>
                <a:gd name="connsiteY18" fmla="*/ 6266520 h 6276145"/>
                <a:gd name="connsiteX19" fmla="*/ 4896040 w 5686056"/>
                <a:gd name="connsiteY19" fmla="*/ 6247269 h 6276145"/>
                <a:gd name="connsiteX20" fmla="*/ 4953792 w 5686056"/>
                <a:gd name="connsiteY20" fmla="*/ 6237644 h 6276145"/>
                <a:gd name="connsiteX21" fmla="*/ 5098171 w 5686056"/>
                <a:gd name="connsiteY21" fmla="*/ 6218394 h 6276145"/>
                <a:gd name="connsiteX22" fmla="*/ 5127046 w 5686056"/>
                <a:gd name="connsiteY22" fmla="*/ 6208768 h 6276145"/>
                <a:gd name="connsiteX23" fmla="*/ 5155922 w 5686056"/>
                <a:gd name="connsiteY23" fmla="*/ 6141392 h 6276145"/>
                <a:gd name="connsiteX0" fmla="*/ 5155922 w 5644308"/>
                <a:gd name="connsiteY0" fmla="*/ 6141392 h 6276145"/>
                <a:gd name="connsiteX1" fmla="*/ 4502295 w 5644308"/>
                <a:gd name="connsiteY1" fmla="*/ 4494223 h 6276145"/>
                <a:gd name="connsiteX2" fmla="*/ 5637185 w 5644308"/>
                <a:gd name="connsiteY2" fmla="*/ 1944777 h 6276145"/>
                <a:gd name="connsiteX3" fmla="*/ 3173118 w 5644308"/>
                <a:gd name="connsiteY3" fmla="*/ 474 h 6276145"/>
                <a:gd name="connsiteX4" fmla="*/ 920807 w 5644308"/>
                <a:gd name="connsiteY4" fmla="*/ 1309509 h 6276145"/>
                <a:gd name="connsiteX5" fmla="*/ 653772 w 5644308"/>
                <a:gd name="connsiteY5" fmla="*/ 2062040 h 6276145"/>
                <a:gd name="connsiteX6" fmla="*/ 665559 w 5644308"/>
                <a:gd name="connsiteY6" fmla="*/ 2479157 h 6276145"/>
                <a:gd name="connsiteX7" fmla="*/ 11 w 5644308"/>
                <a:gd name="connsiteY7" fmla="*/ 3550079 h 6276145"/>
                <a:gd name="connsiteX8" fmla="*/ 437070 w 5644308"/>
                <a:gd name="connsiteY8" fmla="*/ 3852339 h 6276145"/>
                <a:gd name="connsiteX9" fmla="*/ 375642 w 5644308"/>
                <a:gd name="connsiteY9" fmla="*/ 4298733 h 6276145"/>
                <a:gd name="connsiteX10" fmla="*/ 687081 w 5644308"/>
                <a:gd name="connsiteY10" fmla="*/ 4527623 h 6276145"/>
                <a:gd name="connsiteX11" fmla="*/ 458794 w 5644308"/>
                <a:gd name="connsiteY11" fmla="*/ 4707227 h 6276145"/>
                <a:gd name="connsiteX12" fmla="*/ 632048 w 5644308"/>
                <a:gd name="connsiteY12" fmla="*/ 4979208 h 6276145"/>
                <a:gd name="connsiteX13" fmla="*/ 983527 w 5644308"/>
                <a:gd name="connsiteY13" fmla="*/ 5625506 h 6276145"/>
                <a:gd name="connsiteX14" fmla="*/ 2663515 w 5644308"/>
                <a:gd name="connsiteY14" fmla="*/ 5673229 h 6276145"/>
                <a:gd name="connsiteX15" fmla="*/ 2852899 w 5644308"/>
                <a:gd name="connsiteY15" fmla="*/ 6230335 h 6276145"/>
                <a:gd name="connsiteX16" fmla="*/ 4559156 w 5644308"/>
                <a:gd name="connsiteY16" fmla="*/ 6256895 h 6276145"/>
                <a:gd name="connsiteX17" fmla="*/ 4751661 w 5644308"/>
                <a:gd name="connsiteY17" fmla="*/ 6276145 h 6276145"/>
                <a:gd name="connsiteX18" fmla="*/ 4838288 w 5644308"/>
                <a:gd name="connsiteY18" fmla="*/ 6266520 h 6276145"/>
                <a:gd name="connsiteX19" fmla="*/ 4896040 w 5644308"/>
                <a:gd name="connsiteY19" fmla="*/ 6247269 h 6276145"/>
                <a:gd name="connsiteX20" fmla="*/ 4953792 w 5644308"/>
                <a:gd name="connsiteY20" fmla="*/ 6237644 h 6276145"/>
                <a:gd name="connsiteX21" fmla="*/ 5098171 w 5644308"/>
                <a:gd name="connsiteY21" fmla="*/ 6218394 h 6276145"/>
                <a:gd name="connsiteX22" fmla="*/ 5127046 w 5644308"/>
                <a:gd name="connsiteY22" fmla="*/ 6208768 h 6276145"/>
                <a:gd name="connsiteX23" fmla="*/ 5155922 w 5644308"/>
                <a:gd name="connsiteY23" fmla="*/ 6141392 h 6276145"/>
                <a:gd name="connsiteX0" fmla="*/ 5155922 w 5644308"/>
                <a:gd name="connsiteY0" fmla="*/ 6141392 h 6276145"/>
                <a:gd name="connsiteX1" fmla="*/ 4502295 w 5644308"/>
                <a:gd name="connsiteY1" fmla="*/ 4494223 h 6276145"/>
                <a:gd name="connsiteX2" fmla="*/ 5637185 w 5644308"/>
                <a:gd name="connsiteY2" fmla="*/ 1944777 h 6276145"/>
                <a:gd name="connsiteX3" fmla="*/ 3173118 w 5644308"/>
                <a:gd name="connsiteY3" fmla="*/ 474 h 6276145"/>
                <a:gd name="connsiteX4" fmla="*/ 920807 w 5644308"/>
                <a:gd name="connsiteY4" fmla="*/ 1309509 h 6276145"/>
                <a:gd name="connsiteX5" fmla="*/ 653772 w 5644308"/>
                <a:gd name="connsiteY5" fmla="*/ 2062040 h 6276145"/>
                <a:gd name="connsiteX6" fmla="*/ 665559 w 5644308"/>
                <a:gd name="connsiteY6" fmla="*/ 2479157 h 6276145"/>
                <a:gd name="connsiteX7" fmla="*/ 11 w 5644308"/>
                <a:gd name="connsiteY7" fmla="*/ 3550079 h 6276145"/>
                <a:gd name="connsiteX8" fmla="*/ 437070 w 5644308"/>
                <a:gd name="connsiteY8" fmla="*/ 3852339 h 6276145"/>
                <a:gd name="connsiteX9" fmla="*/ 375642 w 5644308"/>
                <a:gd name="connsiteY9" fmla="*/ 4298733 h 6276145"/>
                <a:gd name="connsiteX10" fmla="*/ 687081 w 5644308"/>
                <a:gd name="connsiteY10" fmla="*/ 4527623 h 6276145"/>
                <a:gd name="connsiteX11" fmla="*/ 458794 w 5644308"/>
                <a:gd name="connsiteY11" fmla="*/ 4707227 h 6276145"/>
                <a:gd name="connsiteX12" fmla="*/ 632048 w 5644308"/>
                <a:gd name="connsiteY12" fmla="*/ 4979208 h 6276145"/>
                <a:gd name="connsiteX13" fmla="*/ 983527 w 5644308"/>
                <a:gd name="connsiteY13" fmla="*/ 5625506 h 6276145"/>
                <a:gd name="connsiteX14" fmla="*/ 2663515 w 5644308"/>
                <a:gd name="connsiteY14" fmla="*/ 5673229 h 6276145"/>
                <a:gd name="connsiteX15" fmla="*/ 2852899 w 5644308"/>
                <a:gd name="connsiteY15" fmla="*/ 6230335 h 6276145"/>
                <a:gd name="connsiteX16" fmla="*/ 4559156 w 5644308"/>
                <a:gd name="connsiteY16" fmla="*/ 6256895 h 6276145"/>
                <a:gd name="connsiteX17" fmla="*/ 4751661 w 5644308"/>
                <a:gd name="connsiteY17" fmla="*/ 6276145 h 6276145"/>
                <a:gd name="connsiteX18" fmla="*/ 4838288 w 5644308"/>
                <a:gd name="connsiteY18" fmla="*/ 6266520 h 6276145"/>
                <a:gd name="connsiteX19" fmla="*/ 4896040 w 5644308"/>
                <a:gd name="connsiteY19" fmla="*/ 6247269 h 6276145"/>
                <a:gd name="connsiteX20" fmla="*/ 4953792 w 5644308"/>
                <a:gd name="connsiteY20" fmla="*/ 6237644 h 6276145"/>
                <a:gd name="connsiteX21" fmla="*/ 5098171 w 5644308"/>
                <a:gd name="connsiteY21" fmla="*/ 6218394 h 6276145"/>
                <a:gd name="connsiteX22" fmla="*/ 5127046 w 5644308"/>
                <a:gd name="connsiteY22" fmla="*/ 6208768 h 6276145"/>
                <a:gd name="connsiteX23" fmla="*/ 5155922 w 5644308"/>
                <a:gd name="connsiteY23" fmla="*/ 6141392 h 6276145"/>
                <a:gd name="connsiteX0" fmla="*/ 5155922 w 5677419"/>
                <a:gd name="connsiteY0" fmla="*/ 6141392 h 6276145"/>
                <a:gd name="connsiteX1" fmla="*/ 4756295 w 5677419"/>
                <a:gd name="connsiteY1" fmla="*/ 4307956 h 6276145"/>
                <a:gd name="connsiteX2" fmla="*/ 5637185 w 5677419"/>
                <a:gd name="connsiteY2" fmla="*/ 1944777 h 6276145"/>
                <a:gd name="connsiteX3" fmla="*/ 3173118 w 5677419"/>
                <a:gd name="connsiteY3" fmla="*/ 474 h 6276145"/>
                <a:gd name="connsiteX4" fmla="*/ 920807 w 5677419"/>
                <a:gd name="connsiteY4" fmla="*/ 1309509 h 6276145"/>
                <a:gd name="connsiteX5" fmla="*/ 653772 w 5677419"/>
                <a:gd name="connsiteY5" fmla="*/ 2062040 h 6276145"/>
                <a:gd name="connsiteX6" fmla="*/ 665559 w 5677419"/>
                <a:gd name="connsiteY6" fmla="*/ 2479157 h 6276145"/>
                <a:gd name="connsiteX7" fmla="*/ 11 w 5677419"/>
                <a:gd name="connsiteY7" fmla="*/ 3550079 h 6276145"/>
                <a:gd name="connsiteX8" fmla="*/ 437070 w 5677419"/>
                <a:gd name="connsiteY8" fmla="*/ 3852339 h 6276145"/>
                <a:gd name="connsiteX9" fmla="*/ 375642 w 5677419"/>
                <a:gd name="connsiteY9" fmla="*/ 4298733 h 6276145"/>
                <a:gd name="connsiteX10" fmla="*/ 687081 w 5677419"/>
                <a:gd name="connsiteY10" fmla="*/ 4527623 h 6276145"/>
                <a:gd name="connsiteX11" fmla="*/ 458794 w 5677419"/>
                <a:gd name="connsiteY11" fmla="*/ 4707227 h 6276145"/>
                <a:gd name="connsiteX12" fmla="*/ 632048 w 5677419"/>
                <a:gd name="connsiteY12" fmla="*/ 4979208 h 6276145"/>
                <a:gd name="connsiteX13" fmla="*/ 983527 w 5677419"/>
                <a:gd name="connsiteY13" fmla="*/ 5625506 h 6276145"/>
                <a:gd name="connsiteX14" fmla="*/ 2663515 w 5677419"/>
                <a:gd name="connsiteY14" fmla="*/ 5673229 h 6276145"/>
                <a:gd name="connsiteX15" fmla="*/ 2852899 w 5677419"/>
                <a:gd name="connsiteY15" fmla="*/ 6230335 h 6276145"/>
                <a:gd name="connsiteX16" fmla="*/ 4559156 w 5677419"/>
                <a:gd name="connsiteY16" fmla="*/ 6256895 h 6276145"/>
                <a:gd name="connsiteX17" fmla="*/ 4751661 w 5677419"/>
                <a:gd name="connsiteY17" fmla="*/ 6276145 h 6276145"/>
                <a:gd name="connsiteX18" fmla="*/ 4838288 w 5677419"/>
                <a:gd name="connsiteY18" fmla="*/ 6266520 h 6276145"/>
                <a:gd name="connsiteX19" fmla="*/ 4896040 w 5677419"/>
                <a:gd name="connsiteY19" fmla="*/ 6247269 h 6276145"/>
                <a:gd name="connsiteX20" fmla="*/ 4953792 w 5677419"/>
                <a:gd name="connsiteY20" fmla="*/ 6237644 h 6276145"/>
                <a:gd name="connsiteX21" fmla="*/ 5098171 w 5677419"/>
                <a:gd name="connsiteY21" fmla="*/ 6218394 h 6276145"/>
                <a:gd name="connsiteX22" fmla="*/ 5127046 w 5677419"/>
                <a:gd name="connsiteY22" fmla="*/ 6208768 h 6276145"/>
                <a:gd name="connsiteX23" fmla="*/ 5155922 w 5677419"/>
                <a:gd name="connsiteY23" fmla="*/ 6141392 h 6276145"/>
                <a:gd name="connsiteX0" fmla="*/ 5155922 w 5647566"/>
                <a:gd name="connsiteY0" fmla="*/ 6141392 h 6276145"/>
                <a:gd name="connsiteX1" fmla="*/ 4756295 w 5647566"/>
                <a:gd name="connsiteY1" fmla="*/ 4307956 h 6276145"/>
                <a:gd name="connsiteX2" fmla="*/ 5637185 w 5647566"/>
                <a:gd name="connsiteY2" fmla="*/ 1944777 h 6276145"/>
                <a:gd name="connsiteX3" fmla="*/ 3173118 w 5647566"/>
                <a:gd name="connsiteY3" fmla="*/ 474 h 6276145"/>
                <a:gd name="connsiteX4" fmla="*/ 920807 w 5647566"/>
                <a:gd name="connsiteY4" fmla="*/ 1309509 h 6276145"/>
                <a:gd name="connsiteX5" fmla="*/ 653772 w 5647566"/>
                <a:gd name="connsiteY5" fmla="*/ 2062040 h 6276145"/>
                <a:gd name="connsiteX6" fmla="*/ 665559 w 5647566"/>
                <a:gd name="connsiteY6" fmla="*/ 2479157 h 6276145"/>
                <a:gd name="connsiteX7" fmla="*/ 11 w 5647566"/>
                <a:gd name="connsiteY7" fmla="*/ 3550079 h 6276145"/>
                <a:gd name="connsiteX8" fmla="*/ 437070 w 5647566"/>
                <a:gd name="connsiteY8" fmla="*/ 3852339 h 6276145"/>
                <a:gd name="connsiteX9" fmla="*/ 375642 w 5647566"/>
                <a:gd name="connsiteY9" fmla="*/ 4298733 h 6276145"/>
                <a:gd name="connsiteX10" fmla="*/ 687081 w 5647566"/>
                <a:gd name="connsiteY10" fmla="*/ 4527623 h 6276145"/>
                <a:gd name="connsiteX11" fmla="*/ 458794 w 5647566"/>
                <a:gd name="connsiteY11" fmla="*/ 4707227 h 6276145"/>
                <a:gd name="connsiteX12" fmla="*/ 632048 w 5647566"/>
                <a:gd name="connsiteY12" fmla="*/ 4979208 h 6276145"/>
                <a:gd name="connsiteX13" fmla="*/ 983527 w 5647566"/>
                <a:gd name="connsiteY13" fmla="*/ 5625506 h 6276145"/>
                <a:gd name="connsiteX14" fmla="*/ 2663515 w 5647566"/>
                <a:gd name="connsiteY14" fmla="*/ 5673229 h 6276145"/>
                <a:gd name="connsiteX15" fmla="*/ 2852899 w 5647566"/>
                <a:gd name="connsiteY15" fmla="*/ 6230335 h 6276145"/>
                <a:gd name="connsiteX16" fmla="*/ 4559156 w 5647566"/>
                <a:gd name="connsiteY16" fmla="*/ 6256895 h 6276145"/>
                <a:gd name="connsiteX17" fmla="*/ 4751661 w 5647566"/>
                <a:gd name="connsiteY17" fmla="*/ 6276145 h 6276145"/>
                <a:gd name="connsiteX18" fmla="*/ 4838288 w 5647566"/>
                <a:gd name="connsiteY18" fmla="*/ 6266520 h 6276145"/>
                <a:gd name="connsiteX19" fmla="*/ 4896040 w 5647566"/>
                <a:gd name="connsiteY19" fmla="*/ 6247269 h 6276145"/>
                <a:gd name="connsiteX20" fmla="*/ 4953792 w 5647566"/>
                <a:gd name="connsiteY20" fmla="*/ 6237644 h 6276145"/>
                <a:gd name="connsiteX21" fmla="*/ 5098171 w 5647566"/>
                <a:gd name="connsiteY21" fmla="*/ 6218394 h 6276145"/>
                <a:gd name="connsiteX22" fmla="*/ 5127046 w 5647566"/>
                <a:gd name="connsiteY22" fmla="*/ 6208768 h 6276145"/>
                <a:gd name="connsiteX23" fmla="*/ 5155922 w 5647566"/>
                <a:gd name="connsiteY23" fmla="*/ 6141392 h 6276145"/>
                <a:gd name="connsiteX0" fmla="*/ 5155922 w 5647566"/>
                <a:gd name="connsiteY0" fmla="*/ 6141392 h 6276145"/>
                <a:gd name="connsiteX1" fmla="*/ 4756295 w 5647566"/>
                <a:gd name="connsiteY1" fmla="*/ 4307956 h 6276145"/>
                <a:gd name="connsiteX2" fmla="*/ 5637185 w 5647566"/>
                <a:gd name="connsiteY2" fmla="*/ 1944777 h 6276145"/>
                <a:gd name="connsiteX3" fmla="*/ 3173118 w 5647566"/>
                <a:gd name="connsiteY3" fmla="*/ 474 h 6276145"/>
                <a:gd name="connsiteX4" fmla="*/ 920807 w 5647566"/>
                <a:gd name="connsiteY4" fmla="*/ 1309509 h 6276145"/>
                <a:gd name="connsiteX5" fmla="*/ 653772 w 5647566"/>
                <a:gd name="connsiteY5" fmla="*/ 2062040 h 6276145"/>
                <a:gd name="connsiteX6" fmla="*/ 665559 w 5647566"/>
                <a:gd name="connsiteY6" fmla="*/ 2479157 h 6276145"/>
                <a:gd name="connsiteX7" fmla="*/ 11 w 5647566"/>
                <a:gd name="connsiteY7" fmla="*/ 3550079 h 6276145"/>
                <a:gd name="connsiteX8" fmla="*/ 437070 w 5647566"/>
                <a:gd name="connsiteY8" fmla="*/ 3852339 h 6276145"/>
                <a:gd name="connsiteX9" fmla="*/ 375642 w 5647566"/>
                <a:gd name="connsiteY9" fmla="*/ 4298733 h 6276145"/>
                <a:gd name="connsiteX10" fmla="*/ 687081 w 5647566"/>
                <a:gd name="connsiteY10" fmla="*/ 4527623 h 6276145"/>
                <a:gd name="connsiteX11" fmla="*/ 458794 w 5647566"/>
                <a:gd name="connsiteY11" fmla="*/ 4707227 h 6276145"/>
                <a:gd name="connsiteX12" fmla="*/ 632048 w 5647566"/>
                <a:gd name="connsiteY12" fmla="*/ 4979208 h 6276145"/>
                <a:gd name="connsiteX13" fmla="*/ 983527 w 5647566"/>
                <a:gd name="connsiteY13" fmla="*/ 5625506 h 6276145"/>
                <a:gd name="connsiteX14" fmla="*/ 2663515 w 5647566"/>
                <a:gd name="connsiteY14" fmla="*/ 5673229 h 6276145"/>
                <a:gd name="connsiteX15" fmla="*/ 2852899 w 5647566"/>
                <a:gd name="connsiteY15" fmla="*/ 6230335 h 6276145"/>
                <a:gd name="connsiteX16" fmla="*/ 4559156 w 5647566"/>
                <a:gd name="connsiteY16" fmla="*/ 6256895 h 6276145"/>
                <a:gd name="connsiteX17" fmla="*/ 4751661 w 5647566"/>
                <a:gd name="connsiteY17" fmla="*/ 6276145 h 6276145"/>
                <a:gd name="connsiteX18" fmla="*/ 4838288 w 5647566"/>
                <a:gd name="connsiteY18" fmla="*/ 6266520 h 6276145"/>
                <a:gd name="connsiteX19" fmla="*/ 4896040 w 5647566"/>
                <a:gd name="connsiteY19" fmla="*/ 6247269 h 6276145"/>
                <a:gd name="connsiteX20" fmla="*/ 4953792 w 5647566"/>
                <a:gd name="connsiteY20" fmla="*/ 6237644 h 6276145"/>
                <a:gd name="connsiteX21" fmla="*/ 5098171 w 5647566"/>
                <a:gd name="connsiteY21" fmla="*/ 6218394 h 6276145"/>
                <a:gd name="connsiteX22" fmla="*/ 5127046 w 5647566"/>
                <a:gd name="connsiteY22" fmla="*/ 6208768 h 6276145"/>
                <a:gd name="connsiteX23" fmla="*/ 5155922 w 5647566"/>
                <a:gd name="connsiteY23" fmla="*/ 6141392 h 6276145"/>
                <a:gd name="connsiteX0" fmla="*/ 5155922 w 5647566"/>
                <a:gd name="connsiteY0" fmla="*/ 6141392 h 6276145"/>
                <a:gd name="connsiteX1" fmla="*/ 4756295 w 5647566"/>
                <a:gd name="connsiteY1" fmla="*/ 4307956 h 6276145"/>
                <a:gd name="connsiteX2" fmla="*/ 5637185 w 5647566"/>
                <a:gd name="connsiteY2" fmla="*/ 1944777 h 6276145"/>
                <a:gd name="connsiteX3" fmla="*/ 3173118 w 5647566"/>
                <a:gd name="connsiteY3" fmla="*/ 474 h 6276145"/>
                <a:gd name="connsiteX4" fmla="*/ 920807 w 5647566"/>
                <a:gd name="connsiteY4" fmla="*/ 1309509 h 6276145"/>
                <a:gd name="connsiteX5" fmla="*/ 653772 w 5647566"/>
                <a:gd name="connsiteY5" fmla="*/ 2062040 h 6276145"/>
                <a:gd name="connsiteX6" fmla="*/ 665559 w 5647566"/>
                <a:gd name="connsiteY6" fmla="*/ 2479157 h 6276145"/>
                <a:gd name="connsiteX7" fmla="*/ 11 w 5647566"/>
                <a:gd name="connsiteY7" fmla="*/ 3550079 h 6276145"/>
                <a:gd name="connsiteX8" fmla="*/ 437070 w 5647566"/>
                <a:gd name="connsiteY8" fmla="*/ 3852339 h 6276145"/>
                <a:gd name="connsiteX9" fmla="*/ 375642 w 5647566"/>
                <a:gd name="connsiteY9" fmla="*/ 4298733 h 6276145"/>
                <a:gd name="connsiteX10" fmla="*/ 687081 w 5647566"/>
                <a:gd name="connsiteY10" fmla="*/ 4527623 h 6276145"/>
                <a:gd name="connsiteX11" fmla="*/ 458794 w 5647566"/>
                <a:gd name="connsiteY11" fmla="*/ 4707227 h 6276145"/>
                <a:gd name="connsiteX12" fmla="*/ 632048 w 5647566"/>
                <a:gd name="connsiteY12" fmla="*/ 4979208 h 6276145"/>
                <a:gd name="connsiteX13" fmla="*/ 983527 w 5647566"/>
                <a:gd name="connsiteY13" fmla="*/ 5625506 h 6276145"/>
                <a:gd name="connsiteX14" fmla="*/ 2663515 w 5647566"/>
                <a:gd name="connsiteY14" fmla="*/ 5673229 h 6276145"/>
                <a:gd name="connsiteX15" fmla="*/ 2852899 w 5647566"/>
                <a:gd name="connsiteY15" fmla="*/ 6230335 h 6276145"/>
                <a:gd name="connsiteX16" fmla="*/ 4559156 w 5647566"/>
                <a:gd name="connsiteY16" fmla="*/ 6256895 h 6276145"/>
                <a:gd name="connsiteX17" fmla="*/ 4751661 w 5647566"/>
                <a:gd name="connsiteY17" fmla="*/ 6276145 h 6276145"/>
                <a:gd name="connsiteX18" fmla="*/ 4838288 w 5647566"/>
                <a:gd name="connsiteY18" fmla="*/ 6266520 h 6276145"/>
                <a:gd name="connsiteX19" fmla="*/ 4896040 w 5647566"/>
                <a:gd name="connsiteY19" fmla="*/ 6247269 h 6276145"/>
                <a:gd name="connsiteX20" fmla="*/ 5098171 w 5647566"/>
                <a:gd name="connsiteY20" fmla="*/ 6218394 h 6276145"/>
                <a:gd name="connsiteX21" fmla="*/ 5127046 w 5647566"/>
                <a:gd name="connsiteY21" fmla="*/ 6208768 h 6276145"/>
                <a:gd name="connsiteX22" fmla="*/ 5155922 w 5647566"/>
                <a:gd name="connsiteY22" fmla="*/ 6141392 h 6276145"/>
                <a:gd name="connsiteX0" fmla="*/ 5127046 w 5647566"/>
                <a:gd name="connsiteY0" fmla="*/ 6208768 h 6276145"/>
                <a:gd name="connsiteX1" fmla="*/ 4756295 w 5647566"/>
                <a:gd name="connsiteY1" fmla="*/ 4307956 h 6276145"/>
                <a:gd name="connsiteX2" fmla="*/ 5637185 w 5647566"/>
                <a:gd name="connsiteY2" fmla="*/ 1944777 h 6276145"/>
                <a:gd name="connsiteX3" fmla="*/ 3173118 w 5647566"/>
                <a:gd name="connsiteY3" fmla="*/ 474 h 6276145"/>
                <a:gd name="connsiteX4" fmla="*/ 920807 w 5647566"/>
                <a:gd name="connsiteY4" fmla="*/ 1309509 h 6276145"/>
                <a:gd name="connsiteX5" fmla="*/ 653772 w 5647566"/>
                <a:gd name="connsiteY5" fmla="*/ 2062040 h 6276145"/>
                <a:gd name="connsiteX6" fmla="*/ 665559 w 5647566"/>
                <a:gd name="connsiteY6" fmla="*/ 2479157 h 6276145"/>
                <a:gd name="connsiteX7" fmla="*/ 11 w 5647566"/>
                <a:gd name="connsiteY7" fmla="*/ 3550079 h 6276145"/>
                <a:gd name="connsiteX8" fmla="*/ 437070 w 5647566"/>
                <a:gd name="connsiteY8" fmla="*/ 3852339 h 6276145"/>
                <a:gd name="connsiteX9" fmla="*/ 375642 w 5647566"/>
                <a:gd name="connsiteY9" fmla="*/ 4298733 h 6276145"/>
                <a:gd name="connsiteX10" fmla="*/ 687081 w 5647566"/>
                <a:gd name="connsiteY10" fmla="*/ 4527623 h 6276145"/>
                <a:gd name="connsiteX11" fmla="*/ 458794 w 5647566"/>
                <a:gd name="connsiteY11" fmla="*/ 4707227 h 6276145"/>
                <a:gd name="connsiteX12" fmla="*/ 632048 w 5647566"/>
                <a:gd name="connsiteY12" fmla="*/ 4979208 h 6276145"/>
                <a:gd name="connsiteX13" fmla="*/ 983527 w 5647566"/>
                <a:gd name="connsiteY13" fmla="*/ 5625506 h 6276145"/>
                <a:gd name="connsiteX14" fmla="*/ 2663515 w 5647566"/>
                <a:gd name="connsiteY14" fmla="*/ 5673229 h 6276145"/>
                <a:gd name="connsiteX15" fmla="*/ 2852899 w 5647566"/>
                <a:gd name="connsiteY15" fmla="*/ 6230335 h 6276145"/>
                <a:gd name="connsiteX16" fmla="*/ 4559156 w 5647566"/>
                <a:gd name="connsiteY16" fmla="*/ 6256895 h 6276145"/>
                <a:gd name="connsiteX17" fmla="*/ 4751661 w 5647566"/>
                <a:gd name="connsiteY17" fmla="*/ 6276145 h 6276145"/>
                <a:gd name="connsiteX18" fmla="*/ 4838288 w 5647566"/>
                <a:gd name="connsiteY18" fmla="*/ 6266520 h 6276145"/>
                <a:gd name="connsiteX19" fmla="*/ 4896040 w 5647566"/>
                <a:gd name="connsiteY19" fmla="*/ 6247269 h 6276145"/>
                <a:gd name="connsiteX20" fmla="*/ 5098171 w 5647566"/>
                <a:gd name="connsiteY20" fmla="*/ 6218394 h 6276145"/>
                <a:gd name="connsiteX21" fmla="*/ 5127046 w 5647566"/>
                <a:gd name="connsiteY21" fmla="*/ 6208768 h 6276145"/>
                <a:gd name="connsiteX0" fmla="*/ 5098171 w 5647566"/>
                <a:gd name="connsiteY0" fmla="*/ 6218394 h 6276145"/>
                <a:gd name="connsiteX1" fmla="*/ 4756295 w 5647566"/>
                <a:gd name="connsiteY1" fmla="*/ 4307956 h 6276145"/>
                <a:gd name="connsiteX2" fmla="*/ 5637185 w 5647566"/>
                <a:gd name="connsiteY2" fmla="*/ 1944777 h 6276145"/>
                <a:gd name="connsiteX3" fmla="*/ 3173118 w 5647566"/>
                <a:gd name="connsiteY3" fmla="*/ 474 h 6276145"/>
                <a:gd name="connsiteX4" fmla="*/ 920807 w 5647566"/>
                <a:gd name="connsiteY4" fmla="*/ 1309509 h 6276145"/>
                <a:gd name="connsiteX5" fmla="*/ 653772 w 5647566"/>
                <a:gd name="connsiteY5" fmla="*/ 2062040 h 6276145"/>
                <a:gd name="connsiteX6" fmla="*/ 665559 w 5647566"/>
                <a:gd name="connsiteY6" fmla="*/ 2479157 h 6276145"/>
                <a:gd name="connsiteX7" fmla="*/ 11 w 5647566"/>
                <a:gd name="connsiteY7" fmla="*/ 3550079 h 6276145"/>
                <a:gd name="connsiteX8" fmla="*/ 437070 w 5647566"/>
                <a:gd name="connsiteY8" fmla="*/ 3852339 h 6276145"/>
                <a:gd name="connsiteX9" fmla="*/ 375642 w 5647566"/>
                <a:gd name="connsiteY9" fmla="*/ 4298733 h 6276145"/>
                <a:gd name="connsiteX10" fmla="*/ 687081 w 5647566"/>
                <a:gd name="connsiteY10" fmla="*/ 4527623 h 6276145"/>
                <a:gd name="connsiteX11" fmla="*/ 458794 w 5647566"/>
                <a:gd name="connsiteY11" fmla="*/ 4707227 h 6276145"/>
                <a:gd name="connsiteX12" fmla="*/ 632048 w 5647566"/>
                <a:gd name="connsiteY12" fmla="*/ 4979208 h 6276145"/>
                <a:gd name="connsiteX13" fmla="*/ 983527 w 5647566"/>
                <a:gd name="connsiteY13" fmla="*/ 5625506 h 6276145"/>
                <a:gd name="connsiteX14" fmla="*/ 2663515 w 5647566"/>
                <a:gd name="connsiteY14" fmla="*/ 5673229 h 6276145"/>
                <a:gd name="connsiteX15" fmla="*/ 2852899 w 5647566"/>
                <a:gd name="connsiteY15" fmla="*/ 6230335 h 6276145"/>
                <a:gd name="connsiteX16" fmla="*/ 4559156 w 5647566"/>
                <a:gd name="connsiteY16" fmla="*/ 6256895 h 6276145"/>
                <a:gd name="connsiteX17" fmla="*/ 4751661 w 5647566"/>
                <a:gd name="connsiteY17" fmla="*/ 6276145 h 6276145"/>
                <a:gd name="connsiteX18" fmla="*/ 4838288 w 5647566"/>
                <a:gd name="connsiteY18" fmla="*/ 6266520 h 6276145"/>
                <a:gd name="connsiteX19" fmla="*/ 4896040 w 5647566"/>
                <a:gd name="connsiteY19" fmla="*/ 6247269 h 6276145"/>
                <a:gd name="connsiteX20" fmla="*/ 5098171 w 5647566"/>
                <a:gd name="connsiteY20" fmla="*/ 6218394 h 6276145"/>
                <a:gd name="connsiteX0" fmla="*/ 4896040 w 5647566"/>
                <a:gd name="connsiteY0" fmla="*/ 6247269 h 6276145"/>
                <a:gd name="connsiteX1" fmla="*/ 4756295 w 5647566"/>
                <a:gd name="connsiteY1" fmla="*/ 4307956 h 6276145"/>
                <a:gd name="connsiteX2" fmla="*/ 5637185 w 5647566"/>
                <a:gd name="connsiteY2" fmla="*/ 1944777 h 6276145"/>
                <a:gd name="connsiteX3" fmla="*/ 3173118 w 5647566"/>
                <a:gd name="connsiteY3" fmla="*/ 474 h 6276145"/>
                <a:gd name="connsiteX4" fmla="*/ 920807 w 5647566"/>
                <a:gd name="connsiteY4" fmla="*/ 1309509 h 6276145"/>
                <a:gd name="connsiteX5" fmla="*/ 653772 w 5647566"/>
                <a:gd name="connsiteY5" fmla="*/ 2062040 h 6276145"/>
                <a:gd name="connsiteX6" fmla="*/ 665559 w 5647566"/>
                <a:gd name="connsiteY6" fmla="*/ 2479157 h 6276145"/>
                <a:gd name="connsiteX7" fmla="*/ 11 w 5647566"/>
                <a:gd name="connsiteY7" fmla="*/ 3550079 h 6276145"/>
                <a:gd name="connsiteX8" fmla="*/ 437070 w 5647566"/>
                <a:gd name="connsiteY8" fmla="*/ 3852339 h 6276145"/>
                <a:gd name="connsiteX9" fmla="*/ 375642 w 5647566"/>
                <a:gd name="connsiteY9" fmla="*/ 4298733 h 6276145"/>
                <a:gd name="connsiteX10" fmla="*/ 687081 w 5647566"/>
                <a:gd name="connsiteY10" fmla="*/ 4527623 h 6276145"/>
                <a:gd name="connsiteX11" fmla="*/ 458794 w 5647566"/>
                <a:gd name="connsiteY11" fmla="*/ 4707227 h 6276145"/>
                <a:gd name="connsiteX12" fmla="*/ 632048 w 5647566"/>
                <a:gd name="connsiteY12" fmla="*/ 4979208 h 6276145"/>
                <a:gd name="connsiteX13" fmla="*/ 983527 w 5647566"/>
                <a:gd name="connsiteY13" fmla="*/ 5625506 h 6276145"/>
                <a:gd name="connsiteX14" fmla="*/ 2663515 w 5647566"/>
                <a:gd name="connsiteY14" fmla="*/ 5673229 h 6276145"/>
                <a:gd name="connsiteX15" fmla="*/ 2852899 w 5647566"/>
                <a:gd name="connsiteY15" fmla="*/ 6230335 h 6276145"/>
                <a:gd name="connsiteX16" fmla="*/ 4559156 w 5647566"/>
                <a:gd name="connsiteY16" fmla="*/ 6256895 h 6276145"/>
                <a:gd name="connsiteX17" fmla="*/ 4751661 w 5647566"/>
                <a:gd name="connsiteY17" fmla="*/ 6276145 h 6276145"/>
                <a:gd name="connsiteX18" fmla="*/ 4838288 w 5647566"/>
                <a:gd name="connsiteY18" fmla="*/ 6266520 h 6276145"/>
                <a:gd name="connsiteX19" fmla="*/ 4896040 w 5647566"/>
                <a:gd name="connsiteY19" fmla="*/ 6247269 h 6276145"/>
                <a:gd name="connsiteX0" fmla="*/ 4896040 w 5647566"/>
                <a:gd name="connsiteY0" fmla="*/ 6247269 h 6400553"/>
                <a:gd name="connsiteX1" fmla="*/ 4756295 w 5647566"/>
                <a:gd name="connsiteY1" fmla="*/ 4307956 h 6400553"/>
                <a:gd name="connsiteX2" fmla="*/ 5637185 w 5647566"/>
                <a:gd name="connsiteY2" fmla="*/ 1944777 h 6400553"/>
                <a:gd name="connsiteX3" fmla="*/ 3173118 w 5647566"/>
                <a:gd name="connsiteY3" fmla="*/ 474 h 6400553"/>
                <a:gd name="connsiteX4" fmla="*/ 920807 w 5647566"/>
                <a:gd name="connsiteY4" fmla="*/ 1309509 h 6400553"/>
                <a:gd name="connsiteX5" fmla="*/ 653772 w 5647566"/>
                <a:gd name="connsiteY5" fmla="*/ 2062040 h 6400553"/>
                <a:gd name="connsiteX6" fmla="*/ 665559 w 5647566"/>
                <a:gd name="connsiteY6" fmla="*/ 2479157 h 6400553"/>
                <a:gd name="connsiteX7" fmla="*/ 11 w 5647566"/>
                <a:gd name="connsiteY7" fmla="*/ 3550079 h 6400553"/>
                <a:gd name="connsiteX8" fmla="*/ 437070 w 5647566"/>
                <a:gd name="connsiteY8" fmla="*/ 3852339 h 6400553"/>
                <a:gd name="connsiteX9" fmla="*/ 375642 w 5647566"/>
                <a:gd name="connsiteY9" fmla="*/ 4298733 h 6400553"/>
                <a:gd name="connsiteX10" fmla="*/ 687081 w 5647566"/>
                <a:gd name="connsiteY10" fmla="*/ 4527623 h 6400553"/>
                <a:gd name="connsiteX11" fmla="*/ 458794 w 5647566"/>
                <a:gd name="connsiteY11" fmla="*/ 4707227 h 6400553"/>
                <a:gd name="connsiteX12" fmla="*/ 632048 w 5647566"/>
                <a:gd name="connsiteY12" fmla="*/ 4979208 h 6400553"/>
                <a:gd name="connsiteX13" fmla="*/ 983527 w 5647566"/>
                <a:gd name="connsiteY13" fmla="*/ 5625506 h 6400553"/>
                <a:gd name="connsiteX14" fmla="*/ 2663515 w 5647566"/>
                <a:gd name="connsiteY14" fmla="*/ 5673229 h 6400553"/>
                <a:gd name="connsiteX15" fmla="*/ 2852899 w 5647566"/>
                <a:gd name="connsiteY15" fmla="*/ 6230335 h 6400553"/>
                <a:gd name="connsiteX16" fmla="*/ 4559156 w 5647566"/>
                <a:gd name="connsiteY16" fmla="*/ 6256895 h 6400553"/>
                <a:gd name="connsiteX17" fmla="*/ 4751661 w 5647566"/>
                <a:gd name="connsiteY17" fmla="*/ 6276145 h 6400553"/>
                <a:gd name="connsiteX18" fmla="*/ 4896040 w 5647566"/>
                <a:gd name="connsiteY18" fmla="*/ 6247269 h 6400553"/>
                <a:gd name="connsiteX0" fmla="*/ 4896040 w 5647566"/>
                <a:gd name="connsiteY0" fmla="*/ 6247269 h 6394821"/>
                <a:gd name="connsiteX1" fmla="*/ 4756295 w 5647566"/>
                <a:gd name="connsiteY1" fmla="*/ 4307956 h 6394821"/>
                <a:gd name="connsiteX2" fmla="*/ 5637185 w 5647566"/>
                <a:gd name="connsiteY2" fmla="*/ 1944777 h 6394821"/>
                <a:gd name="connsiteX3" fmla="*/ 3173118 w 5647566"/>
                <a:gd name="connsiteY3" fmla="*/ 474 h 6394821"/>
                <a:gd name="connsiteX4" fmla="*/ 920807 w 5647566"/>
                <a:gd name="connsiteY4" fmla="*/ 1309509 h 6394821"/>
                <a:gd name="connsiteX5" fmla="*/ 653772 w 5647566"/>
                <a:gd name="connsiteY5" fmla="*/ 2062040 h 6394821"/>
                <a:gd name="connsiteX6" fmla="*/ 665559 w 5647566"/>
                <a:gd name="connsiteY6" fmla="*/ 2479157 h 6394821"/>
                <a:gd name="connsiteX7" fmla="*/ 11 w 5647566"/>
                <a:gd name="connsiteY7" fmla="*/ 3550079 h 6394821"/>
                <a:gd name="connsiteX8" fmla="*/ 437070 w 5647566"/>
                <a:gd name="connsiteY8" fmla="*/ 3852339 h 6394821"/>
                <a:gd name="connsiteX9" fmla="*/ 375642 w 5647566"/>
                <a:gd name="connsiteY9" fmla="*/ 4298733 h 6394821"/>
                <a:gd name="connsiteX10" fmla="*/ 687081 w 5647566"/>
                <a:gd name="connsiteY10" fmla="*/ 4527623 h 6394821"/>
                <a:gd name="connsiteX11" fmla="*/ 458794 w 5647566"/>
                <a:gd name="connsiteY11" fmla="*/ 4707227 h 6394821"/>
                <a:gd name="connsiteX12" fmla="*/ 632048 w 5647566"/>
                <a:gd name="connsiteY12" fmla="*/ 4979208 h 6394821"/>
                <a:gd name="connsiteX13" fmla="*/ 983527 w 5647566"/>
                <a:gd name="connsiteY13" fmla="*/ 5625506 h 6394821"/>
                <a:gd name="connsiteX14" fmla="*/ 2663515 w 5647566"/>
                <a:gd name="connsiteY14" fmla="*/ 5673229 h 6394821"/>
                <a:gd name="connsiteX15" fmla="*/ 2852899 w 5647566"/>
                <a:gd name="connsiteY15" fmla="*/ 6230335 h 6394821"/>
                <a:gd name="connsiteX16" fmla="*/ 4559156 w 5647566"/>
                <a:gd name="connsiteY16" fmla="*/ 6256895 h 6394821"/>
                <a:gd name="connsiteX17" fmla="*/ 4896040 w 5647566"/>
                <a:gd name="connsiteY17" fmla="*/ 6247269 h 6394821"/>
                <a:gd name="connsiteX0" fmla="*/ 4896040 w 5647566"/>
                <a:gd name="connsiteY0" fmla="*/ 6247269 h 6407942"/>
                <a:gd name="connsiteX1" fmla="*/ 4756295 w 5647566"/>
                <a:gd name="connsiteY1" fmla="*/ 4307956 h 6407942"/>
                <a:gd name="connsiteX2" fmla="*/ 5637185 w 5647566"/>
                <a:gd name="connsiteY2" fmla="*/ 1944777 h 6407942"/>
                <a:gd name="connsiteX3" fmla="*/ 3173118 w 5647566"/>
                <a:gd name="connsiteY3" fmla="*/ 474 h 6407942"/>
                <a:gd name="connsiteX4" fmla="*/ 920807 w 5647566"/>
                <a:gd name="connsiteY4" fmla="*/ 1309509 h 6407942"/>
                <a:gd name="connsiteX5" fmla="*/ 653772 w 5647566"/>
                <a:gd name="connsiteY5" fmla="*/ 2062040 h 6407942"/>
                <a:gd name="connsiteX6" fmla="*/ 665559 w 5647566"/>
                <a:gd name="connsiteY6" fmla="*/ 2479157 h 6407942"/>
                <a:gd name="connsiteX7" fmla="*/ 11 w 5647566"/>
                <a:gd name="connsiteY7" fmla="*/ 3550079 h 6407942"/>
                <a:gd name="connsiteX8" fmla="*/ 437070 w 5647566"/>
                <a:gd name="connsiteY8" fmla="*/ 3852339 h 6407942"/>
                <a:gd name="connsiteX9" fmla="*/ 375642 w 5647566"/>
                <a:gd name="connsiteY9" fmla="*/ 4298733 h 6407942"/>
                <a:gd name="connsiteX10" fmla="*/ 687081 w 5647566"/>
                <a:gd name="connsiteY10" fmla="*/ 4527623 h 6407942"/>
                <a:gd name="connsiteX11" fmla="*/ 458794 w 5647566"/>
                <a:gd name="connsiteY11" fmla="*/ 4707227 h 6407942"/>
                <a:gd name="connsiteX12" fmla="*/ 632048 w 5647566"/>
                <a:gd name="connsiteY12" fmla="*/ 4979208 h 6407942"/>
                <a:gd name="connsiteX13" fmla="*/ 983527 w 5647566"/>
                <a:gd name="connsiteY13" fmla="*/ 5625506 h 6407942"/>
                <a:gd name="connsiteX14" fmla="*/ 2663515 w 5647566"/>
                <a:gd name="connsiteY14" fmla="*/ 5673229 h 6407942"/>
                <a:gd name="connsiteX15" fmla="*/ 2852899 w 5647566"/>
                <a:gd name="connsiteY15" fmla="*/ 6230335 h 6407942"/>
                <a:gd name="connsiteX16" fmla="*/ 4896040 w 5647566"/>
                <a:gd name="connsiteY16" fmla="*/ 6247269 h 6407942"/>
                <a:gd name="connsiteX0" fmla="*/ 4896040 w 5647566"/>
                <a:gd name="connsiteY0" fmla="*/ 6247269 h 6407942"/>
                <a:gd name="connsiteX1" fmla="*/ 4756295 w 5647566"/>
                <a:gd name="connsiteY1" fmla="*/ 4307956 h 6407942"/>
                <a:gd name="connsiteX2" fmla="*/ 5637185 w 5647566"/>
                <a:gd name="connsiteY2" fmla="*/ 1944777 h 6407942"/>
                <a:gd name="connsiteX3" fmla="*/ 3173118 w 5647566"/>
                <a:gd name="connsiteY3" fmla="*/ 474 h 6407942"/>
                <a:gd name="connsiteX4" fmla="*/ 920807 w 5647566"/>
                <a:gd name="connsiteY4" fmla="*/ 1309509 h 6407942"/>
                <a:gd name="connsiteX5" fmla="*/ 653772 w 5647566"/>
                <a:gd name="connsiteY5" fmla="*/ 2062040 h 6407942"/>
                <a:gd name="connsiteX6" fmla="*/ 665559 w 5647566"/>
                <a:gd name="connsiteY6" fmla="*/ 2479157 h 6407942"/>
                <a:gd name="connsiteX7" fmla="*/ 11 w 5647566"/>
                <a:gd name="connsiteY7" fmla="*/ 3550079 h 6407942"/>
                <a:gd name="connsiteX8" fmla="*/ 437070 w 5647566"/>
                <a:gd name="connsiteY8" fmla="*/ 3852339 h 6407942"/>
                <a:gd name="connsiteX9" fmla="*/ 375642 w 5647566"/>
                <a:gd name="connsiteY9" fmla="*/ 4298733 h 6407942"/>
                <a:gd name="connsiteX10" fmla="*/ 687081 w 5647566"/>
                <a:gd name="connsiteY10" fmla="*/ 4527623 h 6407942"/>
                <a:gd name="connsiteX11" fmla="*/ 458794 w 5647566"/>
                <a:gd name="connsiteY11" fmla="*/ 4707227 h 6407942"/>
                <a:gd name="connsiteX12" fmla="*/ 632048 w 5647566"/>
                <a:gd name="connsiteY12" fmla="*/ 4979208 h 6407942"/>
                <a:gd name="connsiteX13" fmla="*/ 983527 w 5647566"/>
                <a:gd name="connsiteY13" fmla="*/ 5625506 h 6407942"/>
                <a:gd name="connsiteX14" fmla="*/ 2663515 w 5647566"/>
                <a:gd name="connsiteY14" fmla="*/ 5673229 h 6407942"/>
                <a:gd name="connsiteX15" fmla="*/ 2852899 w 5647566"/>
                <a:gd name="connsiteY15" fmla="*/ 6230335 h 6407942"/>
                <a:gd name="connsiteX16" fmla="*/ 4896040 w 5647566"/>
                <a:gd name="connsiteY16" fmla="*/ 6247269 h 6407942"/>
                <a:gd name="connsiteX0" fmla="*/ 4879107 w 5647566"/>
                <a:gd name="connsiteY0" fmla="*/ 6069469 h 6308123"/>
                <a:gd name="connsiteX1" fmla="*/ 4756295 w 5647566"/>
                <a:gd name="connsiteY1" fmla="*/ 4307956 h 6308123"/>
                <a:gd name="connsiteX2" fmla="*/ 5637185 w 5647566"/>
                <a:gd name="connsiteY2" fmla="*/ 1944777 h 6308123"/>
                <a:gd name="connsiteX3" fmla="*/ 3173118 w 5647566"/>
                <a:gd name="connsiteY3" fmla="*/ 474 h 6308123"/>
                <a:gd name="connsiteX4" fmla="*/ 920807 w 5647566"/>
                <a:gd name="connsiteY4" fmla="*/ 1309509 h 6308123"/>
                <a:gd name="connsiteX5" fmla="*/ 653772 w 5647566"/>
                <a:gd name="connsiteY5" fmla="*/ 2062040 h 6308123"/>
                <a:gd name="connsiteX6" fmla="*/ 665559 w 5647566"/>
                <a:gd name="connsiteY6" fmla="*/ 2479157 h 6308123"/>
                <a:gd name="connsiteX7" fmla="*/ 11 w 5647566"/>
                <a:gd name="connsiteY7" fmla="*/ 3550079 h 6308123"/>
                <a:gd name="connsiteX8" fmla="*/ 437070 w 5647566"/>
                <a:gd name="connsiteY8" fmla="*/ 3852339 h 6308123"/>
                <a:gd name="connsiteX9" fmla="*/ 375642 w 5647566"/>
                <a:gd name="connsiteY9" fmla="*/ 4298733 h 6308123"/>
                <a:gd name="connsiteX10" fmla="*/ 687081 w 5647566"/>
                <a:gd name="connsiteY10" fmla="*/ 4527623 h 6308123"/>
                <a:gd name="connsiteX11" fmla="*/ 458794 w 5647566"/>
                <a:gd name="connsiteY11" fmla="*/ 4707227 h 6308123"/>
                <a:gd name="connsiteX12" fmla="*/ 632048 w 5647566"/>
                <a:gd name="connsiteY12" fmla="*/ 4979208 h 6308123"/>
                <a:gd name="connsiteX13" fmla="*/ 983527 w 5647566"/>
                <a:gd name="connsiteY13" fmla="*/ 5625506 h 6308123"/>
                <a:gd name="connsiteX14" fmla="*/ 2663515 w 5647566"/>
                <a:gd name="connsiteY14" fmla="*/ 5673229 h 6308123"/>
                <a:gd name="connsiteX15" fmla="*/ 2852899 w 5647566"/>
                <a:gd name="connsiteY15" fmla="*/ 6230335 h 6308123"/>
                <a:gd name="connsiteX16" fmla="*/ 4879107 w 5647566"/>
                <a:gd name="connsiteY16" fmla="*/ 6069469 h 630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47566" h="6308123">
                  <a:moveTo>
                    <a:pt x="4879107" y="6069469"/>
                  </a:moveTo>
                  <a:cubicBezTo>
                    <a:pt x="4654725" y="5219831"/>
                    <a:pt x="4802877" y="4954394"/>
                    <a:pt x="4756295" y="4307956"/>
                  </a:cubicBezTo>
                  <a:cubicBezTo>
                    <a:pt x="5690570" y="2989651"/>
                    <a:pt x="5668111" y="2314815"/>
                    <a:pt x="5637185" y="1944777"/>
                  </a:cubicBezTo>
                  <a:cubicBezTo>
                    <a:pt x="5393345" y="225063"/>
                    <a:pt x="4052226" y="-12360"/>
                    <a:pt x="3173118" y="474"/>
                  </a:cubicBezTo>
                  <a:cubicBezTo>
                    <a:pt x="1578532" y="13307"/>
                    <a:pt x="1167855" y="776911"/>
                    <a:pt x="920807" y="1309509"/>
                  </a:cubicBezTo>
                  <a:cubicBezTo>
                    <a:pt x="831795" y="1560353"/>
                    <a:pt x="687750" y="1781563"/>
                    <a:pt x="653772" y="2062040"/>
                  </a:cubicBezTo>
                  <a:cubicBezTo>
                    <a:pt x="628774" y="2198257"/>
                    <a:pt x="770992" y="2349290"/>
                    <a:pt x="665559" y="2479157"/>
                  </a:cubicBezTo>
                  <a:cubicBezTo>
                    <a:pt x="439476" y="2836131"/>
                    <a:pt x="-2506" y="3322222"/>
                    <a:pt x="11" y="3550079"/>
                  </a:cubicBezTo>
                  <a:cubicBezTo>
                    <a:pt x="46214" y="3784888"/>
                    <a:pt x="263867" y="3729713"/>
                    <a:pt x="437070" y="3852339"/>
                  </a:cubicBezTo>
                  <a:cubicBezTo>
                    <a:pt x="562644" y="4002548"/>
                    <a:pt x="387651" y="4148524"/>
                    <a:pt x="375642" y="4298733"/>
                  </a:cubicBezTo>
                  <a:cubicBezTo>
                    <a:pt x="393377" y="4432180"/>
                    <a:pt x="601612" y="4449210"/>
                    <a:pt x="687081" y="4527623"/>
                  </a:cubicBezTo>
                  <a:cubicBezTo>
                    <a:pt x="513618" y="4572674"/>
                    <a:pt x="441757" y="4653709"/>
                    <a:pt x="458794" y="4707227"/>
                  </a:cubicBezTo>
                  <a:cubicBezTo>
                    <a:pt x="495379" y="4816938"/>
                    <a:pt x="654730" y="4867381"/>
                    <a:pt x="632048" y="4979208"/>
                  </a:cubicBezTo>
                  <a:cubicBezTo>
                    <a:pt x="610919" y="5220040"/>
                    <a:pt x="558038" y="5522256"/>
                    <a:pt x="983527" y="5625506"/>
                  </a:cubicBezTo>
                  <a:cubicBezTo>
                    <a:pt x="1381371" y="5745410"/>
                    <a:pt x="2131819" y="5283145"/>
                    <a:pt x="2663515" y="5673229"/>
                  </a:cubicBezTo>
                  <a:lnTo>
                    <a:pt x="2852899" y="6230335"/>
                  </a:lnTo>
                  <a:cubicBezTo>
                    <a:pt x="3224987" y="6326008"/>
                    <a:pt x="4561874" y="6389865"/>
                    <a:pt x="4879107" y="6069469"/>
                  </a:cubicBezTo>
                  <a:close/>
                </a:path>
              </a:pathLst>
            </a:cu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051BCBB7-75C7-4F68-86AB-31EE86AD7D74}"/>
              </a:ext>
            </a:extLst>
          </p:cNvPr>
          <p:cNvSpPr/>
          <p:nvPr/>
        </p:nvSpPr>
        <p:spPr>
          <a:xfrm flipH="1">
            <a:off x="9785053" y="3653183"/>
            <a:ext cx="375703" cy="2573655"/>
          </a:xfrm>
          <a:custGeom>
            <a:avLst/>
            <a:gdLst>
              <a:gd name="connsiteX0" fmla="*/ 203200 w 467360"/>
              <a:gd name="connsiteY0" fmla="*/ 2860040 h 2875280"/>
              <a:gd name="connsiteX1" fmla="*/ 86360 w 467360"/>
              <a:gd name="connsiteY1" fmla="*/ 2875280 h 2875280"/>
              <a:gd name="connsiteX2" fmla="*/ 0 w 467360"/>
              <a:gd name="connsiteY2" fmla="*/ 2392680 h 2875280"/>
              <a:gd name="connsiteX3" fmla="*/ 213360 w 467360"/>
              <a:gd name="connsiteY3" fmla="*/ 589280 h 2875280"/>
              <a:gd name="connsiteX4" fmla="*/ 25400 w 467360"/>
              <a:gd name="connsiteY4" fmla="*/ 457200 h 2875280"/>
              <a:gd name="connsiteX5" fmla="*/ 386080 w 467360"/>
              <a:gd name="connsiteY5" fmla="*/ 0 h 2875280"/>
              <a:gd name="connsiteX6" fmla="*/ 467360 w 467360"/>
              <a:gd name="connsiteY6" fmla="*/ 20320 h 2875280"/>
              <a:gd name="connsiteX7" fmla="*/ 106680 w 467360"/>
              <a:gd name="connsiteY7" fmla="*/ 421640 h 2875280"/>
              <a:gd name="connsiteX8" fmla="*/ 284480 w 467360"/>
              <a:gd name="connsiteY8" fmla="*/ 543560 h 2875280"/>
              <a:gd name="connsiteX9" fmla="*/ 106680 w 467360"/>
              <a:gd name="connsiteY9" fmla="*/ 2433320 h 2875280"/>
              <a:gd name="connsiteX10" fmla="*/ 203200 w 467360"/>
              <a:gd name="connsiteY10" fmla="*/ 2860040 h 2875280"/>
              <a:gd name="connsiteX0" fmla="*/ 203200 w 386080"/>
              <a:gd name="connsiteY0" fmla="*/ 2860040 h 2875280"/>
              <a:gd name="connsiteX1" fmla="*/ 86360 w 386080"/>
              <a:gd name="connsiteY1" fmla="*/ 2875280 h 2875280"/>
              <a:gd name="connsiteX2" fmla="*/ 0 w 386080"/>
              <a:gd name="connsiteY2" fmla="*/ 2392680 h 2875280"/>
              <a:gd name="connsiteX3" fmla="*/ 213360 w 386080"/>
              <a:gd name="connsiteY3" fmla="*/ 589280 h 2875280"/>
              <a:gd name="connsiteX4" fmla="*/ 25400 w 386080"/>
              <a:gd name="connsiteY4" fmla="*/ 457200 h 2875280"/>
              <a:gd name="connsiteX5" fmla="*/ 386080 w 386080"/>
              <a:gd name="connsiteY5" fmla="*/ 0 h 2875280"/>
              <a:gd name="connsiteX6" fmla="*/ 106680 w 386080"/>
              <a:gd name="connsiteY6" fmla="*/ 421640 h 2875280"/>
              <a:gd name="connsiteX7" fmla="*/ 284480 w 386080"/>
              <a:gd name="connsiteY7" fmla="*/ 543560 h 2875280"/>
              <a:gd name="connsiteX8" fmla="*/ 106680 w 386080"/>
              <a:gd name="connsiteY8" fmla="*/ 2433320 h 2875280"/>
              <a:gd name="connsiteX9" fmla="*/ 203200 w 386080"/>
              <a:gd name="connsiteY9" fmla="*/ 2860040 h 2875280"/>
              <a:gd name="connsiteX0" fmla="*/ 203200 w 284480"/>
              <a:gd name="connsiteY0" fmla="*/ 2438400 h 2453640"/>
              <a:gd name="connsiteX1" fmla="*/ 86360 w 284480"/>
              <a:gd name="connsiteY1" fmla="*/ 2453640 h 2453640"/>
              <a:gd name="connsiteX2" fmla="*/ 0 w 284480"/>
              <a:gd name="connsiteY2" fmla="*/ 1971040 h 2453640"/>
              <a:gd name="connsiteX3" fmla="*/ 213360 w 284480"/>
              <a:gd name="connsiteY3" fmla="*/ 167640 h 2453640"/>
              <a:gd name="connsiteX4" fmla="*/ 25400 w 284480"/>
              <a:gd name="connsiteY4" fmla="*/ 35560 h 2453640"/>
              <a:gd name="connsiteX5" fmla="*/ 106680 w 284480"/>
              <a:gd name="connsiteY5" fmla="*/ 0 h 2453640"/>
              <a:gd name="connsiteX6" fmla="*/ 284480 w 284480"/>
              <a:gd name="connsiteY6" fmla="*/ 121920 h 2453640"/>
              <a:gd name="connsiteX7" fmla="*/ 106680 w 284480"/>
              <a:gd name="connsiteY7" fmla="*/ 2011680 h 2453640"/>
              <a:gd name="connsiteX8" fmla="*/ 203200 w 284480"/>
              <a:gd name="connsiteY8" fmla="*/ 2438400 h 2453640"/>
              <a:gd name="connsiteX0" fmla="*/ 203200 w 284480"/>
              <a:gd name="connsiteY0" fmla="*/ 2486025 h 2501265"/>
              <a:gd name="connsiteX1" fmla="*/ 86360 w 284480"/>
              <a:gd name="connsiteY1" fmla="*/ 2501265 h 2501265"/>
              <a:gd name="connsiteX2" fmla="*/ 0 w 284480"/>
              <a:gd name="connsiteY2" fmla="*/ 2018665 h 2501265"/>
              <a:gd name="connsiteX3" fmla="*/ 213360 w 284480"/>
              <a:gd name="connsiteY3" fmla="*/ 215265 h 2501265"/>
              <a:gd name="connsiteX4" fmla="*/ 25400 w 284480"/>
              <a:gd name="connsiteY4" fmla="*/ 83185 h 2501265"/>
              <a:gd name="connsiteX5" fmla="*/ 84455 w 284480"/>
              <a:gd name="connsiteY5" fmla="*/ 0 h 2501265"/>
              <a:gd name="connsiteX6" fmla="*/ 284480 w 284480"/>
              <a:gd name="connsiteY6" fmla="*/ 169545 h 2501265"/>
              <a:gd name="connsiteX7" fmla="*/ 106680 w 284480"/>
              <a:gd name="connsiteY7" fmla="*/ 2059305 h 2501265"/>
              <a:gd name="connsiteX8" fmla="*/ 203200 w 284480"/>
              <a:gd name="connsiteY8" fmla="*/ 2486025 h 2501265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57480 w 357505"/>
              <a:gd name="connsiteY5" fmla="*/ 75565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57480 w 357505"/>
              <a:gd name="connsiteY5" fmla="*/ 75565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57480 w 357505"/>
              <a:gd name="connsiteY5" fmla="*/ 75565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57480 w 357505"/>
              <a:gd name="connsiteY5" fmla="*/ 75565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57480 w 357505"/>
              <a:gd name="connsiteY5" fmla="*/ 75565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57480 w 357505"/>
              <a:gd name="connsiteY5" fmla="*/ 75565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06680 w 357505"/>
              <a:gd name="connsiteY5" fmla="*/ 8890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06680 w 357505"/>
              <a:gd name="connsiteY5" fmla="*/ 8890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06680 w 357505"/>
              <a:gd name="connsiteY5" fmla="*/ 8890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57505"/>
              <a:gd name="connsiteY0" fmla="*/ 2561590 h 2576830"/>
              <a:gd name="connsiteX1" fmla="*/ 159385 w 357505"/>
              <a:gd name="connsiteY1" fmla="*/ 2576830 h 2576830"/>
              <a:gd name="connsiteX2" fmla="*/ 73025 w 357505"/>
              <a:gd name="connsiteY2" fmla="*/ 2094230 h 2576830"/>
              <a:gd name="connsiteX3" fmla="*/ 286385 w 357505"/>
              <a:gd name="connsiteY3" fmla="*/ 290830 h 2576830"/>
              <a:gd name="connsiteX4" fmla="*/ 0 w 357505"/>
              <a:gd name="connsiteY4" fmla="*/ 0 h 2576830"/>
              <a:gd name="connsiteX5" fmla="*/ 106680 w 357505"/>
              <a:gd name="connsiteY5" fmla="*/ 8890 h 2576830"/>
              <a:gd name="connsiteX6" fmla="*/ 357505 w 357505"/>
              <a:gd name="connsiteY6" fmla="*/ 245110 h 2576830"/>
              <a:gd name="connsiteX7" fmla="*/ 179705 w 357505"/>
              <a:gd name="connsiteY7" fmla="*/ 2134870 h 2576830"/>
              <a:gd name="connsiteX8" fmla="*/ 276225 w 357505"/>
              <a:gd name="connsiteY8" fmla="*/ 2561590 h 2576830"/>
              <a:gd name="connsiteX0" fmla="*/ 276225 w 381990"/>
              <a:gd name="connsiteY0" fmla="*/ 2561590 h 2576830"/>
              <a:gd name="connsiteX1" fmla="*/ 159385 w 381990"/>
              <a:gd name="connsiteY1" fmla="*/ 2576830 h 2576830"/>
              <a:gd name="connsiteX2" fmla="*/ 73025 w 381990"/>
              <a:gd name="connsiteY2" fmla="*/ 2094230 h 2576830"/>
              <a:gd name="connsiteX3" fmla="*/ 286385 w 381990"/>
              <a:gd name="connsiteY3" fmla="*/ 290830 h 2576830"/>
              <a:gd name="connsiteX4" fmla="*/ 0 w 381990"/>
              <a:gd name="connsiteY4" fmla="*/ 0 h 2576830"/>
              <a:gd name="connsiteX5" fmla="*/ 106680 w 381990"/>
              <a:gd name="connsiteY5" fmla="*/ 8890 h 2576830"/>
              <a:gd name="connsiteX6" fmla="*/ 357505 w 381990"/>
              <a:gd name="connsiteY6" fmla="*/ 245110 h 2576830"/>
              <a:gd name="connsiteX7" fmla="*/ 179705 w 381990"/>
              <a:gd name="connsiteY7" fmla="*/ 2134870 h 2576830"/>
              <a:gd name="connsiteX8" fmla="*/ 276225 w 381990"/>
              <a:gd name="connsiteY8" fmla="*/ 2561590 h 2576830"/>
              <a:gd name="connsiteX0" fmla="*/ 276225 w 381990"/>
              <a:gd name="connsiteY0" fmla="*/ 2561590 h 2576830"/>
              <a:gd name="connsiteX1" fmla="*/ 159385 w 381990"/>
              <a:gd name="connsiteY1" fmla="*/ 2576830 h 2576830"/>
              <a:gd name="connsiteX2" fmla="*/ 73025 w 381990"/>
              <a:gd name="connsiteY2" fmla="*/ 2094230 h 2576830"/>
              <a:gd name="connsiteX3" fmla="*/ 286385 w 381990"/>
              <a:gd name="connsiteY3" fmla="*/ 290830 h 2576830"/>
              <a:gd name="connsiteX4" fmla="*/ 0 w 381990"/>
              <a:gd name="connsiteY4" fmla="*/ 0 h 2576830"/>
              <a:gd name="connsiteX5" fmla="*/ 106680 w 381990"/>
              <a:gd name="connsiteY5" fmla="*/ 8890 h 2576830"/>
              <a:gd name="connsiteX6" fmla="*/ 357505 w 381990"/>
              <a:gd name="connsiteY6" fmla="*/ 245110 h 2576830"/>
              <a:gd name="connsiteX7" fmla="*/ 179705 w 381990"/>
              <a:gd name="connsiteY7" fmla="*/ 2134870 h 2576830"/>
              <a:gd name="connsiteX8" fmla="*/ 276225 w 381990"/>
              <a:gd name="connsiteY8" fmla="*/ 2561590 h 2576830"/>
              <a:gd name="connsiteX0" fmla="*/ 276225 w 381990"/>
              <a:gd name="connsiteY0" fmla="*/ 2561590 h 2576830"/>
              <a:gd name="connsiteX1" fmla="*/ 159385 w 381990"/>
              <a:gd name="connsiteY1" fmla="*/ 2576830 h 2576830"/>
              <a:gd name="connsiteX2" fmla="*/ 73025 w 381990"/>
              <a:gd name="connsiteY2" fmla="*/ 2094230 h 2576830"/>
              <a:gd name="connsiteX3" fmla="*/ 286385 w 381990"/>
              <a:gd name="connsiteY3" fmla="*/ 290830 h 2576830"/>
              <a:gd name="connsiteX4" fmla="*/ 0 w 381990"/>
              <a:gd name="connsiteY4" fmla="*/ 0 h 2576830"/>
              <a:gd name="connsiteX5" fmla="*/ 106680 w 381990"/>
              <a:gd name="connsiteY5" fmla="*/ 8890 h 2576830"/>
              <a:gd name="connsiteX6" fmla="*/ 357505 w 381990"/>
              <a:gd name="connsiteY6" fmla="*/ 245110 h 2576830"/>
              <a:gd name="connsiteX7" fmla="*/ 179705 w 381990"/>
              <a:gd name="connsiteY7" fmla="*/ 2134870 h 2576830"/>
              <a:gd name="connsiteX8" fmla="*/ 276225 w 381990"/>
              <a:gd name="connsiteY8" fmla="*/ 2561590 h 2576830"/>
              <a:gd name="connsiteX0" fmla="*/ 276225 w 374869"/>
              <a:gd name="connsiteY0" fmla="*/ 2561590 h 2576830"/>
              <a:gd name="connsiteX1" fmla="*/ 159385 w 374869"/>
              <a:gd name="connsiteY1" fmla="*/ 2576830 h 2576830"/>
              <a:gd name="connsiteX2" fmla="*/ 73025 w 374869"/>
              <a:gd name="connsiteY2" fmla="*/ 2094230 h 2576830"/>
              <a:gd name="connsiteX3" fmla="*/ 286385 w 374869"/>
              <a:gd name="connsiteY3" fmla="*/ 290830 h 2576830"/>
              <a:gd name="connsiteX4" fmla="*/ 0 w 374869"/>
              <a:gd name="connsiteY4" fmla="*/ 0 h 2576830"/>
              <a:gd name="connsiteX5" fmla="*/ 106680 w 374869"/>
              <a:gd name="connsiteY5" fmla="*/ 8890 h 2576830"/>
              <a:gd name="connsiteX6" fmla="*/ 357505 w 374869"/>
              <a:gd name="connsiteY6" fmla="*/ 245110 h 2576830"/>
              <a:gd name="connsiteX7" fmla="*/ 179705 w 374869"/>
              <a:gd name="connsiteY7" fmla="*/ 2134870 h 2576830"/>
              <a:gd name="connsiteX8" fmla="*/ 276225 w 374869"/>
              <a:gd name="connsiteY8" fmla="*/ 2561590 h 2576830"/>
              <a:gd name="connsiteX0" fmla="*/ 276225 w 374869"/>
              <a:gd name="connsiteY0" fmla="*/ 2561590 h 2576830"/>
              <a:gd name="connsiteX1" fmla="*/ 159385 w 374869"/>
              <a:gd name="connsiteY1" fmla="*/ 2576830 h 2576830"/>
              <a:gd name="connsiteX2" fmla="*/ 73025 w 374869"/>
              <a:gd name="connsiteY2" fmla="*/ 2094230 h 2576830"/>
              <a:gd name="connsiteX3" fmla="*/ 286385 w 374869"/>
              <a:gd name="connsiteY3" fmla="*/ 290830 h 2576830"/>
              <a:gd name="connsiteX4" fmla="*/ 0 w 374869"/>
              <a:gd name="connsiteY4" fmla="*/ 0 h 2576830"/>
              <a:gd name="connsiteX5" fmla="*/ 106680 w 374869"/>
              <a:gd name="connsiteY5" fmla="*/ 8890 h 2576830"/>
              <a:gd name="connsiteX6" fmla="*/ 357505 w 374869"/>
              <a:gd name="connsiteY6" fmla="*/ 245110 h 2576830"/>
              <a:gd name="connsiteX7" fmla="*/ 179705 w 374869"/>
              <a:gd name="connsiteY7" fmla="*/ 2134870 h 2576830"/>
              <a:gd name="connsiteX8" fmla="*/ 276225 w 374869"/>
              <a:gd name="connsiteY8" fmla="*/ 2561590 h 2576830"/>
              <a:gd name="connsiteX0" fmla="*/ 276225 w 374869"/>
              <a:gd name="connsiteY0" fmla="*/ 2561590 h 2576830"/>
              <a:gd name="connsiteX1" fmla="*/ 159385 w 374869"/>
              <a:gd name="connsiteY1" fmla="*/ 2576830 h 2576830"/>
              <a:gd name="connsiteX2" fmla="*/ 73025 w 374869"/>
              <a:gd name="connsiteY2" fmla="*/ 2094230 h 2576830"/>
              <a:gd name="connsiteX3" fmla="*/ 286385 w 374869"/>
              <a:gd name="connsiteY3" fmla="*/ 290830 h 2576830"/>
              <a:gd name="connsiteX4" fmla="*/ 0 w 374869"/>
              <a:gd name="connsiteY4" fmla="*/ 0 h 2576830"/>
              <a:gd name="connsiteX5" fmla="*/ 106680 w 374869"/>
              <a:gd name="connsiteY5" fmla="*/ 8890 h 2576830"/>
              <a:gd name="connsiteX6" fmla="*/ 357505 w 374869"/>
              <a:gd name="connsiteY6" fmla="*/ 245110 h 2576830"/>
              <a:gd name="connsiteX7" fmla="*/ 179705 w 374869"/>
              <a:gd name="connsiteY7" fmla="*/ 2134870 h 2576830"/>
              <a:gd name="connsiteX8" fmla="*/ 276225 w 374869"/>
              <a:gd name="connsiteY8" fmla="*/ 2561590 h 2576830"/>
              <a:gd name="connsiteX0" fmla="*/ 276225 w 374869"/>
              <a:gd name="connsiteY0" fmla="*/ 2561590 h 2576830"/>
              <a:gd name="connsiteX1" fmla="*/ 159385 w 374869"/>
              <a:gd name="connsiteY1" fmla="*/ 2576830 h 2576830"/>
              <a:gd name="connsiteX2" fmla="*/ 73025 w 374869"/>
              <a:gd name="connsiteY2" fmla="*/ 2094230 h 2576830"/>
              <a:gd name="connsiteX3" fmla="*/ 286385 w 374869"/>
              <a:gd name="connsiteY3" fmla="*/ 290830 h 2576830"/>
              <a:gd name="connsiteX4" fmla="*/ 0 w 374869"/>
              <a:gd name="connsiteY4" fmla="*/ 0 h 2576830"/>
              <a:gd name="connsiteX5" fmla="*/ 106680 w 374869"/>
              <a:gd name="connsiteY5" fmla="*/ 8890 h 2576830"/>
              <a:gd name="connsiteX6" fmla="*/ 357505 w 374869"/>
              <a:gd name="connsiteY6" fmla="*/ 245110 h 2576830"/>
              <a:gd name="connsiteX7" fmla="*/ 179705 w 374869"/>
              <a:gd name="connsiteY7" fmla="*/ 2134870 h 2576830"/>
              <a:gd name="connsiteX8" fmla="*/ 276225 w 374869"/>
              <a:gd name="connsiteY8" fmla="*/ 2561590 h 2576830"/>
              <a:gd name="connsiteX0" fmla="*/ 276225 w 374869"/>
              <a:gd name="connsiteY0" fmla="*/ 2561590 h 2576830"/>
              <a:gd name="connsiteX1" fmla="*/ 159385 w 374869"/>
              <a:gd name="connsiteY1" fmla="*/ 2576830 h 2576830"/>
              <a:gd name="connsiteX2" fmla="*/ 73025 w 374869"/>
              <a:gd name="connsiteY2" fmla="*/ 2094230 h 2576830"/>
              <a:gd name="connsiteX3" fmla="*/ 286385 w 374869"/>
              <a:gd name="connsiteY3" fmla="*/ 290830 h 2576830"/>
              <a:gd name="connsiteX4" fmla="*/ 0 w 374869"/>
              <a:gd name="connsiteY4" fmla="*/ 0 h 2576830"/>
              <a:gd name="connsiteX5" fmla="*/ 106680 w 374869"/>
              <a:gd name="connsiteY5" fmla="*/ 8890 h 2576830"/>
              <a:gd name="connsiteX6" fmla="*/ 357505 w 374869"/>
              <a:gd name="connsiteY6" fmla="*/ 245110 h 2576830"/>
              <a:gd name="connsiteX7" fmla="*/ 179705 w 374869"/>
              <a:gd name="connsiteY7" fmla="*/ 2134870 h 2576830"/>
              <a:gd name="connsiteX8" fmla="*/ 276225 w 374869"/>
              <a:gd name="connsiteY8" fmla="*/ 2561590 h 2576830"/>
              <a:gd name="connsiteX0" fmla="*/ 276225 w 374869"/>
              <a:gd name="connsiteY0" fmla="*/ 2561590 h 2576830"/>
              <a:gd name="connsiteX1" fmla="*/ 159385 w 374869"/>
              <a:gd name="connsiteY1" fmla="*/ 2576830 h 2576830"/>
              <a:gd name="connsiteX2" fmla="*/ 73025 w 374869"/>
              <a:gd name="connsiteY2" fmla="*/ 2094230 h 2576830"/>
              <a:gd name="connsiteX3" fmla="*/ 286385 w 374869"/>
              <a:gd name="connsiteY3" fmla="*/ 290830 h 2576830"/>
              <a:gd name="connsiteX4" fmla="*/ 0 w 374869"/>
              <a:gd name="connsiteY4" fmla="*/ 0 h 2576830"/>
              <a:gd name="connsiteX5" fmla="*/ 106680 w 374869"/>
              <a:gd name="connsiteY5" fmla="*/ 8890 h 2576830"/>
              <a:gd name="connsiteX6" fmla="*/ 357505 w 374869"/>
              <a:gd name="connsiteY6" fmla="*/ 245110 h 2576830"/>
              <a:gd name="connsiteX7" fmla="*/ 179705 w 374869"/>
              <a:gd name="connsiteY7" fmla="*/ 2134870 h 2576830"/>
              <a:gd name="connsiteX8" fmla="*/ 276225 w 374869"/>
              <a:gd name="connsiteY8" fmla="*/ 2561590 h 2576830"/>
              <a:gd name="connsiteX0" fmla="*/ 276225 w 374869"/>
              <a:gd name="connsiteY0" fmla="*/ 2561590 h 2576830"/>
              <a:gd name="connsiteX1" fmla="*/ 159385 w 374869"/>
              <a:gd name="connsiteY1" fmla="*/ 2576830 h 2576830"/>
              <a:gd name="connsiteX2" fmla="*/ 73025 w 374869"/>
              <a:gd name="connsiteY2" fmla="*/ 2094230 h 2576830"/>
              <a:gd name="connsiteX3" fmla="*/ 286385 w 374869"/>
              <a:gd name="connsiteY3" fmla="*/ 290830 h 2576830"/>
              <a:gd name="connsiteX4" fmla="*/ 0 w 374869"/>
              <a:gd name="connsiteY4" fmla="*/ 0 h 2576830"/>
              <a:gd name="connsiteX5" fmla="*/ 106680 w 374869"/>
              <a:gd name="connsiteY5" fmla="*/ 8890 h 2576830"/>
              <a:gd name="connsiteX6" fmla="*/ 357505 w 374869"/>
              <a:gd name="connsiteY6" fmla="*/ 245110 h 2576830"/>
              <a:gd name="connsiteX7" fmla="*/ 179705 w 374869"/>
              <a:gd name="connsiteY7" fmla="*/ 2134870 h 2576830"/>
              <a:gd name="connsiteX8" fmla="*/ 276225 w 374869"/>
              <a:gd name="connsiteY8" fmla="*/ 2561590 h 2576830"/>
              <a:gd name="connsiteX0" fmla="*/ 276225 w 374869"/>
              <a:gd name="connsiteY0" fmla="*/ 2561590 h 2576830"/>
              <a:gd name="connsiteX1" fmla="*/ 159385 w 374869"/>
              <a:gd name="connsiteY1" fmla="*/ 2576830 h 2576830"/>
              <a:gd name="connsiteX2" fmla="*/ 73025 w 374869"/>
              <a:gd name="connsiteY2" fmla="*/ 2094230 h 2576830"/>
              <a:gd name="connsiteX3" fmla="*/ 286385 w 374869"/>
              <a:gd name="connsiteY3" fmla="*/ 290830 h 2576830"/>
              <a:gd name="connsiteX4" fmla="*/ 0 w 374869"/>
              <a:gd name="connsiteY4" fmla="*/ 0 h 2576830"/>
              <a:gd name="connsiteX5" fmla="*/ 106680 w 374869"/>
              <a:gd name="connsiteY5" fmla="*/ 8890 h 2576830"/>
              <a:gd name="connsiteX6" fmla="*/ 357505 w 374869"/>
              <a:gd name="connsiteY6" fmla="*/ 245110 h 2576830"/>
              <a:gd name="connsiteX7" fmla="*/ 179705 w 374869"/>
              <a:gd name="connsiteY7" fmla="*/ 2134870 h 2576830"/>
              <a:gd name="connsiteX8" fmla="*/ 276225 w 374869"/>
              <a:gd name="connsiteY8" fmla="*/ 2561590 h 2576830"/>
              <a:gd name="connsiteX0" fmla="*/ 276225 w 377955"/>
              <a:gd name="connsiteY0" fmla="*/ 2561590 h 2576830"/>
              <a:gd name="connsiteX1" fmla="*/ 159385 w 377955"/>
              <a:gd name="connsiteY1" fmla="*/ 2576830 h 2576830"/>
              <a:gd name="connsiteX2" fmla="*/ 73025 w 377955"/>
              <a:gd name="connsiteY2" fmla="*/ 2094230 h 2576830"/>
              <a:gd name="connsiteX3" fmla="*/ 286385 w 377955"/>
              <a:gd name="connsiteY3" fmla="*/ 290830 h 2576830"/>
              <a:gd name="connsiteX4" fmla="*/ 0 w 377955"/>
              <a:gd name="connsiteY4" fmla="*/ 0 h 2576830"/>
              <a:gd name="connsiteX5" fmla="*/ 106680 w 377955"/>
              <a:gd name="connsiteY5" fmla="*/ 8890 h 2576830"/>
              <a:gd name="connsiteX6" fmla="*/ 357505 w 377955"/>
              <a:gd name="connsiteY6" fmla="*/ 245110 h 2576830"/>
              <a:gd name="connsiteX7" fmla="*/ 179705 w 377955"/>
              <a:gd name="connsiteY7" fmla="*/ 2134870 h 2576830"/>
              <a:gd name="connsiteX8" fmla="*/ 276225 w 377955"/>
              <a:gd name="connsiteY8" fmla="*/ 2561590 h 2576830"/>
              <a:gd name="connsiteX0" fmla="*/ 276225 w 377400"/>
              <a:gd name="connsiteY0" fmla="*/ 2561590 h 2576830"/>
              <a:gd name="connsiteX1" fmla="*/ 159385 w 377400"/>
              <a:gd name="connsiteY1" fmla="*/ 2576830 h 2576830"/>
              <a:gd name="connsiteX2" fmla="*/ 73025 w 377400"/>
              <a:gd name="connsiteY2" fmla="*/ 2094230 h 2576830"/>
              <a:gd name="connsiteX3" fmla="*/ 286385 w 377400"/>
              <a:gd name="connsiteY3" fmla="*/ 290830 h 2576830"/>
              <a:gd name="connsiteX4" fmla="*/ 0 w 377400"/>
              <a:gd name="connsiteY4" fmla="*/ 0 h 2576830"/>
              <a:gd name="connsiteX5" fmla="*/ 106680 w 377400"/>
              <a:gd name="connsiteY5" fmla="*/ 8890 h 2576830"/>
              <a:gd name="connsiteX6" fmla="*/ 357505 w 377400"/>
              <a:gd name="connsiteY6" fmla="*/ 245110 h 2576830"/>
              <a:gd name="connsiteX7" fmla="*/ 170180 w 377400"/>
              <a:gd name="connsiteY7" fmla="*/ 2115820 h 2576830"/>
              <a:gd name="connsiteX8" fmla="*/ 276225 w 377400"/>
              <a:gd name="connsiteY8" fmla="*/ 2561590 h 2576830"/>
              <a:gd name="connsiteX0" fmla="*/ 276225 w 377400"/>
              <a:gd name="connsiteY0" fmla="*/ 2561590 h 2576830"/>
              <a:gd name="connsiteX1" fmla="*/ 159385 w 377400"/>
              <a:gd name="connsiteY1" fmla="*/ 2576830 h 2576830"/>
              <a:gd name="connsiteX2" fmla="*/ 73025 w 377400"/>
              <a:gd name="connsiteY2" fmla="*/ 2094230 h 2576830"/>
              <a:gd name="connsiteX3" fmla="*/ 286385 w 377400"/>
              <a:gd name="connsiteY3" fmla="*/ 290830 h 2576830"/>
              <a:gd name="connsiteX4" fmla="*/ 0 w 377400"/>
              <a:gd name="connsiteY4" fmla="*/ 0 h 2576830"/>
              <a:gd name="connsiteX5" fmla="*/ 106680 w 377400"/>
              <a:gd name="connsiteY5" fmla="*/ 8890 h 2576830"/>
              <a:gd name="connsiteX6" fmla="*/ 357505 w 377400"/>
              <a:gd name="connsiteY6" fmla="*/ 245110 h 2576830"/>
              <a:gd name="connsiteX7" fmla="*/ 170180 w 377400"/>
              <a:gd name="connsiteY7" fmla="*/ 2115820 h 2576830"/>
              <a:gd name="connsiteX8" fmla="*/ 276225 w 377400"/>
              <a:gd name="connsiteY8" fmla="*/ 2561590 h 2576830"/>
              <a:gd name="connsiteX0" fmla="*/ 276225 w 375533"/>
              <a:gd name="connsiteY0" fmla="*/ 2561590 h 2576830"/>
              <a:gd name="connsiteX1" fmla="*/ 159385 w 375533"/>
              <a:gd name="connsiteY1" fmla="*/ 2576830 h 2576830"/>
              <a:gd name="connsiteX2" fmla="*/ 73025 w 375533"/>
              <a:gd name="connsiteY2" fmla="*/ 2094230 h 2576830"/>
              <a:gd name="connsiteX3" fmla="*/ 286385 w 375533"/>
              <a:gd name="connsiteY3" fmla="*/ 290830 h 2576830"/>
              <a:gd name="connsiteX4" fmla="*/ 0 w 375533"/>
              <a:gd name="connsiteY4" fmla="*/ 0 h 2576830"/>
              <a:gd name="connsiteX5" fmla="*/ 106680 w 375533"/>
              <a:gd name="connsiteY5" fmla="*/ 8890 h 2576830"/>
              <a:gd name="connsiteX6" fmla="*/ 357505 w 375533"/>
              <a:gd name="connsiteY6" fmla="*/ 245110 h 2576830"/>
              <a:gd name="connsiteX7" fmla="*/ 170180 w 375533"/>
              <a:gd name="connsiteY7" fmla="*/ 2115820 h 2576830"/>
              <a:gd name="connsiteX8" fmla="*/ 276225 w 375533"/>
              <a:gd name="connsiteY8" fmla="*/ 2561590 h 2576830"/>
              <a:gd name="connsiteX0" fmla="*/ 301625 w 375533"/>
              <a:gd name="connsiteY0" fmla="*/ 2548890 h 2576830"/>
              <a:gd name="connsiteX1" fmla="*/ 159385 w 375533"/>
              <a:gd name="connsiteY1" fmla="*/ 2576830 h 2576830"/>
              <a:gd name="connsiteX2" fmla="*/ 73025 w 375533"/>
              <a:gd name="connsiteY2" fmla="*/ 2094230 h 2576830"/>
              <a:gd name="connsiteX3" fmla="*/ 286385 w 375533"/>
              <a:gd name="connsiteY3" fmla="*/ 290830 h 2576830"/>
              <a:gd name="connsiteX4" fmla="*/ 0 w 375533"/>
              <a:gd name="connsiteY4" fmla="*/ 0 h 2576830"/>
              <a:gd name="connsiteX5" fmla="*/ 106680 w 375533"/>
              <a:gd name="connsiteY5" fmla="*/ 8890 h 2576830"/>
              <a:gd name="connsiteX6" fmla="*/ 357505 w 375533"/>
              <a:gd name="connsiteY6" fmla="*/ 245110 h 2576830"/>
              <a:gd name="connsiteX7" fmla="*/ 170180 w 375533"/>
              <a:gd name="connsiteY7" fmla="*/ 2115820 h 2576830"/>
              <a:gd name="connsiteX8" fmla="*/ 301625 w 375533"/>
              <a:gd name="connsiteY8" fmla="*/ 2548890 h 2576830"/>
              <a:gd name="connsiteX0" fmla="*/ 301625 w 375533"/>
              <a:gd name="connsiteY0" fmla="*/ 2548890 h 2576830"/>
              <a:gd name="connsiteX1" fmla="*/ 159385 w 375533"/>
              <a:gd name="connsiteY1" fmla="*/ 2576830 h 2576830"/>
              <a:gd name="connsiteX2" fmla="*/ 73025 w 375533"/>
              <a:gd name="connsiteY2" fmla="*/ 2094230 h 2576830"/>
              <a:gd name="connsiteX3" fmla="*/ 286385 w 375533"/>
              <a:gd name="connsiteY3" fmla="*/ 290830 h 2576830"/>
              <a:gd name="connsiteX4" fmla="*/ 0 w 375533"/>
              <a:gd name="connsiteY4" fmla="*/ 0 h 2576830"/>
              <a:gd name="connsiteX5" fmla="*/ 106680 w 375533"/>
              <a:gd name="connsiteY5" fmla="*/ 8890 h 2576830"/>
              <a:gd name="connsiteX6" fmla="*/ 357505 w 375533"/>
              <a:gd name="connsiteY6" fmla="*/ 245110 h 2576830"/>
              <a:gd name="connsiteX7" fmla="*/ 170180 w 375533"/>
              <a:gd name="connsiteY7" fmla="*/ 2115820 h 2576830"/>
              <a:gd name="connsiteX8" fmla="*/ 301625 w 375533"/>
              <a:gd name="connsiteY8" fmla="*/ 2548890 h 2576830"/>
              <a:gd name="connsiteX0" fmla="*/ 301625 w 375533"/>
              <a:gd name="connsiteY0" fmla="*/ 2548890 h 2576830"/>
              <a:gd name="connsiteX1" fmla="*/ 187327 w 375533"/>
              <a:gd name="connsiteY1" fmla="*/ 2573534 h 2576830"/>
              <a:gd name="connsiteX2" fmla="*/ 159385 w 375533"/>
              <a:gd name="connsiteY2" fmla="*/ 2576830 h 2576830"/>
              <a:gd name="connsiteX3" fmla="*/ 73025 w 375533"/>
              <a:gd name="connsiteY3" fmla="*/ 2094230 h 2576830"/>
              <a:gd name="connsiteX4" fmla="*/ 286385 w 375533"/>
              <a:gd name="connsiteY4" fmla="*/ 290830 h 2576830"/>
              <a:gd name="connsiteX5" fmla="*/ 0 w 375533"/>
              <a:gd name="connsiteY5" fmla="*/ 0 h 2576830"/>
              <a:gd name="connsiteX6" fmla="*/ 106680 w 375533"/>
              <a:gd name="connsiteY6" fmla="*/ 8890 h 2576830"/>
              <a:gd name="connsiteX7" fmla="*/ 357505 w 375533"/>
              <a:gd name="connsiteY7" fmla="*/ 245110 h 2576830"/>
              <a:gd name="connsiteX8" fmla="*/ 170180 w 375533"/>
              <a:gd name="connsiteY8" fmla="*/ 2115820 h 2576830"/>
              <a:gd name="connsiteX9" fmla="*/ 301625 w 375533"/>
              <a:gd name="connsiteY9" fmla="*/ 2548890 h 2576830"/>
              <a:gd name="connsiteX0" fmla="*/ 301625 w 375533"/>
              <a:gd name="connsiteY0" fmla="*/ 2548890 h 2573655"/>
              <a:gd name="connsiteX1" fmla="*/ 187327 w 375533"/>
              <a:gd name="connsiteY1" fmla="*/ 2573534 h 2573655"/>
              <a:gd name="connsiteX2" fmla="*/ 181610 w 375533"/>
              <a:gd name="connsiteY2" fmla="*/ 2573655 h 2573655"/>
              <a:gd name="connsiteX3" fmla="*/ 73025 w 375533"/>
              <a:gd name="connsiteY3" fmla="*/ 2094230 h 2573655"/>
              <a:gd name="connsiteX4" fmla="*/ 286385 w 375533"/>
              <a:gd name="connsiteY4" fmla="*/ 290830 h 2573655"/>
              <a:gd name="connsiteX5" fmla="*/ 0 w 375533"/>
              <a:gd name="connsiteY5" fmla="*/ 0 h 2573655"/>
              <a:gd name="connsiteX6" fmla="*/ 106680 w 375533"/>
              <a:gd name="connsiteY6" fmla="*/ 8890 h 2573655"/>
              <a:gd name="connsiteX7" fmla="*/ 357505 w 375533"/>
              <a:gd name="connsiteY7" fmla="*/ 245110 h 2573655"/>
              <a:gd name="connsiteX8" fmla="*/ 170180 w 375533"/>
              <a:gd name="connsiteY8" fmla="*/ 2115820 h 2573655"/>
              <a:gd name="connsiteX9" fmla="*/ 301625 w 375533"/>
              <a:gd name="connsiteY9" fmla="*/ 2548890 h 2573655"/>
              <a:gd name="connsiteX0" fmla="*/ 301625 w 375533"/>
              <a:gd name="connsiteY0" fmla="*/ 2548890 h 2573655"/>
              <a:gd name="connsiteX1" fmla="*/ 187327 w 375533"/>
              <a:gd name="connsiteY1" fmla="*/ 2573534 h 2573655"/>
              <a:gd name="connsiteX2" fmla="*/ 181610 w 375533"/>
              <a:gd name="connsiteY2" fmla="*/ 2573655 h 2573655"/>
              <a:gd name="connsiteX3" fmla="*/ 73025 w 375533"/>
              <a:gd name="connsiteY3" fmla="*/ 2094230 h 2573655"/>
              <a:gd name="connsiteX4" fmla="*/ 286385 w 375533"/>
              <a:gd name="connsiteY4" fmla="*/ 290830 h 2573655"/>
              <a:gd name="connsiteX5" fmla="*/ 0 w 375533"/>
              <a:gd name="connsiteY5" fmla="*/ 0 h 2573655"/>
              <a:gd name="connsiteX6" fmla="*/ 106680 w 375533"/>
              <a:gd name="connsiteY6" fmla="*/ 8890 h 2573655"/>
              <a:gd name="connsiteX7" fmla="*/ 357505 w 375533"/>
              <a:gd name="connsiteY7" fmla="*/ 245110 h 2573655"/>
              <a:gd name="connsiteX8" fmla="*/ 170180 w 375533"/>
              <a:gd name="connsiteY8" fmla="*/ 2115820 h 2573655"/>
              <a:gd name="connsiteX9" fmla="*/ 301625 w 375533"/>
              <a:gd name="connsiteY9" fmla="*/ 2548890 h 2573655"/>
              <a:gd name="connsiteX0" fmla="*/ 301625 w 377551"/>
              <a:gd name="connsiteY0" fmla="*/ 2548890 h 2573655"/>
              <a:gd name="connsiteX1" fmla="*/ 187327 w 377551"/>
              <a:gd name="connsiteY1" fmla="*/ 2573534 h 2573655"/>
              <a:gd name="connsiteX2" fmla="*/ 181610 w 377551"/>
              <a:gd name="connsiteY2" fmla="*/ 2573655 h 2573655"/>
              <a:gd name="connsiteX3" fmla="*/ 73025 w 377551"/>
              <a:gd name="connsiteY3" fmla="*/ 2094230 h 2573655"/>
              <a:gd name="connsiteX4" fmla="*/ 286385 w 377551"/>
              <a:gd name="connsiteY4" fmla="*/ 290830 h 2573655"/>
              <a:gd name="connsiteX5" fmla="*/ 0 w 377551"/>
              <a:gd name="connsiteY5" fmla="*/ 0 h 2573655"/>
              <a:gd name="connsiteX6" fmla="*/ 106680 w 377551"/>
              <a:gd name="connsiteY6" fmla="*/ 8890 h 2573655"/>
              <a:gd name="connsiteX7" fmla="*/ 359622 w 377551"/>
              <a:gd name="connsiteY7" fmla="*/ 245110 h 2573655"/>
              <a:gd name="connsiteX8" fmla="*/ 170180 w 377551"/>
              <a:gd name="connsiteY8" fmla="*/ 2115820 h 2573655"/>
              <a:gd name="connsiteX9" fmla="*/ 301625 w 377551"/>
              <a:gd name="connsiteY9" fmla="*/ 2548890 h 2573655"/>
              <a:gd name="connsiteX0" fmla="*/ 301625 w 377551"/>
              <a:gd name="connsiteY0" fmla="*/ 2548890 h 2573655"/>
              <a:gd name="connsiteX1" fmla="*/ 187327 w 377551"/>
              <a:gd name="connsiteY1" fmla="*/ 2573534 h 2573655"/>
              <a:gd name="connsiteX2" fmla="*/ 181610 w 377551"/>
              <a:gd name="connsiteY2" fmla="*/ 2573655 h 2573655"/>
              <a:gd name="connsiteX3" fmla="*/ 73025 w 377551"/>
              <a:gd name="connsiteY3" fmla="*/ 2094230 h 2573655"/>
              <a:gd name="connsiteX4" fmla="*/ 286385 w 377551"/>
              <a:gd name="connsiteY4" fmla="*/ 290830 h 2573655"/>
              <a:gd name="connsiteX5" fmla="*/ 0 w 377551"/>
              <a:gd name="connsiteY5" fmla="*/ 0 h 2573655"/>
              <a:gd name="connsiteX6" fmla="*/ 106680 w 377551"/>
              <a:gd name="connsiteY6" fmla="*/ 8890 h 2573655"/>
              <a:gd name="connsiteX7" fmla="*/ 359622 w 377551"/>
              <a:gd name="connsiteY7" fmla="*/ 245110 h 2573655"/>
              <a:gd name="connsiteX8" fmla="*/ 170180 w 377551"/>
              <a:gd name="connsiteY8" fmla="*/ 2115820 h 2573655"/>
              <a:gd name="connsiteX9" fmla="*/ 301625 w 377551"/>
              <a:gd name="connsiteY9" fmla="*/ 2548890 h 2573655"/>
              <a:gd name="connsiteX0" fmla="*/ 301625 w 375703"/>
              <a:gd name="connsiteY0" fmla="*/ 2548890 h 2573655"/>
              <a:gd name="connsiteX1" fmla="*/ 187327 w 375703"/>
              <a:gd name="connsiteY1" fmla="*/ 2573534 h 2573655"/>
              <a:gd name="connsiteX2" fmla="*/ 181610 w 375703"/>
              <a:gd name="connsiteY2" fmla="*/ 2573655 h 2573655"/>
              <a:gd name="connsiteX3" fmla="*/ 73025 w 375703"/>
              <a:gd name="connsiteY3" fmla="*/ 2094230 h 2573655"/>
              <a:gd name="connsiteX4" fmla="*/ 286385 w 375703"/>
              <a:gd name="connsiteY4" fmla="*/ 290830 h 2573655"/>
              <a:gd name="connsiteX5" fmla="*/ 0 w 375703"/>
              <a:gd name="connsiteY5" fmla="*/ 0 h 2573655"/>
              <a:gd name="connsiteX6" fmla="*/ 106680 w 375703"/>
              <a:gd name="connsiteY6" fmla="*/ 8890 h 2573655"/>
              <a:gd name="connsiteX7" fmla="*/ 359622 w 375703"/>
              <a:gd name="connsiteY7" fmla="*/ 245110 h 2573655"/>
              <a:gd name="connsiteX8" fmla="*/ 170180 w 375703"/>
              <a:gd name="connsiteY8" fmla="*/ 2115820 h 2573655"/>
              <a:gd name="connsiteX9" fmla="*/ 301625 w 375703"/>
              <a:gd name="connsiteY9" fmla="*/ 2548890 h 257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703" h="2573655">
                <a:moveTo>
                  <a:pt x="301625" y="2548890"/>
                </a:moveTo>
                <a:lnTo>
                  <a:pt x="187327" y="2573534"/>
                </a:lnTo>
                <a:lnTo>
                  <a:pt x="181610" y="2573655"/>
                </a:lnTo>
                <a:cubicBezTo>
                  <a:pt x="95673" y="2412788"/>
                  <a:pt x="57362" y="2280497"/>
                  <a:pt x="73025" y="2094230"/>
                </a:cubicBezTo>
                <a:cubicBezTo>
                  <a:pt x="64770" y="1693122"/>
                  <a:pt x="335915" y="533188"/>
                  <a:pt x="286385" y="290830"/>
                </a:cubicBezTo>
                <a:cubicBezTo>
                  <a:pt x="219498" y="184362"/>
                  <a:pt x="44662" y="176318"/>
                  <a:pt x="0" y="0"/>
                </a:cubicBezTo>
                <a:lnTo>
                  <a:pt x="106680" y="8890"/>
                </a:lnTo>
                <a:cubicBezTo>
                  <a:pt x="114088" y="97155"/>
                  <a:pt x="319406" y="176954"/>
                  <a:pt x="359622" y="245110"/>
                </a:cubicBezTo>
                <a:cubicBezTo>
                  <a:pt x="449580" y="325755"/>
                  <a:pt x="131022" y="1952625"/>
                  <a:pt x="170180" y="2115820"/>
                </a:cubicBezTo>
                <a:cubicBezTo>
                  <a:pt x="151553" y="2289810"/>
                  <a:pt x="218652" y="2428875"/>
                  <a:pt x="301625" y="254889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CB0FC57D-0F90-4113-93F9-6A4F3D8D8444}"/>
              </a:ext>
            </a:extLst>
          </p:cNvPr>
          <p:cNvSpPr/>
          <p:nvPr/>
        </p:nvSpPr>
        <p:spPr>
          <a:xfrm flipH="1">
            <a:off x="9252505" y="2959448"/>
            <a:ext cx="907021" cy="709613"/>
          </a:xfrm>
          <a:custGeom>
            <a:avLst/>
            <a:gdLst>
              <a:gd name="connsiteX0" fmla="*/ 0 w 490537"/>
              <a:gd name="connsiteY0" fmla="*/ 592138 h 601663"/>
              <a:gd name="connsiteX1" fmla="*/ 103187 w 490537"/>
              <a:gd name="connsiteY1" fmla="*/ 601663 h 601663"/>
              <a:gd name="connsiteX2" fmla="*/ 476250 w 490537"/>
              <a:gd name="connsiteY2" fmla="*/ 103188 h 601663"/>
              <a:gd name="connsiteX3" fmla="*/ 490537 w 490537"/>
              <a:gd name="connsiteY3" fmla="*/ 0 h 601663"/>
              <a:gd name="connsiteX4" fmla="*/ 420687 w 490537"/>
              <a:gd name="connsiteY4" fmla="*/ 1588 h 601663"/>
              <a:gd name="connsiteX5" fmla="*/ 420687 w 490537"/>
              <a:gd name="connsiteY5" fmla="*/ 1588 h 601663"/>
              <a:gd name="connsiteX6" fmla="*/ 411162 w 490537"/>
              <a:gd name="connsiteY6" fmla="*/ 104775 h 601663"/>
              <a:gd name="connsiteX7" fmla="*/ 0 w 490537"/>
              <a:gd name="connsiteY7" fmla="*/ 592138 h 601663"/>
              <a:gd name="connsiteX0" fmla="*/ 0 w 490537"/>
              <a:gd name="connsiteY0" fmla="*/ 592138 h 601663"/>
              <a:gd name="connsiteX1" fmla="*/ 103187 w 490537"/>
              <a:gd name="connsiteY1" fmla="*/ 601663 h 601663"/>
              <a:gd name="connsiteX2" fmla="*/ 476250 w 490537"/>
              <a:gd name="connsiteY2" fmla="*/ 103188 h 601663"/>
              <a:gd name="connsiteX3" fmla="*/ 490537 w 490537"/>
              <a:gd name="connsiteY3" fmla="*/ 0 h 601663"/>
              <a:gd name="connsiteX4" fmla="*/ 420687 w 490537"/>
              <a:gd name="connsiteY4" fmla="*/ 1588 h 601663"/>
              <a:gd name="connsiteX5" fmla="*/ 420687 w 490537"/>
              <a:gd name="connsiteY5" fmla="*/ 1588 h 601663"/>
              <a:gd name="connsiteX6" fmla="*/ 411162 w 490537"/>
              <a:gd name="connsiteY6" fmla="*/ 104775 h 601663"/>
              <a:gd name="connsiteX7" fmla="*/ 57109 w 490537"/>
              <a:gd name="connsiteY7" fmla="*/ 430076 h 601663"/>
              <a:gd name="connsiteX8" fmla="*/ 0 w 490537"/>
              <a:gd name="connsiteY8" fmla="*/ 592138 h 601663"/>
              <a:gd name="connsiteX0" fmla="*/ 0 w 490537"/>
              <a:gd name="connsiteY0" fmla="*/ 592138 h 601663"/>
              <a:gd name="connsiteX1" fmla="*/ 103187 w 490537"/>
              <a:gd name="connsiteY1" fmla="*/ 601663 h 601663"/>
              <a:gd name="connsiteX2" fmla="*/ 130134 w 490537"/>
              <a:gd name="connsiteY2" fmla="*/ 471351 h 601663"/>
              <a:gd name="connsiteX3" fmla="*/ 476250 w 490537"/>
              <a:gd name="connsiteY3" fmla="*/ 103188 h 601663"/>
              <a:gd name="connsiteX4" fmla="*/ 490537 w 490537"/>
              <a:gd name="connsiteY4" fmla="*/ 0 h 601663"/>
              <a:gd name="connsiteX5" fmla="*/ 420687 w 490537"/>
              <a:gd name="connsiteY5" fmla="*/ 1588 h 601663"/>
              <a:gd name="connsiteX6" fmla="*/ 420687 w 490537"/>
              <a:gd name="connsiteY6" fmla="*/ 1588 h 601663"/>
              <a:gd name="connsiteX7" fmla="*/ 411162 w 490537"/>
              <a:gd name="connsiteY7" fmla="*/ 104775 h 601663"/>
              <a:gd name="connsiteX8" fmla="*/ 57109 w 490537"/>
              <a:gd name="connsiteY8" fmla="*/ 430076 h 601663"/>
              <a:gd name="connsiteX9" fmla="*/ 0 w 490537"/>
              <a:gd name="connsiteY9" fmla="*/ 592138 h 601663"/>
              <a:gd name="connsiteX0" fmla="*/ 0 w 793750"/>
              <a:gd name="connsiteY0" fmla="*/ 592138 h 601663"/>
              <a:gd name="connsiteX1" fmla="*/ 103187 w 793750"/>
              <a:gd name="connsiteY1" fmla="*/ 601663 h 601663"/>
              <a:gd name="connsiteX2" fmla="*/ 130134 w 793750"/>
              <a:gd name="connsiteY2" fmla="*/ 471351 h 601663"/>
              <a:gd name="connsiteX3" fmla="*/ 793750 w 793750"/>
              <a:gd name="connsiteY3" fmla="*/ 201613 h 601663"/>
              <a:gd name="connsiteX4" fmla="*/ 490537 w 793750"/>
              <a:gd name="connsiteY4" fmla="*/ 0 h 601663"/>
              <a:gd name="connsiteX5" fmla="*/ 420687 w 793750"/>
              <a:gd name="connsiteY5" fmla="*/ 1588 h 601663"/>
              <a:gd name="connsiteX6" fmla="*/ 420687 w 793750"/>
              <a:gd name="connsiteY6" fmla="*/ 1588 h 601663"/>
              <a:gd name="connsiteX7" fmla="*/ 411162 w 793750"/>
              <a:gd name="connsiteY7" fmla="*/ 104775 h 601663"/>
              <a:gd name="connsiteX8" fmla="*/ 57109 w 793750"/>
              <a:gd name="connsiteY8" fmla="*/ 430076 h 601663"/>
              <a:gd name="connsiteX9" fmla="*/ 0 w 793750"/>
              <a:gd name="connsiteY9" fmla="*/ 592138 h 601663"/>
              <a:gd name="connsiteX0" fmla="*/ 0 w 874712"/>
              <a:gd name="connsiteY0" fmla="*/ 696913 h 706438"/>
              <a:gd name="connsiteX1" fmla="*/ 103187 w 874712"/>
              <a:gd name="connsiteY1" fmla="*/ 706438 h 706438"/>
              <a:gd name="connsiteX2" fmla="*/ 130134 w 874712"/>
              <a:gd name="connsiteY2" fmla="*/ 576126 h 706438"/>
              <a:gd name="connsiteX3" fmla="*/ 793750 w 874712"/>
              <a:gd name="connsiteY3" fmla="*/ 306388 h 706438"/>
              <a:gd name="connsiteX4" fmla="*/ 874712 w 874712"/>
              <a:gd name="connsiteY4" fmla="*/ 0 h 706438"/>
              <a:gd name="connsiteX5" fmla="*/ 420687 w 874712"/>
              <a:gd name="connsiteY5" fmla="*/ 106363 h 706438"/>
              <a:gd name="connsiteX6" fmla="*/ 420687 w 874712"/>
              <a:gd name="connsiteY6" fmla="*/ 106363 h 706438"/>
              <a:gd name="connsiteX7" fmla="*/ 411162 w 874712"/>
              <a:gd name="connsiteY7" fmla="*/ 209550 h 706438"/>
              <a:gd name="connsiteX8" fmla="*/ 57109 w 874712"/>
              <a:gd name="connsiteY8" fmla="*/ 534851 h 706438"/>
              <a:gd name="connsiteX9" fmla="*/ 0 w 874712"/>
              <a:gd name="connsiteY9" fmla="*/ 696913 h 706438"/>
              <a:gd name="connsiteX0" fmla="*/ 0 w 874712"/>
              <a:gd name="connsiteY0" fmla="*/ 696913 h 706438"/>
              <a:gd name="connsiteX1" fmla="*/ 103187 w 874712"/>
              <a:gd name="connsiteY1" fmla="*/ 706438 h 706438"/>
              <a:gd name="connsiteX2" fmla="*/ 130134 w 874712"/>
              <a:gd name="connsiteY2" fmla="*/ 576126 h 706438"/>
              <a:gd name="connsiteX3" fmla="*/ 793750 w 874712"/>
              <a:gd name="connsiteY3" fmla="*/ 306388 h 706438"/>
              <a:gd name="connsiteX4" fmla="*/ 874712 w 874712"/>
              <a:gd name="connsiteY4" fmla="*/ 0 h 706438"/>
              <a:gd name="connsiteX5" fmla="*/ 420687 w 874712"/>
              <a:gd name="connsiteY5" fmla="*/ 106363 h 706438"/>
              <a:gd name="connsiteX6" fmla="*/ 760412 w 874712"/>
              <a:gd name="connsiteY6" fmla="*/ 11113 h 706438"/>
              <a:gd name="connsiteX7" fmla="*/ 411162 w 874712"/>
              <a:gd name="connsiteY7" fmla="*/ 209550 h 706438"/>
              <a:gd name="connsiteX8" fmla="*/ 57109 w 874712"/>
              <a:gd name="connsiteY8" fmla="*/ 534851 h 706438"/>
              <a:gd name="connsiteX9" fmla="*/ 0 w 874712"/>
              <a:gd name="connsiteY9" fmla="*/ 696913 h 706438"/>
              <a:gd name="connsiteX0" fmla="*/ 0 w 874712"/>
              <a:gd name="connsiteY0" fmla="*/ 724319 h 733844"/>
              <a:gd name="connsiteX1" fmla="*/ 103187 w 874712"/>
              <a:gd name="connsiteY1" fmla="*/ 733844 h 733844"/>
              <a:gd name="connsiteX2" fmla="*/ 130134 w 874712"/>
              <a:gd name="connsiteY2" fmla="*/ 603532 h 733844"/>
              <a:gd name="connsiteX3" fmla="*/ 793750 w 874712"/>
              <a:gd name="connsiteY3" fmla="*/ 333794 h 733844"/>
              <a:gd name="connsiteX4" fmla="*/ 874712 w 874712"/>
              <a:gd name="connsiteY4" fmla="*/ 27406 h 733844"/>
              <a:gd name="connsiteX5" fmla="*/ 760412 w 874712"/>
              <a:gd name="connsiteY5" fmla="*/ 38519 h 733844"/>
              <a:gd name="connsiteX6" fmla="*/ 411162 w 874712"/>
              <a:gd name="connsiteY6" fmla="*/ 236956 h 733844"/>
              <a:gd name="connsiteX7" fmla="*/ 57109 w 874712"/>
              <a:gd name="connsiteY7" fmla="*/ 562257 h 733844"/>
              <a:gd name="connsiteX8" fmla="*/ 0 w 874712"/>
              <a:gd name="connsiteY8" fmla="*/ 724319 h 733844"/>
              <a:gd name="connsiteX0" fmla="*/ 0 w 874712"/>
              <a:gd name="connsiteY0" fmla="*/ 724319 h 733844"/>
              <a:gd name="connsiteX1" fmla="*/ 103187 w 874712"/>
              <a:gd name="connsiteY1" fmla="*/ 733844 h 733844"/>
              <a:gd name="connsiteX2" fmla="*/ 130134 w 874712"/>
              <a:gd name="connsiteY2" fmla="*/ 603532 h 733844"/>
              <a:gd name="connsiteX3" fmla="*/ 793750 w 874712"/>
              <a:gd name="connsiteY3" fmla="*/ 333794 h 733844"/>
              <a:gd name="connsiteX4" fmla="*/ 874712 w 874712"/>
              <a:gd name="connsiteY4" fmla="*/ 27406 h 733844"/>
              <a:gd name="connsiteX5" fmla="*/ 760412 w 874712"/>
              <a:gd name="connsiteY5" fmla="*/ 38519 h 733844"/>
              <a:gd name="connsiteX6" fmla="*/ 690562 w 874712"/>
              <a:gd name="connsiteY6" fmla="*/ 265531 h 733844"/>
              <a:gd name="connsiteX7" fmla="*/ 57109 w 874712"/>
              <a:gd name="connsiteY7" fmla="*/ 562257 h 733844"/>
              <a:gd name="connsiteX8" fmla="*/ 0 w 874712"/>
              <a:gd name="connsiteY8" fmla="*/ 724319 h 733844"/>
              <a:gd name="connsiteX0" fmla="*/ 0 w 876300"/>
              <a:gd name="connsiteY0" fmla="*/ 724319 h 733844"/>
              <a:gd name="connsiteX1" fmla="*/ 103187 w 876300"/>
              <a:gd name="connsiteY1" fmla="*/ 733844 h 733844"/>
              <a:gd name="connsiteX2" fmla="*/ 130134 w 876300"/>
              <a:gd name="connsiteY2" fmla="*/ 603532 h 733844"/>
              <a:gd name="connsiteX3" fmla="*/ 876300 w 876300"/>
              <a:gd name="connsiteY3" fmla="*/ 276644 h 733844"/>
              <a:gd name="connsiteX4" fmla="*/ 874712 w 876300"/>
              <a:gd name="connsiteY4" fmla="*/ 27406 h 733844"/>
              <a:gd name="connsiteX5" fmla="*/ 760412 w 876300"/>
              <a:gd name="connsiteY5" fmla="*/ 38519 h 733844"/>
              <a:gd name="connsiteX6" fmla="*/ 690562 w 876300"/>
              <a:gd name="connsiteY6" fmla="*/ 265531 h 733844"/>
              <a:gd name="connsiteX7" fmla="*/ 57109 w 876300"/>
              <a:gd name="connsiteY7" fmla="*/ 562257 h 733844"/>
              <a:gd name="connsiteX8" fmla="*/ 0 w 876300"/>
              <a:gd name="connsiteY8" fmla="*/ 724319 h 733844"/>
              <a:gd name="connsiteX0" fmla="*/ 0 w 876300"/>
              <a:gd name="connsiteY0" fmla="*/ 724319 h 733844"/>
              <a:gd name="connsiteX1" fmla="*/ 103187 w 876300"/>
              <a:gd name="connsiteY1" fmla="*/ 733844 h 733844"/>
              <a:gd name="connsiteX2" fmla="*/ 130134 w 876300"/>
              <a:gd name="connsiteY2" fmla="*/ 603532 h 733844"/>
              <a:gd name="connsiteX3" fmla="*/ 876300 w 876300"/>
              <a:gd name="connsiteY3" fmla="*/ 276644 h 733844"/>
              <a:gd name="connsiteX4" fmla="*/ 874712 w 876300"/>
              <a:gd name="connsiteY4" fmla="*/ 27406 h 733844"/>
              <a:gd name="connsiteX5" fmla="*/ 760412 w 876300"/>
              <a:gd name="connsiteY5" fmla="*/ 38519 h 733844"/>
              <a:gd name="connsiteX6" fmla="*/ 690562 w 876300"/>
              <a:gd name="connsiteY6" fmla="*/ 265531 h 733844"/>
              <a:gd name="connsiteX7" fmla="*/ 57109 w 876300"/>
              <a:gd name="connsiteY7" fmla="*/ 562257 h 733844"/>
              <a:gd name="connsiteX8" fmla="*/ 0 w 876300"/>
              <a:gd name="connsiteY8" fmla="*/ 724319 h 733844"/>
              <a:gd name="connsiteX0" fmla="*/ 0 w 874734"/>
              <a:gd name="connsiteY0" fmla="*/ 724319 h 733844"/>
              <a:gd name="connsiteX1" fmla="*/ 103187 w 874734"/>
              <a:gd name="connsiteY1" fmla="*/ 733844 h 733844"/>
              <a:gd name="connsiteX2" fmla="*/ 130134 w 874734"/>
              <a:gd name="connsiteY2" fmla="*/ 603532 h 733844"/>
              <a:gd name="connsiteX3" fmla="*/ 866775 w 874734"/>
              <a:gd name="connsiteY3" fmla="*/ 241719 h 733844"/>
              <a:gd name="connsiteX4" fmla="*/ 874712 w 874734"/>
              <a:gd name="connsiteY4" fmla="*/ 27406 h 733844"/>
              <a:gd name="connsiteX5" fmla="*/ 760412 w 874734"/>
              <a:gd name="connsiteY5" fmla="*/ 38519 h 733844"/>
              <a:gd name="connsiteX6" fmla="*/ 690562 w 874734"/>
              <a:gd name="connsiteY6" fmla="*/ 265531 h 733844"/>
              <a:gd name="connsiteX7" fmla="*/ 57109 w 874734"/>
              <a:gd name="connsiteY7" fmla="*/ 562257 h 733844"/>
              <a:gd name="connsiteX8" fmla="*/ 0 w 874734"/>
              <a:gd name="connsiteY8" fmla="*/ 724319 h 733844"/>
              <a:gd name="connsiteX0" fmla="*/ 0 w 895712"/>
              <a:gd name="connsiteY0" fmla="*/ 724319 h 733844"/>
              <a:gd name="connsiteX1" fmla="*/ 103187 w 895712"/>
              <a:gd name="connsiteY1" fmla="*/ 733844 h 733844"/>
              <a:gd name="connsiteX2" fmla="*/ 130134 w 895712"/>
              <a:gd name="connsiteY2" fmla="*/ 603532 h 733844"/>
              <a:gd name="connsiteX3" fmla="*/ 866775 w 895712"/>
              <a:gd name="connsiteY3" fmla="*/ 241719 h 733844"/>
              <a:gd name="connsiteX4" fmla="*/ 874712 w 895712"/>
              <a:gd name="connsiteY4" fmla="*/ 27406 h 733844"/>
              <a:gd name="connsiteX5" fmla="*/ 760412 w 895712"/>
              <a:gd name="connsiteY5" fmla="*/ 38519 h 733844"/>
              <a:gd name="connsiteX6" fmla="*/ 690562 w 895712"/>
              <a:gd name="connsiteY6" fmla="*/ 265531 h 733844"/>
              <a:gd name="connsiteX7" fmla="*/ 57109 w 895712"/>
              <a:gd name="connsiteY7" fmla="*/ 562257 h 733844"/>
              <a:gd name="connsiteX8" fmla="*/ 0 w 895712"/>
              <a:gd name="connsiteY8" fmla="*/ 724319 h 733844"/>
              <a:gd name="connsiteX0" fmla="*/ 0 w 895712"/>
              <a:gd name="connsiteY0" fmla="*/ 724319 h 733844"/>
              <a:gd name="connsiteX1" fmla="*/ 103187 w 895712"/>
              <a:gd name="connsiteY1" fmla="*/ 733844 h 733844"/>
              <a:gd name="connsiteX2" fmla="*/ 130134 w 895712"/>
              <a:gd name="connsiteY2" fmla="*/ 603532 h 733844"/>
              <a:gd name="connsiteX3" fmla="*/ 866775 w 895712"/>
              <a:gd name="connsiteY3" fmla="*/ 241719 h 733844"/>
              <a:gd name="connsiteX4" fmla="*/ 874712 w 895712"/>
              <a:gd name="connsiteY4" fmla="*/ 27406 h 733844"/>
              <a:gd name="connsiteX5" fmla="*/ 760412 w 895712"/>
              <a:gd name="connsiteY5" fmla="*/ 38519 h 733844"/>
              <a:gd name="connsiteX6" fmla="*/ 690562 w 895712"/>
              <a:gd name="connsiteY6" fmla="*/ 265531 h 733844"/>
              <a:gd name="connsiteX7" fmla="*/ 57109 w 895712"/>
              <a:gd name="connsiteY7" fmla="*/ 562257 h 733844"/>
              <a:gd name="connsiteX8" fmla="*/ 0 w 895712"/>
              <a:gd name="connsiteY8" fmla="*/ 724319 h 733844"/>
              <a:gd name="connsiteX0" fmla="*/ 0 w 912411"/>
              <a:gd name="connsiteY0" fmla="*/ 724319 h 733844"/>
              <a:gd name="connsiteX1" fmla="*/ 103187 w 912411"/>
              <a:gd name="connsiteY1" fmla="*/ 733844 h 733844"/>
              <a:gd name="connsiteX2" fmla="*/ 130134 w 912411"/>
              <a:gd name="connsiteY2" fmla="*/ 603532 h 733844"/>
              <a:gd name="connsiteX3" fmla="*/ 889000 w 912411"/>
              <a:gd name="connsiteY3" fmla="*/ 267119 h 733844"/>
              <a:gd name="connsiteX4" fmla="*/ 874712 w 912411"/>
              <a:gd name="connsiteY4" fmla="*/ 27406 h 733844"/>
              <a:gd name="connsiteX5" fmla="*/ 760412 w 912411"/>
              <a:gd name="connsiteY5" fmla="*/ 38519 h 733844"/>
              <a:gd name="connsiteX6" fmla="*/ 690562 w 912411"/>
              <a:gd name="connsiteY6" fmla="*/ 265531 h 733844"/>
              <a:gd name="connsiteX7" fmla="*/ 57109 w 912411"/>
              <a:gd name="connsiteY7" fmla="*/ 562257 h 733844"/>
              <a:gd name="connsiteX8" fmla="*/ 0 w 912411"/>
              <a:gd name="connsiteY8" fmla="*/ 724319 h 733844"/>
              <a:gd name="connsiteX0" fmla="*/ 0 w 897339"/>
              <a:gd name="connsiteY0" fmla="*/ 724319 h 733844"/>
              <a:gd name="connsiteX1" fmla="*/ 103187 w 897339"/>
              <a:gd name="connsiteY1" fmla="*/ 733844 h 733844"/>
              <a:gd name="connsiteX2" fmla="*/ 130134 w 897339"/>
              <a:gd name="connsiteY2" fmla="*/ 603532 h 733844"/>
              <a:gd name="connsiteX3" fmla="*/ 889000 w 897339"/>
              <a:gd name="connsiteY3" fmla="*/ 267119 h 733844"/>
              <a:gd name="connsiteX4" fmla="*/ 874712 w 897339"/>
              <a:gd name="connsiteY4" fmla="*/ 27406 h 733844"/>
              <a:gd name="connsiteX5" fmla="*/ 760412 w 897339"/>
              <a:gd name="connsiteY5" fmla="*/ 38519 h 733844"/>
              <a:gd name="connsiteX6" fmla="*/ 690562 w 897339"/>
              <a:gd name="connsiteY6" fmla="*/ 265531 h 733844"/>
              <a:gd name="connsiteX7" fmla="*/ 57109 w 897339"/>
              <a:gd name="connsiteY7" fmla="*/ 562257 h 733844"/>
              <a:gd name="connsiteX8" fmla="*/ 0 w 897339"/>
              <a:gd name="connsiteY8" fmla="*/ 724319 h 733844"/>
              <a:gd name="connsiteX0" fmla="*/ 0 w 897339"/>
              <a:gd name="connsiteY0" fmla="*/ 705338 h 714863"/>
              <a:gd name="connsiteX1" fmla="*/ 103187 w 897339"/>
              <a:gd name="connsiteY1" fmla="*/ 714863 h 714863"/>
              <a:gd name="connsiteX2" fmla="*/ 130134 w 897339"/>
              <a:gd name="connsiteY2" fmla="*/ 584551 h 714863"/>
              <a:gd name="connsiteX3" fmla="*/ 889000 w 897339"/>
              <a:gd name="connsiteY3" fmla="*/ 248138 h 714863"/>
              <a:gd name="connsiteX4" fmla="*/ 874712 w 897339"/>
              <a:gd name="connsiteY4" fmla="*/ 8425 h 714863"/>
              <a:gd name="connsiteX5" fmla="*/ 760412 w 897339"/>
              <a:gd name="connsiteY5" fmla="*/ 19538 h 714863"/>
              <a:gd name="connsiteX6" fmla="*/ 690562 w 897339"/>
              <a:gd name="connsiteY6" fmla="*/ 246550 h 714863"/>
              <a:gd name="connsiteX7" fmla="*/ 57109 w 897339"/>
              <a:gd name="connsiteY7" fmla="*/ 543276 h 714863"/>
              <a:gd name="connsiteX8" fmla="*/ 0 w 897339"/>
              <a:gd name="connsiteY8" fmla="*/ 705338 h 714863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130134 w 897339"/>
              <a:gd name="connsiteY2" fmla="*/ 57841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60412 w 897339"/>
              <a:gd name="connsiteY5" fmla="*/ 13406 h 708731"/>
              <a:gd name="connsiteX6" fmla="*/ 690562 w 897339"/>
              <a:gd name="connsiteY6" fmla="*/ 240418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130134 w 897339"/>
              <a:gd name="connsiteY2" fmla="*/ 57841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60412 w 897339"/>
              <a:gd name="connsiteY5" fmla="*/ 13406 h 708731"/>
              <a:gd name="connsiteX6" fmla="*/ 792162 w 897339"/>
              <a:gd name="connsiteY6" fmla="*/ 230893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130134 w 897339"/>
              <a:gd name="connsiteY2" fmla="*/ 57841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60412 w 897339"/>
              <a:gd name="connsiteY5" fmla="*/ 13406 h 708731"/>
              <a:gd name="connsiteX6" fmla="*/ 792162 w 897339"/>
              <a:gd name="connsiteY6" fmla="*/ 230893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130134 w 897339"/>
              <a:gd name="connsiteY2" fmla="*/ 57841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92162 w 897339"/>
              <a:gd name="connsiteY6" fmla="*/ 230893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130134 w 897339"/>
              <a:gd name="connsiteY2" fmla="*/ 57841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130134 w 897339"/>
              <a:gd name="connsiteY2" fmla="*/ 57841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571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7615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825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825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825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9206 h 708731"/>
              <a:gd name="connsiteX1" fmla="*/ 103187 w 897339"/>
              <a:gd name="connsiteY1" fmla="*/ 708731 h 708731"/>
              <a:gd name="connsiteX2" fmla="*/ 234909 w 897339"/>
              <a:gd name="connsiteY2" fmla="*/ 546669 h 708731"/>
              <a:gd name="connsiteX3" fmla="*/ 889000 w 897339"/>
              <a:gd name="connsiteY3" fmla="*/ 242006 h 708731"/>
              <a:gd name="connsiteX4" fmla="*/ 874712 w 897339"/>
              <a:gd name="connsiteY4" fmla="*/ 2293 h 708731"/>
              <a:gd name="connsiteX5" fmla="*/ 776287 w 897339"/>
              <a:gd name="connsiteY5" fmla="*/ 13406 h 708731"/>
              <a:gd name="connsiteX6" fmla="*/ 788987 w 897339"/>
              <a:gd name="connsiteY6" fmla="*/ 208668 h 708731"/>
              <a:gd name="connsiteX7" fmla="*/ 82509 w 897339"/>
              <a:gd name="connsiteY7" fmla="*/ 537144 h 708731"/>
              <a:gd name="connsiteX8" fmla="*/ 0 w 897339"/>
              <a:gd name="connsiteY8" fmla="*/ 699206 h 708731"/>
              <a:gd name="connsiteX0" fmla="*/ 0 w 897339"/>
              <a:gd name="connsiteY0" fmla="*/ 696913 h 706438"/>
              <a:gd name="connsiteX1" fmla="*/ 103187 w 897339"/>
              <a:gd name="connsiteY1" fmla="*/ 706438 h 706438"/>
              <a:gd name="connsiteX2" fmla="*/ 234909 w 897339"/>
              <a:gd name="connsiteY2" fmla="*/ 544376 h 706438"/>
              <a:gd name="connsiteX3" fmla="*/ 889000 w 897339"/>
              <a:gd name="connsiteY3" fmla="*/ 239713 h 706438"/>
              <a:gd name="connsiteX4" fmla="*/ 874712 w 897339"/>
              <a:gd name="connsiteY4" fmla="*/ 0 h 706438"/>
              <a:gd name="connsiteX5" fmla="*/ 776287 w 897339"/>
              <a:gd name="connsiteY5" fmla="*/ 11113 h 706438"/>
              <a:gd name="connsiteX6" fmla="*/ 788987 w 897339"/>
              <a:gd name="connsiteY6" fmla="*/ 206375 h 706438"/>
              <a:gd name="connsiteX7" fmla="*/ 82509 w 897339"/>
              <a:gd name="connsiteY7" fmla="*/ 534851 h 706438"/>
              <a:gd name="connsiteX8" fmla="*/ 0 w 897339"/>
              <a:gd name="connsiteY8" fmla="*/ 696913 h 706438"/>
              <a:gd name="connsiteX0" fmla="*/ 0 w 902667"/>
              <a:gd name="connsiteY0" fmla="*/ 696913 h 706438"/>
              <a:gd name="connsiteX1" fmla="*/ 103187 w 902667"/>
              <a:gd name="connsiteY1" fmla="*/ 706438 h 706438"/>
              <a:gd name="connsiteX2" fmla="*/ 234909 w 902667"/>
              <a:gd name="connsiteY2" fmla="*/ 544376 h 706438"/>
              <a:gd name="connsiteX3" fmla="*/ 889000 w 902667"/>
              <a:gd name="connsiteY3" fmla="*/ 239713 h 706438"/>
              <a:gd name="connsiteX4" fmla="*/ 874712 w 902667"/>
              <a:gd name="connsiteY4" fmla="*/ 0 h 706438"/>
              <a:gd name="connsiteX5" fmla="*/ 776287 w 902667"/>
              <a:gd name="connsiteY5" fmla="*/ 11113 h 706438"/>
              <a:gd name="connsiteX6" fmla="*/ 788987 w 902667"/>
              <a:gd name="connsiteY6" fmla="*/ 206375 h 706438"/>
              <a:gd name="connsiteX7" fmla="*/ 82509 w 902667"/>
              <a:gd name="connsiteY7" fmla="*/ 534851 h 706438"/>
              <a:gd name="connsiteX8" fmla="*/ 0 w 902667"/>
              <a:gd name="connsiteY8" fmla="*/ 696913 h 706438"/>
              <a:gd name="connsiteX0" fmla="*/ 0 w 902667"/>
              <a:gd name="connsiteY0" fmla="*/ 696913 h 706438"/>
              <a:gd name="connsiteX1" fmla="*/ 103187 w 902667"/>
              <a:gd name="connsiteY1" fmla="*/ 706438 h 706438"/>
              <a:gd name="connsiteX2" fmla="*/ 234909 w 902667"/>
              <a:gd name="connsiteY2" fmla="*/ 544376 h 706438"/>
              <a:gd name="connsiteX3" fmla="*/ 889000 w 902667"/>
              <a:gd name="connsiteY3" fmla="*/ 239713 h 706438"/>
              <a:gd name="connsiteX4" fmla="*/ 874712 w 902667"/>
              <a:gd name="connsiteY4" fmla="*/ 0 h 706438"/>
              <a:gd name="connsiteX5" fmla="*/ 776287 w 902667"/>
              <a:gd name="connsiteY5" fmla="*/ 11113 h 706438"/>
              <a:gd name="connsiteX6" fmla="*/ 788987 w 902667"/>
              <a:gd name="connsiteY6" fmla="*/ 206375 h 706438"/>
              <a:gd name="connsiteX7" fmla="*/ 82509 w 902667"/>
              <a:gd name="connsiteY7" fmla="*/ 534851 h 706438"/>
              <a:gd name="connsiteX8" fmla="*/ 0 w 902667"/>
              <a:gd name="connsiteY8" fmla="*/ 696913 h 706438"/>
              <a:gd name="connsiteX0" fmla="*/ 0 w 902667"/>
              <a:gd name="connsiteY0" fmla="*/ 696913 h 706438"/>
              <a:gd name="connsiteX1" fmla="*/ 103187 w 902667"/>
              <a:gd name="connsiteY1" fmla="*/ 706438 h 706438"/>
              <a:gd name="connsiteX2" fmla="*/ 234909 w 902667"/>
              <a:gd name="connsiteY2" fmla="*/ 544376 h 706438"/>
              <a:gd name="connsiteX3" fmla="*/ 889000 w 902667"/>
              <a:gd name="connsiteY3" fmla="*/ 239713 h 706438"/>
              <a:gd name="connsiteX4" fmla="*/ 874712 w 902667"/>
              <a:gd name="connsiteY4" fmla="*/ 0 h 706438"/>
              <a:gd name="connsiteX5" fmla="*/ 776287 w 902667"/>
              <a:gd name="connsiteY5" fmla="*/ 11113 h 706438"/>
              <a:gd name="connsiteX6" fmla="*/ 788987 w 902667"/>
              <a:gd name="connsiteY6" fmla="*/ 206375 h 706438"/>
              <a:gd name="connsiteX7" fmla="*/ 82509 w 902667"/>
              <a:gd name="connsiteY7" fmla="*/ 534851 h 706438"/>
              <a:gd name="connsiteX8" fmla="*/ 0 w 902667"/>
              <a:gd name="connsiteY8" fmla="*/ 696913 h 706438"/>
              <a:gd name="connsiteX0" fmla="*/ 0 w 902667"/>
              <a:gd name="connsiteY0" fmla="*/ 696913 h 706438"/>
              <a:gd name="connsiteX1" fmla="*/ 103187 w 902667"/>
              <a:gd name="connsiteY1" fmla="*/ 706438 h 706438"/>
              <a:gd name="connsiteX2" fmla="*/ 234909 w 902667"/>
              <a:gd name="connsiteY2" fmla="*/ 544376 h 706438"/>
              <a:gd name="connsiteX3" fmla="*/ 889000 w 902667"/>
              <a:gd name="connsiteY3" fmla="*/ 239713 h 706438"/>
              <a:gd name="connsiteX4" fmla="*/ 874712 w 902667"/>
              <a:gd name="connsiteY4" fmla="*/ 0 h 706438"/>
              <a:gd name="connsiteX5" fmla="*/ 776287 w 902667"/>
              <a:gd name="connsiteY5" fmla="*/ 11113 h 706438"/>
              <a:gd name="connsiteX6" fmla="*/ 788987 w 902667"/>
              <a:gd name="connsiteY6" fmla="*/ 206375 h 706438"/>
              <a:gd name="connsiteX7" fmla="*/ 82509 w 902667"/>
              <a:gd name="connsiteY7" fmla="*/ 534851 h 706438"/>
              <a:gd name="connsiteX8" fmla="*/ 0 w 902667"/>
              <a:gd name="connsiteY8" fmla="*/ 696913 h 706438"/>
              <a:gd name="connsiteX0" fmla="*/ 0 w 902667"/>
              <a:gd name="connsiteY0" fmla="*/ 696913 h 706438"/>
              <a:gd name="connsiteX1" fmla="*/ 103187 w 902667"/>
              <a:gd name="connsiteY1" fmla="*/ 706438 h 706438"/>
              <a:gd name="connsiteX2" fmla="*/ 234909 w 902667"/>
              <a:gd name="connsiteY2" fmla="*/ 544376 h 706438"/>
              <a:gd name="connsiteX3" fmla="*/ 889000 w 902667"/>
              <a:gd name="connsiteY3" fmla="*/ 239713 h 706438"/>
              <a:gd name="connsiteX4" fmla="*/ 874712 w 902667"/>
              <a:gd name="connsiteY4" fmla="*/ 0 h 706438"/>
              <a:gd name="connsiteX5" fmla="*/ 776287 w 902667"/>
              <a:gd name="connsiteY5" fmla="*/ 11113 h 706438"/>
              <a:gd name="connsiteX6" fmla="*/ 788987 w 902667"/>
              <a:gd name="connsiteY6" fmla="*/ 206375 h 706438"/>
              <a:gd name="connsiteX7" fmla="*/ 82509 w 902667"/>
              <a:gd name="connsiteY7" fmla="*/ 534851 h 706438"/>
              <a:gd name="connsiteX8" fmla="*/ 0 w 902667"/>
              <a:gd name="connsiteY8" fmla="*/ 696913 h 706438"/>
              <a:gd name="connsiteX0" fmla="*/ 0 w 902667"/>
              <a:gd name="connsiteY0" fmla="*/ 696913 h 706438"/>
              <a:gd name="connsiteX1" fmla="*/ 103187 w 902667"/>
              <a:gd name="connsiteY1" fmla="*/ 706438 h 706438"/>
              <a:gd name="connsiteX2" fmla="*/ 234909 w 902667"/>
              <a:gd name="connsiteY2" fmla="*/ 544376 h 706438"/>
              <a:gd name="connsiteX3" fmla="*/ 889000 w 902667"/>
              <a:gd name="connsiteY3" fmla="*/ 239713 h 706438"/>
              <a:gd name="connsiteX4" fmla="*/ 874712 w 902667"/>
              <a:gd name="connsiteY4" fmla="*/ 0 h 706438"/>
              <a:gd name="connsiteX5" fmla="*/ 776287 w 902667"/>
              <a:gd name="connsiteY5" fmla="*/ 11113 h 706438"/>
              <a:gd name="connsiteX6" fmla="*/ 788987 w 902667"/>
              <a:gd name="connsiteY6" fmla="*/ 206375 h 706438"/>
              <a:gd name="connsiteX7" fmla="*/ 82509 w 902667"/>
              <a:gd name="connsiteY7" fmla="*/ 534851 h 706438"/>
              <a:gd name="connsiteX8" fmla="*/ 0 w 902667"/>
              <a:gd name="connsiteY8" fmla="*/ 696913 h 706438"/>
              <a:gd name="connsiteX0" fmla="*/ 0 w 902667"/>
              <a:gd name="connsiteY0" fmla="*/ 696913 h 706438"/>
              <a:gd name="connsiteX1" fmla="*/ 103187 w 902667"/>
              <a:gd name="connsiteY1" fmla="*/ 706438 h 706438"/>
              <a:gd name="connsiteX2" fmla="*/ 234909 w 902667"/>
              <a:gd name="connsiteY2" fmla="*/ 544376 h 706438"/>
              <a:gd name="connsiteX3" fmla="*/ 889000 w 902667"/>
              <a:gd name="connsiteY3" fmla="*/ 239713 h 706438"/>
              <a:gd name="connsiteX4" fmla="*/ 874712 w 902667"/>
              <a:gd name="connsiteY4" fmla="*/ 0 h 706438"/>
              <a:gd name="connsiteX5" fmla="*/ 776287 w 902667"/>
              <a:gd name="connsiteY5" fmla="*/ 11113 h 706438"/>
              <a:gd name="connsiteX6" fmla="*/ 788987 w 902667"/>
              <a:gd name="connsiteY6" fmla="*/ 206375 h 706438"/>
              <a:gd name="connsiteX7" fmla="*/ 82509 w 902667"/>
              <a:gd name="connsiteY7" fmla="*/ 534851 h 706438"/>
              <a:gd name="connsiteX8" fmla="*/ 0 w 902667"/>
              <a:gd name="connsiteY8" fmla="*/ 696913 h 706438"/>
              <a:gd name="connsiteX0" fmla="*/ 0 w 902667"/>
              <a:gd name="connsiteY0" fmla="*/ 696913 h 706438"/>
              <a:gd name="connsiteX1" fmla="*/ 103187 w 902667"/>
              <a:gd name="connsiteY1" fmla="*/ 706438 h 706438"/>
              <a:gd name="connsiteX2" fmla="*/ 234909 w 902667"/>
              <a:gd name="connsiteY2" fmla="*/ 544376 h 706438"/>
              <a:gd name="connsiteX3" fmla="*/ 889000 w 902667"/>
              <a:gd name="connsiteY3" fmla="*/ 239713 h 706438"/>
              <a:gd name="connsiteX4" fmla="*/ 874712 w 902667"/>
              <a:gd name="connsiteY4" fmla="*/ 0 h 706438"/>
              <a:gd name="connsiteX5" fmla="*/ 776287 w 902667"/>
              <a:gd name="connsiteY5" fmla="*/ 11113 h 706438"/>
              <a:gd name="connsiteX6" fmla="*/ 788987 w 902667"/>
              <a:gd name="connsiteY6" fmla="*/ 206375 h 706438"/>
              <a:gd name="connsiteX7" fmla="*/ 82509 w 902667"/>
              <a:gd name="connsiteY7" fmla="*/ 534851 h 706438"/>
              <a:gd name="connsiteX8" fmla="*/ 0 w 902667"/>
              <a:gd name="connsiteY8" fmla="*/ 696913 h 706438"/>
              <a:gd name="connsiteX0" fmla="*/ 334 w 903001"/>
              <a:gd name="connsiteY0" fmla="*/ 696913 h 706438"/>
              <a:gd name="connsiteX1" fmla="*/ 103521 w 903001"/>
              <a:gd name="connsiteY1" fmla="*/ 706438 h 706438"/>
              <a:gd name="connsiteX2" fmla="*/ 235243 w 903001"/>
              <a:gd name="connsiteY2" fmla="*/ 544376 h 706438"/>
              <a:gd name="connsiteX3" fmla="*/ 889334 w 903001"/>
              <a:gd name="connsiteY3" fmla="*/ 239713 h 706438"/>
              <a:gd name="connsiteX4" fmla="*/ 875046 w 903001"/>
              <a:gd name="connsiteY4" fmla="*/ 0 h 706438"/>
              <a:gd name="connsiteX5" fmla="*/ 776621 w 903001"/>
              <a:gd name="connsiteY5" fmla="*/ 11113 h 706438"/>
              <a:gd name="connsiteX6" fmla="*/ 789321 w 903001"/>
              <a:gd name="connsiteY6" fmla="*/ 206375 h 706438"/>
              <a:gd name="connsiteX7" fmla="*/ 82843 w 903001"/>
              <a:gd name="connsiteY7" fmla="*/ 534851 h 706438"/>
              <a:gd name="connsiteX8" fmla="*/ 334 w 903001"/>
              <a:gd name="connsiteY8" fmla="*/ 696913 h 706438"/>
              <a:gd name="connsiteX0" fmla="*/ 414 w 898319"/>
              <a:gd name="connsiteY0" fmla="*/ 696913 h 706438"/>
              <a:gd name="connsiteX1" fmla="*/ 98839 w 898319"/>
              <a:gd name="connsiteY1" fmla="*/ 706438 h 706438"/>
              <a:gd name="connsiteX2" fmla="*/ 230561 w 898319"/>
              <a:gd name="connsiteY2" fmla="*/ 544376 h 706438"/>
              <a:gd name="connsiteX3" fmla="*/ 884652 w 898319"/>
              <a:gd name="connsiteY3" fmla="*/ 239713 h 706438"/>
              <a:gd name="connsiteX4" fmla="*/ 870364 w 898319"/>
              <a:gd name="connsiteY4" fmla="*/ 0 h 706438"/>
              <a:gd name="connsiteX5" fmla="*/ 771939 w 898319"/>
              <a:gd name="connsiteY5" fmla="*/ 11113 h 706438"/>
              <a:gd name="connsiteX6" fmla="*/ 784639 w 898319"/>
              <a:gd name="connsiteY6" fmla="*/ 206375 h 706438"/>
              <a:gd name="connsiteX7" fmla="*/ 78161 w 898319"/>
              <a:gd name="connsiteY7" fmla="*/ 534851 h 706438"/>
              <a:gd name="connsiteX8" fmla="*/ 414 w 898319"/>
              <a:gd name="connsiteY8" fmla="*/ 696913 h 706438"/>
              <a:gd name="connsiteX0" fmla="*/ 414 w 898319"/>
              <a:gd name="connsiteY0" fmla="*/ 696913 h 709613"/>
              <a:gd name="connsiteX1" fmla="*/ 102014 w 898319"/>
              <a:gd name="connsiteY1" fmla="*/ 709613 h 709613"/>
              <a:gd name="connsiteX2" fmla="*/ 230561 w 898319"/>
              <a:gd name="connsiteY2" fmla="*/ 544376 h 709613"/>
              <a:gd name="connsiteX3" fmla="*/ 884652 w 898319"/>
              <a:gd name="connsiteY3" fmla="*/ 239713 h 709613"/>
              <a:gd name="connsiteX4" fmla="*/ 870364 w 898319"/>
              <a:gd name="connsiteY4" fmla="*/ 0 h 709613"/>
              <a:gd name="connsiteX5" fmla="*/ 771939 w 898319"/>
              <a:gd name="connsiteY5" fmla="*/ 11113 h 709613"/>
              <a:gd name="connsiteX6" fmla="*/ 784639 w 898319"/>
              <a:gd name="connsiteY6" fmla="*/ 206375 h 709613"/>
              <a:gd name="connsiteX7" fmla="*/ 78161 w 898319"/>
              <a:gd name="connsiteY7" fmla="*/ 534851 h 709613"/>
              <a:gd name="connsiteX8" fmla="*/ 414 w 898319"/>
              <a:gd name="connsiteY8" fmla="*/ 696913 h 709613"/>
              <a:gd name="connsiteX0" fmla="*/ 414 w 898319"/>
              <a:gd name="connsiteY0" fmla="*/ 696913 h 709613"/>
              <a:gd name="connsiteX1" fmla="*/ 102014 w 898319"/>
              <a:gd name="connsiteY1" fmla="*/ 709613 h 709613"/>
              <a:gd name="connsiteX2" fmla="*/ 230561 w 898319"/>
              <a:gd name="connsiteY2" fmla="*/ 544376 h 709613"/>
              <a:gd name="connsiteX3" fmla="*/ 884652 w 898319"/>
              <a:gd name="connsiteY3" fmla="*/ 239713 h 709613"/>
              <a:gd name="connsiteX4" fmla="*/ 870364 w 898319"/>
              <a:gd name="connsiteY4" fmla="*/ 0 h 709613"/>
              <a:gd name="connsiteX5" fmla="*/ 771939 w 898319"/>
              <a:gd name="connsiteY5" fmla="*/ 11113 h 709613"/>
              <a:gd name="connsiteX6" fmla="*/ 784639 w 898319"/>
              <a:gd name="connsiteY6" fmla="*/ 206375 h 709613"/>
              <a:gd name="connsiteX7" fmla="*/ 78161 w 898319"/>
              <a:gd name="connsiteY7" fmla="*/ 534851 h 709613"/>
              <a:gd name="connsiteX8" fmla="*/ 414 w 898319"/>
              <a:gd name="connsiteY8" fmla="*/ 696913 h 709613"/>
              <a:gd name="connsiteX0" fmla="*/ 357 w 901437"/>
              <a:gd name="connsiteY0" fmla="*/ 696913 h 709613"/>
              <a:gd name="connsiteX1" fmla="*/ 105132 w 901437"/>
              <a:gd name="connsiteY1" fmla="*/ 709613 h 709613"/>
              <a:gd name="connsiteX2" fmla="*/ 233679 w 901437"/>
              <a:gd name="connsiteY2" fmla="*/ 544376 h 709613"/>
              <a:gd name="connsiteX3" fmla="*/ 887770 w 901437"/>
              <a:gd name="connsiteY3" fmla="*/ 239713 h 709613"/>
              <a:gd name="connsiteX4" fmla="*/ 873482 w 901437"/>
              <a:gd name="connsiteY4" fmla="*/ 0 h 709613"/>
              <a:gd name="connsiteX5" fmla="*/ 775057 w 901437"/>
              <a:gd name="connsiteY5" fmla="*/ 11113 h 709613"/>
              <a:gd name="connsiteX6" fmla="*/ 787757 w 901437"/>
              <a:gd name="connsiteY6" fmla="*/ 206375 h 709613"/>
              <a:gd name="connsiteX7" fmla="*/ 81279 w 901437"/>
              <a:gd name="connsiteY7" fmla="*/ 534851 h 709613"/>
              <a:gd name="connsiteX8" fmla="*/ 357 w 901437"/>
              <a:gd name="connsiteY8" fmla="*/ 696913 h 709613"/>
              <a:gd name="connsiteX0" fmla="*/ 357 w 901437"/>
              <a:gd name="connsiteY0" fmla="*/ 696913 h 709613"/>
              <a:gd name="connsiteX1" fmla="*/ 105132 w 901437"/>
              <a:gd name="connsiteY1" fmla="*/ 709613 h 709613"/>
              <a:gd name="connsiteX2" fmla="*/ 233679 w 901437"/>
              <a:gd name="connsiteY2" fmla="*/ 544376 h 709613"/>
              <a:gd name="connsiteX3" fmla="*/ 887770 w 901437"/>
              <a:gd name="connsiteY3" fmla="*/ 239713 h 709613"/>
              <a:gd name="connsiteX4" fmla="*/ 873482 w 901437"/>
              <a:gd name="connsiteY4" fmla="*/ 0 h 709613"/>
              <a:gd name="connsiteX5" fmla="*/ 775057 w 901437"/>
              <a:gd name="connsiteY5" fmla="*/ 11113 h 709613"/>
              <a:gd name="connsiteX6" fmla="*/ 787757 w 901437"/>
              <a:gd name="connsiteY6" fmla="*/ 206375 h 709613"/>
              <a:gd name="connsiteX7" fmla="*/ 81279 w 901437"/>
              <a:gd name="connsiteY7" fmla="*/ 534851 h 709613"/>
              <a:gd name="connsiteX8" fmla="*/ 357 w 901437"/>
              <a:gd name="connsiteY8" fmla="*/ 696913 h 709613"/>
              <a:gd name="connsiteX0" fmla="*/ 357 w 907021"/>
              <a:gd name="connsiteY0" fmla="*/ 696913 h 709613"/>
              <a:gd name="connsiteX1" fmla="*/ 105132 w 907021"/>
              <a:gd name="connsiteY1" fmla="*/ 709613 h 709613"/>
              <a:gd name="connsiteX2" fmla="*/ 233679 w 907021"/>
              <a:gd name="connsiteY2" fmla="*/ 544376 h 709613"/>
              <a:gd name="connsiteX3" fmla="*/ 887770 w 907021"/>
              <a:gd name="connsiteY3" fmla="*/ 239713 h 709613"/>
              <a:gd name="connsiteX4" fmla="*/ 873482 w 907021"/>
              <a:gd name="connsiteY4" fmla="*/ 0 h 709613"/>
              <a:gd name="connsiteX5" fmla="*/ 775057 w 907021"/>
              <a:gd name="connsiteY5" fmla="*/ 11113 h 709613"/>
              <a:gd name="connsiteX6" fmla="*/ 787757 w 907021"/>
              <a:gd name="connsiteY6" fmla="*/ 206375 h 709613"/>
              <a:gd name="connsiteX7" fmla="*/ 81279 w 907021"/>
              <a:gd name="connsiteY7" fmla="*/ 534851 h 709613"/>
              <a:gd name="connsiteX8" fmla="*/ 357 w 907021"/>
              <a:gd name="connsiteY8" fmla="*/ 696913 h 709613"/>
              <a:gd name="connsiteX0" fmla="*/ 357 w 907021"/>
              <a:gd name="connsiteY0" fmla="*/ 696913 h 709613"/>
              <a:gd name="connsiteX1" fmla="*/ 105132 w 907021"/>
              <a:gd name="connsiteY1" fmla="*/ 709613 h 709613"/>
              <a:gd name="connsiteX2" fmla="*/ 233679 w 907021"/>
              <a:gd name="connsiteY2" fmla="*/ 544376 h 709613"/>
              <a:gd name="connsiteX3" fmla="*/ 887770 w 907021"/>
              <a:gd name="connsiteY3" fmla="*/ 239713 h 709613"/>
              <a:gd name="connsiteX4" fmla="*/ 873482 w 907021"/>
              <a:gd name="connsiteY4" fmla="*/ 0 h 709613"/>
              <a:gd name="connsiteX5" fmla="*/ 775057 w 907021"/>
              <a:gd name="connsiteY5" fmla="*/ 11113 h 709613"/>
              <a:gd name="connsiteX6" fmla="*/ 787757 w 907021"/>
              <a:gd name="connsiteY6" fmla="*/ 206375 h 709613"/>
              <a:gd name="connsiteX7" fmla="*/ 81279 w 907021"/>
              <a:gd name="connsiteY7" fmla="*/ 534851 h 709613"/>
              <a:gd name="connsiteX8" fmla="*/ 357 w 907021"/>
              <a:gd name="connsiteY8" fmla="*/ 696913 h 709613"/>
              <a:gd name="connsiteX0" fmla="*/ 357 w 907021"/>
              <a:gd name="connsiteY0" fmla="*/ 696913 h 709613"/>
              <a:gd name="connsiteX1" fmla="*/ 105132 w 907021"/>
              <a:gd name="connsiteY1" fmla="*/ 709613 h 709613"/>
              <a:gd name="connsiteX2" fmla="*/ 233679 w 907021"/>
              <a:gd name="connsiteY2" fmla="*/ 544376 h 709613"/>
              <a:gd name="connsiteX3" fmla="*/ 887770 w 907021"/>
              <a:gd name="connsiteY3" fmla="*/ 239713 h 709613"/>
              <a:gd name="connsiteX4" fmla="*/ 873482 w 907021"/>
              <a:gd name="connsiteY4" fmla="*/ 0 h 709613"/>
              <a:gd name="connsiteX5" fmla="*/ 775057 w 907021"/>
              <a:gd name="connsiteY5" fmla="*/ 11113 h 709613"/>
              <a:gd name="connsiteX6" fmla="*/ 787757 w 907021"/>
              <a:gd name="connsiteY6" fmla="*/ 206375 h 709613"/>
              <a:gd name="connsiteX7" fmla="*/ 81279 w 907021"/>
              <a:gd name="connsiteY7" fmla="*/ 534851 h 709613"/>
              <a:gd name="connsiteX8" fmla="*/ 357 w 907021"/>
              <a:gd name="connsiteY8" fmla="*/ 696913 h 70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7021" h="709613">
                <a:moveTo>
                  <a:pt x="357" y="696913"/>
                </a:moveTo>
                <a:lnTo>
                  <a:pt x="105132" y="709613"/>
                </a:lnTo>
                <a:cubicBezTo>
                  <a:pt x="94006" y="659826"/>
                  <a:pt x="130505" y="581463"/>
                  <a:pt x="233679" y="544376"/>
                </a:cubicBezTo>
                <a:cubicBezTo>
                  <a:pt x="482401" y="435413"/>
                  <a:pt x="766048" y="424876"/>
                  <a:pt x="887770" y="239713"/>
                </a:cubicBezTo>
                <a:cubicBezTo>
                  <a:pt x="925341" y="145522"/>
                  <a:pt x="900998" y="83079"/>
                  <a:pt x="873482" y="0"/>
                </a:cubicBezTo>
                <a:cubicBezTo>
                  <a:pt x="826651" y="6350"/>
                  <a:pt x="852315" y="-7937"/>
                  <a:pt x="775057" y="11113"/>
                </a:cubicBezTo>
                <a:cubicBezTo>
                  <a:pt x="811040" y="83609"/>
                  <a:pt x="834324" y="130704"/>
                  <a:pt x="787757" y="206375"/>
                </a:cubicBezTo>
                <a:cubicBezTo>
                  <a:pt x="664448" y="354496"/>
                  <a:pt x="169663" y="426417"/>
                  <a:pt x="81279" y="534851"/>
                </a:cubicBezTo>
                <a:cubicBezTo>
                  <a:pt x="14618" y="588872"/>
                  <a:pt x="-2832" y="642892"/>
                  <a:pt x="357" y="69691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C9B0B542-357A-4C63-9468-D2080A38BE81}"/>
              </a:ext>
            </a:extLst>
          </p:cNvPr>
          <p:cNvSpPr/>
          <p:nvPr/>
        </p:nvSpPr>
        <p:spPr>
          <a:xfrm>
            <a:off x="9281392" y="1832872"/>
            <a:ext cx="1749787" cy="1143087"/>
          </a:xfrm>
          <a:custGeom>
            <a:avLst/>
            <a:gdLst>
              <a:gd name="connsiteX0" fmla="*/ 101600 w 1284816"/>
              <a:gd name="connsiteY0" fmla="*/ 774700 h 774700"/>
              <a:gd name="connsiteX1" fmla="*/ 0 w 1284816"/>
              <a:gd name="connsiteY1" fmla="*/ 759883 h 774700"/>
              <a:gd name="connsiteX2" fmla="*/ 71966 w 1284816"/>
              <a:gd name="connsiteY2" fmla="*/ 662516 h 774700"/>
              <a:gd name="connsiteX3" fmla="*/ 296333 w 1284816"/>
              <a:gd name="connsiteY3" fmla="*/ 565150 h 774700"/>
              <a:gd name="connsiteX4" fmla="*/ 478366 w 1284816"/>
              <a:gd name="connsiteY4" fmla="*/ 378883 h 774700"/>
              <a:gd name="connsiteX5" fmla="*/ 1123950 w 1284816"/>
              <a:gd name="connsiteY5" fmla="*/ 0 h 774700"/>
              <a:gd name="connsiteX6" fmla="*/ 480483 w 1284816"/>
              <a:gd name="connsiteY6" fmla="*/ 484716 h 774700"/>
              <a:gd name="connsiteX7" fmla="*/ 1041400 w 1284816"/>
              <a:gd name="connsiteY7" fmla="*/ 459316 h 774700"/>
              <a:gd name="connsiteX8" fmla="*/ 1284816 w 1284816"/>
              <a:gd name="connsiteY8" fmla="*/ 338666 h 774700"/>
              <a:gd name="connsiteX9" fmla="*/ 1284816 w 1284816"/>
              <a:gd name="connsiteY9" fmla="*/ 383116 h 774700"/>
              <a:gd name="connsiteX10" fmla="*/ 1051983 w 1284816"/>
              <a:gd name="connsiteY10" fmla="*/ 508000 h 774700"/>
              <a:gd name="connsiteX11" fmla="*/ 459316 w 1284816"/>
              <a:gd name="connsiteY11" fmla="*/ 522816 h 774700"/>
              <a:gd name="connsiteX12" fmla="*/ 427566 w 1284816"/>
              <a:gd name="connsiteY12" fmla="*/ 584200 h 774700"/>
              <a:gd name="connsiteX13" fmla="*/ 954616 w 1284816"/>
              <a:gd name="connsiteY13" fmla="*/ 586316 h 774700"/>
              <a:gd name="connsiteX0" fmla="*/ 101600 w 1284816"/>
              <a:gd name="connsiteY0" fmla="*/ 774700 h 774700"/>
              <a:gd name="connsiteX1" fmla="*/ 0 w 1284816"/>
              <a:gd name="connsiteY1" fmla="*/ 759883 h 774700"/>
              <a:gd name="connsiteX2" fmla="*/ 71966 w 1284816"/>
              <a:gd name="connsiteY2" fmla="*/ 662516 h 774700"/>
              <a:gd name="connsiteX3" fmla="*/ 296333 w 1284816"/>
              <a:gd name="connsiteY3" fmla="*/ 565150 h 774700"/>
              <a:gd name="connsiteX4" fmla="*/ 478366 w 1284816"/>
              <a:gd name="connsiteY4" fmla="*/ 378883 h 774700"/>
              <a:gd name="connsiteX5" fmla="*/ 1123950 w 1284816"/>
              <a:gd name="connsiteY5" fmla="*/ 0 h 774700"/>
              <a:gd name="connsiteX6" fmla="*/ 480483 w 1284816"/>
              <a:gd name="connsiteY6" fmla="*/ 484716 h 774700"/>
              <a:gd name="connsiteX7" fmla="*/ 1041400 w 1284816"/>
              <a:gd name="connsiteY7" fmla="*/ 459316 h 774700"/>
              <a:gd name="connsiteX8" fmla="*/ 1284816 w 1284816"/>
              <a:gd name="connsiteY8" fmla="*/ 338666 h 774700"/>
              <a:gd name="connsiteX9" fmla="*/ 1284816 w 1284816"/>
              <a:gd name="connsiteY9" fmla="*/ 383116 h 774700"/>
              <a:gd name="connsiteX10" fmla="*/ 1051983 w 1284816"/>
              <a:gd name="connsiteY10" fmla="*/ 508000 h 774700"/>
              <a:gd name="connsiteX11" fmla="*/ 459316 w 1284816"/>
              <a:gd name="connsiteY11" fmla="*/ 522816 h 774700"/>
              <a:gd name="connsiteX12" fmla="*/ 427566 w 1284816"/>
              <a:gd name="connsiteY12" fmla="*/ 584200 h 774700"/>
              <a:gd name="connsiteX13" fmla="*/ 1130299 w 1284816"/>
              <a:gd name="connsiteY13" fmla="*/ 573616 h 774700"/>
              <a:gd name="connsiteX0" fmla="*/ 101600 w 1284816"/>
              <a:gd name="connsiteY0" fmla="*/ 774700 h 774700"/>
              <a:gd name="connsiteX1" fmla="*/ 0 w 1284816"/>
              <a:gd name="connsiteY1" fmla="*/ 759883 h 774700"/>
              <a:gd name="connsiteX2" fmla="*/ 71966 w 1284816"/>
              <a:gd name="connsiteY2" fmla="*/ 662516 h 774700"/>
              <a:gd name="connsiteX3" fmla="*/ 296333 w 1284816"/>
              <a:gd name="connsiteY3" fmla="*/ 565150 h 774700"/>
              <a:gd name="connsiteX4" fmla="*/ 478366 w 1284816"/>
              <a:gd name="connsiteY4" fmla="*/ 378883 h 774700"/>
              <a:gd name="connsiteX5" fmla="*/ 1123950 w 1284816"/>
              <a:gd name="connsiteY5" fmla="*/ 0 h 774700"/>
              <a:gd name="connsiteX6" fmla="*/ 480483 w 1284816"/>
              <a:gd name="connsiteY6" fmla="*/ 484716 h 774700"/>
              <a:gd name="connsiteX7" fmla="*/ 1041400 w 1284816"/>
              <a:gd name="connsiteY7" fmla="*/ 459316 h 774700"/>
              <a:gd name="connsiteX8" fmla="*/ 1284816 w 1284816"/>
              <a:gd name="connsiteY8" fmla="*/ 338666 h 774700"/>
              <a:gd name="connsiteX9" fmla="*/ 1284816 w 1284816"/>
              <a:gd name="connsiteY9" fmla="*/ 383116 h 774700"/>
              <a:gd name="connsiteX10" fmla="*/ 1051983 w 1284816"/>
              <a:gd name="connsiteY10" fmla="*/ 508000 h 774700"/>
              <a:gd name="connsiteX11" fmla="*/ 459316 w 1284816"/>
              <a:gd name="connsiteY11" fmla="*/ 522816 h 774700"/>
              <a:gd name="connsiteX12" fmla="*/ 427566 w 1284816"/>
              <a:gd name="connsiteY12" fmla="*/ 584200 h 774700"/>
              <a:gd name="connsiteX13" fmla="*/ 1130299 w 1284816"/>
              <a:gd name="connsiteY13" fmla="*/ 573616 h 774700"/>
              <a:gd name="connsiteX0" fmla="*/ 101600 w 1284816"/>
              <a:gd name="connsiteY0" fmla="*/ 774700 h 774700"/>
              <a:gd name="connsiteX1" fmla="*/ 0 w 1284816"/>
              <a:gd name="connsiteY1" fmla="*/ 759883 h 774700"/>
              <a:gd name="connsiteX2" fmla="*/ 71966 w 1284816"/>
              <a:gd name="connsiteY2" fmla="*/ 662516 h 774700"/>
              <a:gd name="connsiteX3" fmla="*/ 296333 w 1284816"/>
              <a:gd name="connsiteY3" fmla="*/ 565150 h 774700"/>
              <a:gd name="connsiteX4" fmla="*/ 478366 w 1284816"/>
              <a:gd name="connsiteY4" fmla="*/ 378883 h 774700"/>
              <a:gd name="connsiteX5" fmla="*/ 1123950 w 1284816"/>
              <a:gd name="connsiteY5" fmla="*/ 0 h 774700"/>
              <a:gd name="connsiteX6" fmla="*/ 480483 w 1284816"/>
              <a:gd name="connsiteY6" fmla="*/ 484716 h 774700"/>
              <a:gd name="connsiteX7" fmla="*/ 1041400 w 1284816"/>
              <a:gd name="connsiteY7" fmla="*/ 459316 h 774700"/>
              <a:gd name="connsiteX8" fmla="*/ 1284816 w 1284816"/>
              <a:gd name="connsiteY8" fmla="*/ 338666 h 774700"/>
              <a:gd name="connsiteX9" fmla="*/ 1284816 w 1284816"/>
              <a:gd name="connsiteY9" fmla="*/ 383116 h 774700"/>
              <a:gd name="connsiteX10" fmla="*/ 1051983 w 1284816"/>
              <a:gd name="connsiteY10" fmla="*/ 508000 h 774700"/>
              <a:gd name="connsiteX11" fmla="*/ 459316 w 1284816"/>
              <a:gd name="connsiteY11" fmla="*/ 522816 h 774700"/>
              <a:gd name="connsiteX12" fmla="*/ 427566 w 1284816"/>
              <a:gd name="connsiteY12" fmla="*/ 584200 h 774700"/>
              <a:gd name="connsiteX13" fmla="*/ 1130299 w 1284816"/>
              <a:gd name="connsiteY13" fmla="*/ 573616 h 774700"/>
              <a:gd name="connsiteX14" fmla="*/ 101600 w 1284816"/>
              <a:gd name="connsiteY14" fmla="*/ 774700 h 774700"/>
              <a:gd name="connsiteX0" fmla="*/ 101600 w 1284816"/>
              <a:gd name="connsiteY0" fmla="*/ 774700 h 774700"/>
              <a:gd name="connsiteX1" fmla="*/ 0 w 1284816"/>
              <a:gd name="connsiteY1" fmla="*/ 759883 h 774700"/>
              <a:gd name="connsiteX2" fmla="*/ 71966 w 1284816"/>
              <a:gd name="connsiteY2" fmla="*/ 662516 h 774700"/>
              <a:gd name="connsiteX3" fmla="*/ 296333 w 1284816"/>
              <a:gd name="connsiteY3" fmla="*/ 565150 h 774700"/>
              <a:gd name="connsiteX4" fmla="*/ 478366 w 1284816"/>
              <a:gd name="connsiteY4" fmla="*/ 378883 h 774700"/>
              <a:gd name="connsiteX5" fmla="*/ 1123950 w 1284816"/>
              <a:gd name="connsiteY5" fmla="*/ 0 h 774700"/>
              <a:gd name="connsiteX6" fmla="*/ 480483 w 1284816"/>
              <a:gd name="connsiteY6" fmla="*/ 484716 h 774700"/>
              <a:gd name="connsiteX7" fmla="*/ 1041400 w 1284816"/>
              <a:gd name="connsiteY7" fmla="*/ 459316 h 774700"/>
              <a:gd name="connsiteX8" fmla="*/ 1284816 w 1284816"/>
              <a:gd name="connsiteY8" fmla="*/ 338666 h 774700"/>
              <a:gd name="connsiteX9" fmla="*/ 1284816 w 1284816"/>
              <a:gd name="connsiteY9" fmla="*/ 383116 h 774700"/>
              <a:gd name="connsiteX10" fmla="*/ 1051983 w 1284816"/>
              <a:gd name="connsiteY10" fmla="*/ 508000 h 774700"/>
              <a:gd name="connsiteX11" fmla="*/ 459316 w 1284816"/>
              <a:gd name="connsiteY11" fmla="*/ 522816 h 774700"/>
              <a:gd name="connsiteX12" fmla="*/ 427566 w 1284816"/>
              <a:gd name="connsiteY12" fmla="*/ 584200 h 774700"/>
              <a:gd name="connsiteX13" fmla="*/ 1130299 w 1284816"/>
              <a:gd name="connsiteY13" fmla="*/ 573616 h 774700"/>
              <a:gd name="connsiteX14" fmla="*/ 320561 w 1284816"/>
              <a:gd name="connsiteY14" fmla="*/ 627385 h 774700"/>
              <a:gd name="connsiteX15" fmla="*/ 101600 w 1284816"/>
              <a:gd name="connsiteY15" fmla="*/ 774700 h 774700"/>
              <a:gd name="connsiteX0" fmla="*/ 101600 w 1284816"/>
              <a:gd name="connsiteY0" fmla="*/ 774700 h 774700"/>
              <a:gd name="connsiteX1" fmla="*/ 0 w 1284816"/>
              <a:gd name="connsiteY1" fmla="*/ 759883 h 774700"/>
              <a:gd name="connsiteX2" fmla="*/ 71966 w 1284816"/>
              <a:gd name="connsiteY2" fmla="*/ 662516 h 774700"/>
              <a:gd name="connsiteX3" fmla="*/ 296333 w 1284816"/>
              <a:gd name="connsiteY3" fmla="*/ 565150 h 774700"/>
              <a:gd name="connsiteX4" fmla="*/ 478366 w 1284816"/>
              <a:gd name="connsiteY4" fmla="*/ 378883 h 774700"/>
              <a:gd name="connsiteX5" fmla="*/ 1123950 w 1284816"/>
              <a:gd name="connsiteY5" fmla="*/ 0 h 774700"/>
              <a:gd name="connsiteX6" fmla="*/ 480483 w 1284816"/>
              <a:gd name="connsiteY6" fmla="*/ 484716 h 774700"/>
              <a:gd name="connsiteX7" fmla="*/ 1041400 w 1284816"/>
              <a:gd name="connsiteY7" fmla="*/ 459316 h 774700"/>
              <a:gd name="connsiteX8" fmla="*/ 1284816 w 1284816"/>
              <a:gd name="connsiteY8" fmla="*/ 338666 h 774700"/>
              <a:gd name="connsiteX9" fmla="*/ 1284816 w 1284816"/>
              <a:gd name="connsiteY9" fmla="*/ 383116 h 774700"/>
              <a:gd name="connsiteX10" fmla="*/ 1051983 w 1284816"/>
              <a:gd name="connsiteY10" fmla="*/ 508000 h 774700"/>
              <a:gd name="connsiteX11" fmla="*/ 459316 w 1284816"/>
              <a:gd name="connsiteY11" fmla="*/ 522816 h 774700"/>
              <a:gd name="connsiteX12" fmla="*/ 427566 w 1284816"/>
              <a:gd name="connsiteY12" fmla="*/ 584200 h 774700"/>
              <a:gd name="connsiteX13" fmla="*/ 1130299 w 1284816"/>
              <a:gd name="connsiteY13" fmla="*/ 573616 h 774700"/>
              <a:gd name="connsiteX14" fmla="*/ 320561 w 1284816"/>
              <a:gd name="connsiteY14" fmla="*/ 627385 h 774700"/>
              <a:gd name="connsiteX15" fmla="*/ 101600 w 1284816"/>
              <a:gd name="connsiteY15" fmla="*/ 774700 h 774700"/>
              <a:gd name="connsiteX0" fmla="*/ 101600 w 1284816"/>
              <a:gd name="connsiteY0" fmla="*/ 774700 h 774700"/>
              <a:gd name="connsiteX1" fmla="*/ 0 w 1284816"/>
              <a:gd name="connsiteY1" fmla="*/ 759883 h 774700"/>
              <a:gd name="connsiteX2" fmla="*/ 71966 w 1284816"/>
              <a:gd name="connsiteY2" fmla="*/ 662516 h 774700"/>
              <a:gd name="connsiteX3" fmla="*/ 296333 w 1284816"/>
              <a:gd name="connsiteY3" fmla="*/ 565150 h 774700"/>
              <a:gd name="connsiteX4" fmla="*/ 478366 w 1284816"/>
              <a:gd name="connsiteY4" fmla="*/ 378883 h 774700"/>
              <a:gd name="connsiteX5" fmla="*/ 1123950 w 1284816"/>
              <a:gd name="connsiteY5" fmla="*/ 0 h 774700"/>
              <a:gd name="connsiteX6" fmla="*/ 480483 w 1284816"/>
              <a:gd name="connsiteY6" fmla="*/ 484716 h 774700"/>
              <a:gd name="connsiteX7" fmla="*/ 1041400 w 1284816"/>
              <a:gd name="connsiteY7" fmla="*/ 459316 h 774700"/>
              <a:gd name="connsiteX8" fmla="*/ 1284816 w 1284816"/>
              <a:gd name="connsiteY8" fmla="*/ 338666 h 774700"/>
              <a:gd name="connsiteX9" fmla="*/ 1284816 w 1284816"/>
              <a:gd name="connsiteY9" fmla="*/ 383116 h 774700"/>
              <a:gd name="connsiteX10" fmla="*/ 1051983 w 1284816"/>
              <a:gd name="connsiteY10" fmla="*/ 508000 h 774700"/>
              <a:gd name="connsiteX11" fmla="*/ 459316 w 1284816"/>
              <a:gd name="connsiteY11" fmla="*/ 522816 h 774700"/>
              <a:gd name="connsiteX12" fmla="*/ 427566 w 1284816"/>
              <a:gd name="connsiteY12" fmla="*/ 584200 h 774700"/>
              <a:gd name="connsiteX13" fmla="*/ 1130299 w 1284816"/>
              <a:gd name="connsiteY13" fmla="*/ 573616 h 774700"/>
              <a:gd name="connsiteX14" fmla="*/ 1050811 w 1284816"/>
              <a:gd name="connsiteY14" fmla="*/ 629501 h 774700"/>
              <a:gd name="connsiteX15" fmla="*/ 320561 w 1284816"/>
              <a:gd name="connsiteY15" fmla="*/ 627385 h 774700"/>
              <a:gd name="connsiteX16" fmla="*/ 101600 w 1284816"/>
              <a:gd name="connsiteY16" fmla="*/ 774700 h 774700"/>
              <a:gd name="connsiteX0" fmla="*/ 101600 w 1599086"/>
              <a:gd name="connsiteY0" fmla="*/ 774700 h 774700"/>
              <a:gd name="connsiteX1" fmla="*/ 0 w 1599086"/>
              <a:gd name="connsiteY1" fmla="*/ 759883 h 774700"/>
              <a:gd name="connsiteX2" fmla="*/ 71966 w 1599086"/>
              <a:gd name="connsiteY2" fmla="*/ 662516 h 774700"/>
              <a:gd name="connsiteX3" fmla="*/ 296333 w 1599086"/>
              <a:gd name="connsiteY3" fmla="*/ 565150 h 774700"/>
              <a:gd name="connsiteX4" fmla="*/ 478366 w 1599086"/>
              <a:gd name="connsiteY4" fmla="*/ 378883 h 774700"/>
              <a:gd name="connsiteX5" fmla="*/ 1123950 w 1599086"/>
              <a:gd name="connsiteY5" fmla="*/ 0 h 774700"/>
              <a:gd name="connsiteX6" fmla="*/ 480483 w 1599086"/>
              <a:gd name="connsiteY6" fmla="*/ 484716 h 774700"/>
              <a:gd name="connsiteX7" fmla="*/ 1041400 w 1599086"/>
              <a:gd name="connsiteY7" fmla="*/ 459316 h 774700"/>
              <a:gd name="connsiteX8" fmla="*/ 1284816 w 1599086"/>
              <a:gd name="connsiteY8" fmla="*/ 338666 h 774700"/>
              <a:gd name="connsiteX9" fmla="*/ 1284816 w 1599086"/>
              <a:gd name="connsiteY9" fmla="*/ 383116 h 774700"/>
              <a:gd name="connsiteX10" fmla="*/ 1051983 w 1599086"/>
              <a:gd name="connsiteY10" fmla="*/ 508000 h 774700"/>
              <a:gd name="connsiteX11" fmla="*/ 459316 w 1599086"/>
              <a:gd name="connsiteY11" fmla="*/ 522816 h 774700"/>
              <a:gd name="connsiteX12" fmla="*/ 427566 w 1599086"/>
              <a:gd name="connsiteY12" fmla="*/ 584200 h 774700"/>
              <a:gd name="connsiteX13" fmla="*/ 1589616 w 1599086"/>
              <a:gd name="connsiteY13" fmla="*/ 404283 h 774700"/>
              <a:gd name="connsiteX14" fmla="*/ 1050811 w 1599086"/>
              <a:gd name="connsiteY14" fmla="*/ 629501 h 774700"/>
              <a:gd name="connsiteX15" fmla="*/ 320561 w 1599086"/>
              <a:gd name="connsiteY15" fmla="*/ 627385 h 774700"/>
              <a:gd name="connsiteX16" fmla="*/ 101600 w 1599086"/>
              <a:gd name="connsiteY16" fmla="*/ 774700 h 774700"/>
              <a:gd name="connsiteX0" fmla="*/ 101600 w 1599086"/>
              <a:gd name="connsiteY0" fmla="*/ 774700 h 774700"/>
              <a:gd name="connsiteX1" fmla="*/ 0 w 1599086"/>
              <a:gd name="connsiteY1" fmla="*/ 759883 h 774700"/>
              <a:gd name="connsiteX2" fmla="*/ 71966 w 1599086"/>
              <a:gd name="connsiteY2" fmla="*/ 662516 h 774700"/>
              <a:gd name="connsiteX3" fmla="*/ 296333 w 1599086"/>
              <a:gd name="connsiteY3" fmla="*/ 565150 h 774700"/>
              <a:gd name="connsiteX4" fmla="*/ 478366 w 1599086"/>
              <a:gd name="connsiteY4" fmla="*/ 378883 h 774700"/>
              <a:gd name="connsiteX5" fmla="*/ 1123950 w 1599086"/>
              <a:gd name="connsiteY5" fmla="*/ 0 h 774700"/>
              <a:gd name="connsiteX6" fmla="*/ 480483 w 1599086"/>
              <a:gd name="connsiteY6" fmla="*/ 484716 h 774700"/>
              <a:gd name="connsiteX7" fmla="*/ 1041400 w 1599086"/>
              <a:gd name="connsiteY7" fmla="*/ 459316 h 774700"/>
              <a:gd name="connsiteX8" fmla="*/ 1284816 w 1599086"/>
              <a:gd name="connsiteY8" fmla="*/ 338666 h 774700"/>
              <a:gd name="connsiteX9" fmla="*/ 1284816 w 1599086"/>
              <a:gd name="connsiteY9" fmla="*/ 383116 h 774700"/>
              <a:gd name="connsiteX10" fmla="*/ 1051983 w 1599086"/>
              <a:gd name="connsiteY10" fmla="*/ 508000 h 774700"/>
              <a:gd name="connsiteX11" fmla="*/ 459316 w 1599086"/>
              <a:gd name="connsiteY11" fmla="*/ 522816 h 774700"/>
              <a:gd name="connsiteX12" fmla="*/ 427566 w 1599086"/>
              <a:gd name="connsiteY12" fmla="*/ 584200 h 774700"/>
              <a:gd name="connsiteX13" fmla="*/ 1031761 w 1599086"/>
              <a:gd name="connsiteY13" fmla="*/ 557535 h 774700"/>
              <a:gd name="connsiteX14" fmla="*/ 1589616 w 1599086"/>
              <a:gd name="connsiteY14" fmla="*/ 404283 h 774700"/>
              <a:gd name="connsiteX15" fmla="*/ 1050811 w 1599086"/>
              <a:gd name="connsiteY15" fmla="*/ 629501 h 774700"/>
              <a:gd name="connsiteX16" fmla="*/ 320561 w 1599086"/>
              <a:gd name="connsiteY16" fmla="*/ 627385 h 774700"/>
              <a:gd name="connsiteX17" fmla="*/ 101600 w 1599086"/>
              <a:gd name="connsiteY17" fmla="*/ 774700 h 774700"/>
              <a:gd name="connsiteX0" fmla="*/ 101600 w 1466697"/>
              <a:gd name="connsiteY0" fmla="*/ 774700 h 774700"/>
              <a:gd name="connsiteX1" fmla="*/ 0 w 1466697"/>
              <a:gd name="connsiteY1" fmla="*/ 759883 h 774700"/>
              <a:gd name="connsiteX2" fmla="*/ 71966 w 1466697"/>
              <a:gd name="connsiteY2" fmla="*/ 662516 h 774700"/>
              <a:gd name="connsiteX3" fmla="*/ 296333 w 1466697"/>
              <a:gd name="connsiteY3" fmla="*/ 565150 h 774700"/>
              <a:gd name="connsiteX4" fmla="*/ 478366 w 1466697"/>
              <a:gd name="connsiteY4" fmla="*/ 378883 h 774700"/>
              <a:gd name="connsiteX5" fmla="*/ 1123950 w 1466697"/>
              <a:gd name="connsiteY5" fmla="*/ 0 h 774700"/>
              <a:gd name="connsiteX6" fmla="*/ 480483 w 1466697"/>
              <a:gd name="connsiteY6" fmla="*/ 484716 h 774700"/>
              <a:gd name="connsiteX7" fmla="*/ 1041400 w 1466697"/>
              <a:gd name="connsiteY7" fmla="*/ 459316 h 774700"/>
              <a:gd name="connsiteX8" fmla="*/ 1284816 w 1466697"/>
              <a:gd name="connsiteY8" fmla="*/ 338666 h 774700"/>
              <a:gd name="connsiteX9" fmla="*/ 1284816 w 1466697"/>
              <a:gd name="connsiteY9" fmla="*/ 383116 h 774700"/>
              <a:gd name="connsiteX10" fmla="*/ 1051983 w 1466697"/>
              <a:gd name="connsiteY10" fmla="*/ 508000 h 774700"/>
              <a:gd name="connsiteX11" fmla="*/ 459316 w 1466697"/>
              <a:gd name="connsiteY11" fmla="*/ 522816 h 774700"/>
              <a:gd name="connsiteX12" fmla="*/ 427566 w 1466697"/>
              <a:gd name="connsiteY12" fmla="*/ 584200 h 774700"/>
              <a:gd name="connsiteX13" fmla="*/ 1031761 w 1466697"/>
              <a:gd name="connsiteY13" fmla="*/ 557535 h 774700"/>
              <a:gd name="connsiteX14" fmla="*/ 1454149 w 1466697"/>
              <a:gd name="connsiteY14" fmla="*/ 370417 h 774700"/>
              <a:gd name="connsiteX15" fmla="*/ 1050811 w 1466697"/>
              <a:gd name="connsiteY15" fmla="*/ 629501 h 774700"/>
              <a:gd name="connsiteX16" fmla="*/ 320561 w 1466697"/>
              <a:gd name="connsiteY16" fmla="*/ 627385 h 774700"/>
              <a:gd name="connsiteX17" fmla="*/ 101600 w 1466697"/>
              <a:gd name="connsiteY17" fmla="*/ 774700 h 774700"/>
              <a:gd name="connsiteX0" fmla="*/ 101600 w 1465041"/>
              <a:gd name="connsiteY0" fmla="*/ 774700 h 774700"/>
              <a:gd name="connsiteX1" fmla="*/ 0 w 1465041"/>
              <a:gd name="connsiteY1" fmla="*/ 759883 h 774700"/>
              <a:gd name="connsiteX2" fmla="*/ 71966 w 1465041"/>
              <a:gd name="connsiteY2" fmla="*/ 662516 h 774700"/>
              <a:gd name="connsiteX3" fmla="*/ 296333 w 1465041"/>
              <a:gd name="connsiteY3" fmla="*/ 565150 h 774700"/>
              <a:gd name="connsiteX4" fmla="*/ 478366 w 1465041"/>
              <a:gd name="connsiteY4" fmla="*/ 378883 h 774700"/>
              <a:gd name="connsiteX5" fmla="*/ 1123950 w 1465041"/>
              <a:gd name="connsiteY5" fmla="*/ 0 h 774700"/>
              <a:gd name="connsiteX6" fmla="*/ 480483 w 1465041"/>
              <a:gd name="connsiteY6" fmla="*/ 484716 h 774700"/>
              <a:gd name="connsiteX7" fmla="*/ 1041400 w 1465041"/>
              <a:gd name="connsiteY7" fmla="*/ 459316 h 774700"/>
              <a:gd name="connsiteX8" fmla="*/ 1284816 w 1465041"/>
              <a:gd name="connsiteY8" fmla="*/ 338666 h 774700"/>
              <a:gd name="connsiteX9" fmla="*/ 1284816 w 1465041"/>
              <a:gd name="connsiteY9" fmla="*/ 383116 h 774700"/>
              <a:gd name="connsiteX10" fmla="*/ 1051983 w 1465041"/>
              <a:gd name="connsiteY10" fmla="*/ 508000 h 774700"/>
              <a:gd name="connsiteX11" fmla="*/ 459316 w 1465041"/>
              <a:gd name="connsiteY11" fmla="*/ 522816 h 774700"/>
              <a:gd name="connsiteX12" fmla="*/ 427566 w 1465041"/>
              <a:gd name="connsiteY12" fmla="*/ 584200 h 774700"/>
              <a:gd name="connsiteX13" fmla="*/ 1031761 w 1465041"/>
              <a:gd name="connsiteY13" fmla="*/ 557535 h 774700"/>
              <a:gd name="connsiteX14" fmla="*/ 1454149 w 1465041"/>
              <a:gd name="connsiteY14" fmla="*/ 370417 h 774700"/>
              <a:gd name="connsiteX15" fmla="*/ 987311 w 1465041"/>
              <a:gd name="connsiteY15" fmla="*/ 629501 h 774700"/>
              <a:gd name="connsiteX16" fmla="*/ 320561 w 1465041"/>
              <a:gd name="connsiteY16" fmla="*/ 627385 h 774700"/>
              <a:gd name="connsiteX17" fmla="*/ 101600 w 1465041"/>
              <a:gd name="connsiteY17" fmla="*/ 774700 h 774700"/>
              <a:gd name="connsiteX0" fmla="*/ 101600 w 1651497"/>
              <a:gd name="connsiteY0" fmla="*/ 774700 h 774700"/>
              <a:gd name="connsiteX1" fmla="*/ 0 w 1651497"/>
              <a:gd name="connsiteY1" fmla="*/ 759883 h 774700"/>
              <a:gd name="connsiteX2" fmla="*/ 71966 w 1651497"/>
              <a:gd name="connsiteY2" fmla="*/ 662516 h 774700"/>
              <a:gd name="connsiteX3" fmla="*/ 296333 w 1651497"/>
              <a:gd name="connsiteY3" fmla="*/ 565150 h 774700"/>
              <a:gd name="connsiteX4" fmla="*/ 478366 w 1651497"/>
              <a:gd name="connsiteY4" fmla="*/ 378883 h 774700"/>
              <a:gd name="connsiteX5" fmla="*/ 1123950 w 1651497"/>
              <a:gd name="connsiteY5" fmla="*/ 0 h 774700"/>
              <a:gd name="connsiteX6" fmla="*/ 480483 w 1651497"/>
              <a:gd name="connsiteY6" fmla="*/ 484716 h 774700"/>
              <a:gd name="connsiteX7" fmla="*/ 1041400 w 1651497"/>
              <a:gd name="connsiteY7" fmla="*/ 459316 h 774700"/>
              <a:gd name="connsiteX8" fmla="*/ 1284816 w 1651497"/>
              <a:gd name="connsiteY8" fmla="*/ 338666 h 774700"/>
              <a:gd name="connsiteX9" fmla="*/ 1284816 w 1651497"/>
              <a:gd name="connsiteY9" fmla="*/ 383116 h 774700"/>
              <a:gd name="connsiteX10" fmla="*/ 1051983 w 1651497"/>
              <a:gd name="connsiteY10" fmla="*/ 508000 h 774700"/>
              <a:gd name="connsiteX11" fmla="*/ 459316 w 1651497"/>
              <a:gd name="connsiteY11" fmla="*/ 522816 h 774700"/>
              <a:gd name="connsiteX12" fmla="*/ 427566 w 1651497"/>
              <a:gd name="connsiteY12" fmla="*/ 584200 h 774700"/>
              <a:gd name="connsiteX13" fmla="*/ 1031761 w 1651497"/>
              <a:gd name="connsiteY13" fmla="*/ 557535 h 774700"/>
              <a:gd name="connsiteX14" fmla="*/ 1454149 w 1651497"/>
              <a:gd name="connsiteY14" fmla="*/ 370417 h 774700"/>
              <a:gd name="connsiteX15" fmla="*/ 1632896 w 1651497"/>
              <a:gd name="connsiteY15" fmla="*/ 383968 h 774700"/>
              <a:gd name="connsiteX16" fmla="*/ 987311 w 1651497"/>
              <a:gd name="connsiteY16" fmla="*/ 629501 h 774700"/>
              <a:gd name="connsiteX17" fmla="*/ 320561 w 1651497"/>
              <a:gd name="connsiteY17" fmla="*/ 627385 h 774700"/>
              <a:gd name="connsiteX18" fmla="*/ 101600 w 1651497"/>
              <a:gd name="connsiteY18" fmla="*/ 774700 h 774700"/>
              <a:gd name="connsiteX0" fmla="*/ 101600 w 1664628"/>
              <a:gd name="connsiteY0" fmla="*/ 835087 h 835087"/>
              <a:gd name="connsiteX1" fmla="*/ 0 w 1664628"/>
              <a:gd name="connsiteY1" fmla="*/ 820270 h 835087"/>
              <a:gd name="connsiteX2" fmla="*/ 71966 w 1664628"/>
              <a:gd name="connsiteY2" fmla="*/ 722903 h 835087"/>
              <a:gd name="connsiteX3" fmla="*/ 296333 w 1664628"/>
              <a:gd name="connsiteY3" fmla="*/ 625537 h 835087"/>
              <a:gd name="connsiteX4" fmla="*/ 478366 w 1664628"/>
              <a:gd name="connsiteY4" fmla="*/ 439270 h 835087"/>
              <a:gd name="connsiteX5" fmla="*/ 1123950 w 1664628"/>
              <a:gd name="connsiteY5" fmla="*/ 60387 h 835087"/>
              <a:gd name="connsiteX6" fmla="*/ 480483 w 1664628"/>
              <a:gd name="connsiteY6" fmla="*/ 545103 h 835087"/>
              <a:gd name="connsiteX7" fmla="*/ 1041400 w 1664628"/>
              <a:gd name="connsiteY7" fmla="*/ 519703 h 835087"/>
              <a:gd name="connsiteX8" fmla="*/ 1284816 w 1664628"/>
              <a:gd name="connsiteY8" fmla="*/ 399053 h 835087"/>
              <a:gd name="connsiteX9" fmla="*/ 1284816 w 1664628"/>
              <a:gd name="connsiteY9" fmla="*/ 443503 h 835087"/>
              <a:gd name="connsiteX10" fmla="*/ 1051983 w 1664628"/>
              <a:gd name="connsiteY10" fmla="*/ 568387 h 835087"/>
              <a:gd name="connsiteX11" fmla="*/ 459316 w 1664628"/>
              <a:gd name="connsiteY11" fmla="*/ 583203 h 835087"/>
              <a:gd name="connsiteX12" fmla="*/ 427566 w 1664628"/>
              <a:gd name="connsiteY12" fmla="*/ 644587 h 835087"/>
              <a:gd name="connsiteX13" fmla="*/ 1031761 w 1664628"/>
              <a:gd name="connsiteY13" fmla="*/ 617922 h 835087"/>
              <a:gd name="connsiteX14" fmla="*/ 1559982 w 1664628"/>
              <a:gd name="connsiteY14" fmla="*/ 1121 h 835087"/>
              <a:gd name="connsiteX15" fmla="*/ 1632896 w 1664628"/>
              <a:gd name="connsiteY15" fmla="*/ 444355 h 835087"/>
              <a:gd name="connsiteX16" fmla="*/ 987311 w 1664628"/>
              <a:gd name="connsiteY16" fmla="*/ 689888 h 835087"/>
              <a:gd name="connsiteX17" fmla="*/ 320561 w 1664628"/>
              <a:gd name="connsiteY17" fmla="*/ 687772 h 835087"/>
              <a:gd name="connsiteX18" fmla="*/ 101600 w 1664628"/>
              <a:gd name="connsiteY18" fmla="*/ 835087 h 835087"/>
              <a:gd name="connsiteX0" fmla="*/ 101600 w 1661586"/>
              <a:gd name="connsiteY0" fmla="*/ 834754 h 834754"/>
              <a:gd name="connsiteX1" fmla="*/ 0 w 1661586"/>
              <a:gd name="connsiteY1" fmla="*/ 819937 h 834754"/>
              <a:gd name="connsiteX2" fmla="*/ 71966 w 1661586"/>
              <a:gd name="connsiteY2" fmla="*/ 722570 h 834754"/>
              <a:gd name="connsiteX3" fmla="*/ 296333 w 1661586"/>
              <a:gd name="connsiteY3" fmla="*/ 625204 h 834754"/>
              <a:gd name="connsiteX4" fmla="*/ 478366 w 1661586"/>
              <a:gd name="connsiteY4" fmla="*/ 438937 h 834754"/>
              <a:gd name="connsiteX5" fmla="*/ 1123950 w 1661586"/>
              <a:gd name="connsiteY5" fmla="*/ 60054 h 834754"/>
              <a:gd name="connsiteX6" fmla="*/ 480483 w 1661586"/>
              <a:gd name="connsiteY6" fmla="*/ 544770 h 834754"/>
              <a:gd name="connsiteX7" fmla="*/ 1041400 w 1661586"/>
              <a:gd name="connsiteY7" fmla="*/ 519370 h 834754"/>
              <a:gd name="connsiteX8" fmla="*/ 1284816 w 1661586"/>
              <a:gd name="connsiteY8" fmla="*/ 398720 h 834754"/>
              <a:gd name="connsiteX9" fmla="*/ 1284816 w 1661586"/>
              <a:gd name="connsiteY9" fmla="*/ 443170 h 834754"/>
              <a:gd name="connsiteX10" fmla="*/ 1051983 w 1661586"/>
              <a:gd name="connsiteY10" fmla="*/ 568054 h 834754"/>
              <a:gd name="connsiteX11" fmla="*/ 459316 w 1661586"/>
              <a:gd name="connsiteY11" fmla="*/ 582870 h 834754"/>
              <a:gd name="connsiteX12" fmla="*/ 427566 w 1661586"/>
              <a:gd name="connsiteY12" fmla="*/ 644254 h 834754"/>
              <a:gd name="connsiteX13" fmla="*/ 1031761 w 1661586"/>
              <a:gd name="connsiteY13" fmla="*/ 617589 h 834754"/>
              <a:gd name="connsiteX14" fmla="*/ 1412761 w 1661586"/>
              <a:gd name="connsiteY14" fmla="*/ 416506 h 834754"/>
              <a:gd name="connsiteX15" fmla="*/ 1559982 w 1661586"/>
              <a:gd name="connsiteY15" fmla="*/ 788 h 834754"/>
              <a:gd name="connsiteX16" fmla="*/ 1632896 w 1661586"/>
              <a:gd name="connsiteY16" fmla="*/ 444022 h 834754"/>
              <a:gd name="connsiteX17" fmla="*/ 987311 w 1661586"/>
              <a:gd name="connsiteY17" fmla="*/ 689555 h 834754"/>
              <a:gd name="connsiteX18" fmla="*/ 320561 w 1661586"/>
              <a:gd name="connsiteY18" fmla="*/ 687439 h 834754"/>
              <a:gd name="connsiteX19" fmla="*/ 101600 w 1661586"/>
              <a:gd name="connsiteY19" fmla="*/ 834754 h 834754"/>
              <a:gd name="connsiteX0" fmla="*/ 101600 w 1573622"/>
              <a:gd name="connsiteY0" fmla="*/ 834754 h 834754"/>
              <a:gd name="connsiteX1" fmla="*/ 0 w 1573622"/>
              <a:gd name="connsiteY1" fmla="*/ 819937 h 834754"/>
              <a:gd name="connsiteX2" fmla="*/ 71966 w 1573622"/>
              <a:gd name="connsiteY2" fmla="*/ 722570 h 834754"/>
              <a:gd name="connsiteX3" fmla="*/ 296333 w 1573622"/>
              <a:gd name="connsiteY3" fmla="*/ 625204 h 834754"/>
              <a:gd name="connsiteX4" fmla="*/ 478366 w 1573622"/>
              <a:gd name="connsiteY4" fmla="*/ 438937 h 834754"/>
              <a:gd name="connsiteX5" fmla="*/ 1123950 w 1573622"/>
              <a:gd name="connsiteY5" fmla="*/ 60054 h 834754"/>
              <a:gd name="connsiteX6" fmla="*/ 480483 w 1573622"/>
              <a:gd name="connsiteY6" fmla="*/ 544770 h 834754"/>
              <a:gd name="connsiteX7" fmla="*/ 1041400 w 1573622"/>
              <a:gd name="connsiteY7" fmla="*/ 519370 h 834754"/>
              <a:gd name="connsiteX8" fmla="*/ 1284816 w 1573622"/>
              <a:gd name="connsiteY8" fmla="*/ 398720 h 834754"/>
              <a:gd name="connsiteX9" fmla="*/ 1284816 w 1573622"/>
              <a:gd name="connsiteY9" fmla="*/ 443170 h 834754"/>
              <a:gd name="connsiteX10" fmla="*/ 1051983 w 1573622"/>
              <a:gd name="connsiteY10" fmla="*/ 568054 h 834754"/>
              <a:gd name="connsiteX11" fmla="*/ 459316 w 1573622"/>
              <a:gd name="connsiteY11" fmla="*/ 582870 h 834754"/>
              <a:gd name="connsiteX12" fmla="*/ 427566 w 1573622"/>
              <a:gd name="connsiteY12" fmla="*/ 644254 h 834754"/>
              <a:gd name="connsiteX13" fmla="*/ 1031761 w 1573622"/>
              <a:gd name="connsiteY13" fmla="*/ 617589 h 834754"/>
              <a:gd name="connsiteX14" fmla="*/ 1412761 w 1573622"/>
              <a:gd name="connsiteY14" fmla="*/ 416506 h 834754"/>
              <a:gd name="connsiteX15" fmla="*/ 1559982 w 1573622"/>
              <a:gd name="connsiteY15" fmla="*/ 788 h 834754"/>
              <a:gd name="connsiteX16" fmla="*/ 1429696 w 1573622"/>
              <a:gd name="connsiteY16" fmla="*/ 488472 h 834754"/>
              <a:gd name="connsiteX17" fmla="*/ 987311 w 1573622"/>
              <a:gd name="connsiteY17" fmla="*/ 689555 h 834754"/>
              <a:gd name="connsiteX18" fmla="*/ 320561 w 1573622"/>
              <a:gd name="connsiteY18" fmla="*/ 687439 h 834754"/>
              <a:gd name="connsiteX19" fmla="*/ 101600 w 1573622"/>
              <a:gd name="connsiteY19" fmla="*/ 834754 h 834754"/>
              <a:gd name="connsiteX0" fmla="*/ 101600 w 1714946"/>
              <a:gd name="connsiteY0" fmla="*/ 1067269 h 1067269"/>
              <a:gd name="connsiteX1" fmla="*/ 0 w 1714946"/>
              <a:gd name="connsiteY1" fmla="*/ 1052452 h 1067269"/>
              <a:gd name="connsiteX2" fmla="*/ 71966 w 1714946"/>
              <a:gd name="connsiteY2" fmla="*/ 955085 h 1067269"/>
              <a:gd name="connsiteX3" fmla="*/ 296333 w 1714946"/>
              <a:gd name="connsiteY3" fmla="*/ 857719 h 1067269"/>
              <a:gd name="connsiteX4" fmla="*/ 478366 w 1714946"/>
              <a:gd name="connsiteY4" fmla="*/ 671452 h 1067269"/>
              <a:gd name="connsiteX5" fmla="*/ 1123950 w 1714946"/>
              <a:gd name="connsiteY5" fmla="*/ 292569 h 1067269"/>
              <a:gd name="connsiteX6" fmla="*/ 480483 w 1714946"/>
              <a:gd name="connsiteY6" fmla="*/ 777285 h 1067269"/>
              <a:gd name="connsiteX7" fmla="*/ 1041400 w 1714946"/>
              <a:gd name="connsiteY7" fmla="*/ 751885 h 1067269"/>
              <a:gd name="connsiteX8" fmla="*/ 1284816 w 1714946"/>
              <a:gd name="connsiteY8" fmla="*/ 631235 h 1067269"/>
              <a:gd name="connsiteX9" fmla="*/ 1284816 w 1714946"/>
              <a:gd name="connsiteY9" fmla="*/ 675685 h 1067269"/>
              <a:gd name="connsiteX10" fmla="*/ 1051983 w 1714946"/>
              <a:gd name="connsiteY10" fmla="*/ 800569 h 1067269"/>
              <a:gd name="connsiteX11" fmla="*/ 459316 w 1714946"/>
              <a:gd name="connsiteY11" fmla="*/ 815385 h 1067269"/>
              <a:gd name="connsiteX12" fmla="*/ 427566 w 1714946"/>
              <a:gd name="connsiteY12" fmla="*/ 876769 h 1067269"/>
              <a:gd name="connsiteX13" fmla="*/ 1031761 w 1714946"/>
              <a:gd name="connsiteY13" fmla="*/ 850104 h 1067269"/>
              <a:gd name="connsiteX14" fmla="*/ 1412761 w 1714946"/>
              <a:gd name="connsiteY14" fmla="*/ 649021 h 1067269"/>
              <a:gd name="connsiteX15" fmla="*/ 1708149 w 1714946"/>
              <a:gd name="connsiteY15" fmla="*/ 470 h 1067269"/>
              <a:gd name="connsiteX16" fmla="*/ 1429696 w 1714946"/>
              <a:gd name="connsiteY16" fmla="*/ 720987 h 1067269"/>
              <a:gd name="connsiteX17" fmla="*/ 987311 w 1714946"/>
              <a:gd name="connsiteY17" fmla="*/ 922070 h 1067269"/>
              <a:gd name="connsiteX18" fmla="*/ 320561 w 1714946"/>
              <a:gd name="connsiteY18" fmla="*/ 919954 h 1067269"/>
              <a:gd name="connsiteX19" fmla="*/ 101600 w 1714946"/>
              <a:gd name="connsiteY19" fmla="*/ 1067269 h 1067269"/>
              <a:gd name="connsiteX0" fmla="*/ 101600 w 1750182"/>
              <a:gd name="connsiteY0" fmla="*/ 1149761 h 1149761"/>
              <a:gd name="connsiteX1" fmla="*/ 0 w 1750182"/>
              <a:gd name="connsiteY1" fmla="*/ 1134944 h 1149761"/>
              <a:gd name="connsiteX2" fmla="*/ 71966 w 1750182"/>
              <a:gd name="connsiteY2" fmla="*/ 1037577 h 1149761"/>
              <a:gd name="connsiteX3" fmla="*/ 296333 w 1750182"/>
              <a:gd name="connsiteY3" fmla="*/ 940211 h 1149761"/>
              <a:gd name="connsiteX4" fmla="*/ 478366 w 1750182"/>
              <a:gd name="connsiteY4" fmla="*/ 753944 h 1149761"/>
              <a:gd name="connsiteX5" fmla="*/ 1123950 w 1750182"/>
              <a:gd name="connsiteY5" fmla="*/ 375061 h 1149761"/>
              <a:gd name="connsiteX6" fmla="*/ 480483 w 1750182"/>
              <a:gd name="connsiteY6" fmla="*/ 859777 h 1149761"/>
              <a:gd name="connsiteX7" fmla="*/ 1041400 w 1750182"/>
              <a:gd name="connsiteY7" fmla="*/ 834377 h 1149761"/>
              <a:gd name="connsiteX8" fmla="*/ 1284816 w 1750182"/>
              <a:gd name="connsiteY8" fmla="*/ 713727 h 1149761"/>
              <a:gd name="connsiteX9" fmla="*/ 1284816 w 1750182"/>
              <a:gd name="connsiteY9" fmla="*/ 758177 h 1149761"/>
              <a:gd name="connsiteX10" fmla="*/ 1051983 w 1750182"/>
              <a:gd name="connsiteY10" fmla="*/ 883061 h 1149761"/>
              <a:gd name="connsiteX11" fmla="*/ 459316 w 1750182"/>
              <a:gd name="connsiteY11" fmla="*/ 897877 h 1149761"/>
              <a:gd name="connsiteX12" fmla="*/ 427566 w 1750182"/>
              <a:gd name="connsiteY12" fmla="*/ 959261 h 1149761"/>
              <a:gd name="connsiteX13" fmla="*/ 1031761 w 1750182"/>
              <a:gd name="connsiteY13" fmla="*/ 932596 h 1149761"/>
              <a:gd name="connsiteX14" fmla="*/ 1412761 w 1750182"/>
              <a:gd name="connsiteY14" fmla="*/ 731513 h 1149761"/>
              <a:gd name="connsiteX15" fmla="*/ 1744132 w 1750182"/>
              <a:gd name="connsiteY15" fmla="*/ 412 h 1149761"/>
              <a:gd name="connsiteX16" fmla="*/ 1429696 w 1750182"/>
              <a:gd name="connsiteY16" fmla="*/ 803479 h 1149761"/>
              <a:gd name="connsiteX17" fmla="*/ 987311 w 1750182"/>
              <a:gd name="connsiteY17" fmla="*/ 1004562 h 1149761"/>
              <a:gd name="connsiteX18" fmla="*/ 320561 w 1750182"/>
              <a:gd name="connsiteY18" fmla="*/ 1002446 h 1149761"/>
              <a:gd name="connsiteX19" fmla="*/ 101600 w 1750182"/>
              <a:gd name="connsiteY19" fmla="*/ 1149761 h 1149761"/>
              <a:gd name="connsiteX0" fmla="*/ 101600 w 1745972"/>
              <a:gd name="connsiteY0" fmla="*/ 1159619 h 1159619"/>
              <a:gd name="connsiteX1" fmla="*/ 0 w 1745972"/>
              <a:gd name="connsiteY1" fmla="*/ 1144802 h 1159619"/>
              <a:gd name="connsiteX2" fmla="*/ 71966 w 1745972"/>
              <a:gd name="connsiteY2" fmla="*/ 1047435 h 1159619"/>
              <a:gd name="connsiteX3" fmla="*/ 296333 w 1745972"/>
              <a:gd name="connsiteY3" fmla="*/ 950069 h 1159619"/>
              <a:gd name="connsiteX4" fmla="*/ 478366 w 1745972"/>
              <a:gd name="connsiteY4" fmla="*/ 763802 h 1159619"/>
              <a:gd name="connsiteX5" fmla="*/ 1123950 w 1745972"/>
              <a:gd name="connsiteY5" fmla="*/ 384919 h 1159619"/>
              <a:gd name="connsiteX6" fmla="*/ 480483 w 1745972"/>
              <a:gd name="connsiteY6" fmla="*/ 869635 h 1159619"/>
              <a:gd name="connsiteX7" fmla="*/ 1041400 w 1745972"/>
              <a:gd name="connsiteY7" fmla="*/ 844235 h 1159619"/>
              <a:gd name="connsiteX8" fmla="*/ 1284816 w 1745972"/>
              <a:gd name="connsiteY8" fmla="*/ 723585 h 1159619"/>
              <a:gd name="connsiteX9" fmla="*/ 1284816 w 1745972"/>
              <a:gd name="connsiteY9" fmla="*/ 768035 h 1159619"/>
              <a:gd name="connsiteX10" fmla="*/ 1051983 w 1745972"/>
              <a:gd name="connsiteY10" fmla="*/ 892919 h 1159619"/>
              <a:gd name="connsiteX11" fmla="*/ 459316 w 1745972"/>
              <a:gd name="connsiteY11" fmla="*/ 907735 h 1159619"/>
              <a:gd name="connsiteX12" fmla="*/ 427566 w 1745972"/>
              <a:gd name="connsiteY12" fmla="*/ 969119 h 1159619"/>
              <a:gd name="connsiteX13" fmla="*/ 1031761 w 1745972"/>
              <a:gd name="connsiteY13" fmla="*/ 942454 h 1159619"/>
              <a:gd name="connsiteX14" fmla="*/ 1412761 w 1745972"/>
              <a:gd name="connsiteY14" fmla="*/ 741371 h 1159619"/>
              <a:gd name="connsiteX15" fmla="*/ 1482611 w 1745972"/>
              <a:gd name="connsiteY15" fmla="*/ 428105 h 1159619"/>
              <a:gd name="connsiteX16" fmla="*/ 1744132 w 1745972"/>
              <a:gd name="connsiteY16" fmla="*/ 10270 h 1159619"/>
              <a:gd name="connsiteX17" fmla="*/ 1429696 w 1745972"/>
              <a:gd name="connsiteY17" fmla="*/ 813337 h 1159619"/>
              <a:gd name="connsiteX18" fmla="*/ 987311 w 1745972"/>
              <a:gd name="connsiteY18" fmla="*/ 1014420 h 1159619"/>
              <a:gd name="connsiteX19" fmla="*/ 320561 w 1745972"/>
              <a:gd name="connsiteY19" fmla="*/ 1012304 h 1159619"/>
              <a:gd name="connsiteX20" fmla="*/ 101600 w 1745972"/>
              <a:gd name="connsiteY20" fmla="*/ 1159619 h 1159619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284816 w 1745500"/>
              <a:gd name="connsiteY8" fmla="*/ 713367 h 1149401"/>
              <a:gd name="connsiteX9" fmla="*/ 1284816 w 1745500"/>
              <a:gd name="connsiteY9" fmla="*/ 757817 h 1149401"/>
              <a:gd name="connsiteX10" fmla="*/ 1051983 w 1745500"/>
              <a:gd name="connsiteY10" fmla="*/ 882701 h 1149401"/>
              <a:gd name="connsiteX11" fmla="*/ 459316 w 1745500"/>
              <a:gd name="connsiteY11" fmla="*/ 897517 h 1149401"/>
              <a:gd name="connsiteX12" fmla="*/ 427566 w 1745500"/>
              <a:gd name="connsiteY12" fmla="*/ 958901 h 1149401"/>
              <a:gd name="connsiteX13" fmla="*/ 1031761 w 1745500"/>
              <a:gd name="connsiteY13" fmla="*/ 932236 h 1149401"/>
              <a:gd name="connsiteX14" fmla="*/ 1412761 w 1745500"/>
              <a:gd name="connsiteY14" fmla="*/ 731153 h 1149401"/>
              <a:gd name="connsiteX15" fmla="*/ 1482611 w 1745500"/>
              <a:gd name="connsiteY15" fmla="*/ 417887 h 1149401"/>
              <a:gd name="connsiteX16" fmla="*/ 1744132 w 1745500"/>
              <a:gd name="connsiteY16" fmla="*/ 52 h 1149401"/>
              <a:gd name="connsiteX17" fmla="*/ 1518595 w 1745500"/>
              <a:gd name="connsiteY17" fmla="*/ 449637 h 1149401"/>
              <a:gd name="connsiteX18" fmla="*/ 1429696 w 1745500"/>
              <a:gd name="connsiteY18" fmla="*/ 803119 h 1149401"/>
              <a:gd name="connsiteX19" fmla="*/ 987311 w 1745500"/>
              <a:gd name="connsiteY19" fmla="*/ 1004202 h 1149401"/>
              <a:gd name="connsiteX20" fmla="*/ 320561 w 1745500"/>
              <a:gd name="connsiteY20" fmla="*/ 1002086 h 1149401"/>
              <a:gd name="connsiteX21" fmla="*/ 101600 w 1745500"/>
              <a:gd name="connsiteY21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511299 w 1745500"/>
              <a:gd name="connsiteY8" fmla="*/ 194784 h 1149401"/>
              <a:gd name="connsiteX9" fmla="*/ 1284816 w 1745500"/>
              <a:gd name="connsiteY9" fmla="*/ 757817 h 1149401"/>
              <a:gd name="connsiteX10" fmla="*/ 1051983 w 1745500"/>
              <a:gd name="connsiteY10" fmla="*/ 882701 h 1149401"/>
              <a:gd name="connsiteX11" fmla="*/ 459316 w 1745500"/>
              <a:gd name="connsiteY11" fmla="*/ 897517 h 1149401"/>
              <a:gd name="connsiteX12" fmla="*/ 427566 w 1745500"/>
              <a:gd name="connsiteY12" fmla="*/ 958901 h 1149401"/>
              <a:gd name="connsiteX13" fmla="*/ 1031761 w 1745500"/>
              <a:gd name="connsiteY13" fmla="*/ 932236 h 1149401"/>
              <a:gd name="connsiteX14" fmla="*/ 1412761 w 1745500"/>
              <a:gd name="connsiteY14" fmla="*/ 731153 h 1149401"/>
              <a:gd name="connsiteX15" fmla="*/ 1482611 w 1745500"/>
              <a:gd name="connsiteY15" fmla="*/ 417887 h 1149401"/>
              <a:gd name="connsiteX16" fmla="*/ 1744132 w 1745500"/>
              <a:gd name="connsiteY16" fmla="*/ 52 h 1149401"/>
              <a:gd name="connsiteX17" fmla="*/ 1518595 w 1745500"/>
              <a:gd name="connsiteY17" fmla="*/ 449637 h 1149401"/>
              <a:gd name="connsiteX18" fmla="*/ 1429696 w 1745500"/>
              <a:gd name="connsiteY18" fmla="*/ 803119 h 1149401"/>
              <a:gd name="connsiteX19" fmla="*/ 987311 w 1745500"/>
              <a:gd name="connsiteY19" fmla="*/ 1004202 h 1149401"/>
              <a:gd name="connsiteX20" fmla="*/ 320561 w 1745500"/>
              <a:gd name="connsiteY20" fmla="*/ 1002086 h 1149401"/>
              <a:gd name="connsiteX21" fmla="*/ 101600 w 1745500"/>
              <a:gd name="connsiteY21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511299 w 1745500"/>
              <a:gd name="connsiteY8" fmla="*/ 194784 h 1149401"/>
              <a:gd name="connsiteX9" fmla="*/ 1376778 w 1745500"/>
              <a:gd name="connsiteY9" fmla="*/ 720570 h 1149401"/>
              <a:gd name="connsiteX10" fmla="*/ 1284816 w 1745500"/>
              <a:gd name="connsiteY10" fmla="*/ 757817 h 1149401"/>
              <a:gd name="connsiteX11" fmla="*/ 1051983 w 1745500"/>
              <a:gd name="connsiteY11" fmla="*/ 882701 h 1149401"/>
              <a:gd name="connsiteX12" fmla="*/ 459316 w 1745500"/>
              <a:gd name="connsiteY12" fmla="*/ 897517 h 1149401"/>
              <a:gd name="connsiteX13" fmla="*/ 427566 w 1745500"/>
              <a:gd name="connsiteY13" fmla="*/ 958901 h 1149401"/>
              <a:gd name="connsiteX14" fmla="*/ 1031761 w 1745500"/>
              <a:gd name="connsiteY14" fmla="*/ 932236 h 1149401"/>
              <a:gd name="connsiteX15" fmla="*/ 1412761 w 1745500"/>
              <a:gd name="connsiteY15" fmla="*/ 731153 h 1149401"/>
              <a:gd name="connsiteX16" fmla="*/ 1482611 w 1745500"/>
              <a:gd name="connsiteY16" fmla="*/ 417887 h 1149401"/>
              <a:gd name="connsiteX17" fmla="*/ 1744132 w 1745500"/>
              <a:gd name="connsiteY17" fmla="*/ 52 h 1149401"/>
              <a:gd name="connsiteX18" fmla="*/ 1518595 w 1745500"/>
              <a:gd name="connsiteY18" fmla="*/ 449637 h 1149401"/>
              <a:gd name="connsiteX19" fmla="*/ 1429696 w 1745500"/>
              <a:gd name="connsiteY19" fmla="*/ 803119 h 1149401"/>
              <a:gd name="connsiteX20" fmla="*/ 987311 w 1745500"/>
              <a:gd name="connsiteY20" fmla="*/ 1004202 h 1149401"/>
              <a:gd name="connsiteX21" fmla="*/ 320561 w 1745500"/>
              <a:gd name="connsiteY21" fmla="*/ 1002086 h 1149401"/>
              <a:gd name="connsiteX22" fmla="*/ 101600 w 1745500"/>
              <a:gd name="connsiteY22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328095 w 1745500"/>
              <a:gd name="connsiteY8" fmla="*/ 669770 h 1149401"/>
              <a:gd name="connsiteX9" fmla="*/ 1511299 w 1745500"/>
              <a:gd name="connsiteY9" fmla="*/ 194784 h 1149401"/>
              <a:gd name="connsiteX10" fmla="*/ 1376778 w 1745500"/>
              <a:gd name="connsiteY10" fmla="*/ 720570 h 1149401"/>
              <a:gd name="connsiteX11" fmla="*/ 1284816 w 1745500"/>
              <a:gd name="connsiteY11" fmla="*/ 757817 h 1149401"/>
              <a:gd name="connsiteX12" fmla="*/ 1051983 w 1745500"/>
              <a:gd name="connsiteY12" fmla="*/ 882701 h 1149401"/>
              <a:gd name="connsiteX13" fmla="*/ 459316 w 1745500"/>
              <a:gd name="connsiteY13" fmla="*/ 897517 h 1149401"/>
              <a:gd name="connsiteX14" fmla="*/ 427566 w 1745500"/>
              <a:gd name="connsiteY14" fmla="*/ 958901 h 1149401"/>
              <a:gd name="connsiteX15" fmla="*/ 1031761 w 1745500"/>
              <a:gd name="connsiteY15" fmla="*/ 932236 h 1149401"/>
              <a:gd name="connsiteX16" fmla="*/ 1412761 w 1745500"/>
              <a:gd name="connsiteY16" fmla="*/ 731153 h 1149401"/>
              <a:gd name="connsiteX17" fmla="*/ 1482611 w 1745500"/>
              <a:gd name="connsiteY17" fmla="*/ 417887 h 1149401"/>
              <a:gd name="connsiteX18" fmla="*/ 1744132 w 1745500"/>
              <a:gd name="connsiteY18" fmla="*/ 52 h 1149401"/>
              <a:gd name="connsiteX19" fmla="*/ 1518595 w 1745500"/>
              <a:gd name="connsiteY19" fmla="*/ 449637 h 1149401"/>
              <a:gd name="connsiteX20" fmla="*/ 1429696 w 1745500"/>
              <a:gd name="connsiteY20" fmla="*/ 803119 h 1149401"/>
              <a:gd name="connsiteX21" fmla="*/ 987311 w 1745500"/>
              <a:gd name="connsiteY21" fmla="*/ 1004202 h 1149401"/>
              <a:gd name="connsiteX22" fmla="*/ 320561 w 1745500"/>
              <a:gd name="connsiteY22" fmla="*/ 1002086 h 1149401"/>
              <a:gd name="connsiteX23" fmla="*/ 101600 w 1745500"/>
              <a:gd name="connsiteY23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328095 w 1745500"/>
              <a:gd name="connsiteY8" fmla="*/ 669770 h 1149401"/>
              <a:gd name="connsiteX9" fmla="*/ 1511299 w 1745500"/>
              <a:gd name="connsiteY9" fmla="*/ 194784 h 1149401"/>
              <a:gd name="connsiteX10" fmla="*/ 1376778 w 1745500"/>
              <a:gd name="connsiteY10" fmla="*/ 720570 h 1149401"/>
              <a:gd name="connsiteX11" fmla="*/ 1284816 w 1745500"/>
              <a:gd name="connsiteY11" fmla="*/ 757817 h 1149401"/>
              <a:gd name="connsiteX12" fmla="*/ 1051983 w 1745500"/>
              <a:gd name="connsiteY12" fmla="*/ 882701 h 1149401"/>
              <a:gd name="connsiteX13" fmla="*/ 459316 w 1745500"/>
              <a:gd name="connsiteY13" fmla="*/ 897517 h 1149401"/>
              <a:gd name="connsiteX14" fmla="*/ 427566 w 1745500"/>
              <a:gd name="connsiteY14" fmla="*/ 958901 h 1149401"/>
              <a:gd name="connsiteX15" fmla="*/ 1031761 w 1745500"/>
              <a:gd name="connsiteY15" fmla="*/ 932236 h 1149401"/>
              <a:gd name="connsiteX16" fmla="*/ 1412761 w 1745500"/>
              <a:gd name="connsiteY16" fmla="*/ 731153 h 1149401"/>
              <a:gd name="connsiteX17" fmla="*/ 1482611 w 1745500"/>
              <a:gd name="connsiteY17" fmla="*/ 417887 h 1149401"/>
              <a:gd name="connsiteX18" fmla="*/ 1744132 w 1745500"/>
              <a:gd name="connsiteY18" fmla="*/ 52 h 1149401"/>
              <a:gd name="connsiteX19" fmla="*/ 1518595 w 1745500"/>
              <a:gd name="connsiteY19" fmla="*/ 449637 h 1149401"/>
              <a:gd name="connsiteX20" fmla="*/ 1429696 w 1745500"/>
              <a:gd name="connsiteY20" fmla="*/ 803119 h 1149401"/>
              <a:gd name="connsiteX21" fmla="*/ 987311 w 1745500"/>
              <a:gd name="connsiteY21" fmla="*/ 1004202 h 1149401"/>
              <a:gd name="connsiteX22" fmla="*/ 320561 w 1745500"/>
              <a:gd name="connsiteY22" fmla="*/ 1002086 h 1149401"/>
              <a:gd name="connsiteX23" fmla="*/ 101600 w 1745500"/>
              <a:gd name="connsiteY23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328095 w 1745500"/>
              <a:gd name="connsiteY8" fmla="*/ 669770 h 1149401"/>
              <a:gd name="connsiteX9" fmla="*/ 1511299 w 1745500"/>
              <a:gd name="connsiteY9" fmla="*/ 194784 h 1149401"/>
              <a:gd name="connsiteX10" fmla="*/ 1376778 w 1745500"/>
              <a:gd name="connsiteY10" fmla="*/ 720570 h 1149401"/>
              <a:gd name="connsiteX11" fmla="*/ 1284816 w 1745500"/>
              <a:gd name="connsiteY11" fmla="*/ 757817 h 1149401"/>
              <a:gd name="connsiteX12" fmla="*/ 1051983 w 1745500"/>
              <a:gd name="connsiteY12" fmla="*/ 882701 h 1149401"/>
              <a:gd name="connsiteX13" fmla="*/ 459316 w 1745500"/>
              <a:gd name="connsiteY13" fmla="*/ 897517 h 1149401"/>
              <a:gd name="connsiteX14" fmla="*/ 427566 w 1745500"/>
              <a:gd name="connsiteY14" fmla="*/ 958901 h 1149401"/>
              <a:gd name="connsiteX15" fmla="*/ 1031761 w 1745500"/>
              <a:gd name="connsiteY15" fmla="*/ 932236 h 1149401"/>
              <a:gd name="connsiteX16" fmla="*/ 1412761 w 1745500"/>
              <a:gd name="connsiteY16" fmla="*/ 731153 h 1149401"/>
              <a:gd name="connsiteX17" fmla="*/ 1482611 w 1745500"/>
              <a:gd name="connsiteY17" fmla="*/ 417887 h 1149401"/>
              <a:gd name="connsiteX18" fmla="*/ 1744132 w 1745500"/>
              <a:gd name="connsiteY18" fmla="*/ 52 h 1149401"/>
              <a:gd name="connsiteX19" fmla="*/ 1518595 w 1745500"/>
              <a:gd name="connsiteY19" fmla="*/ 449637 h 1149401"/>
              <a:gd name="connsiteX20" fmla="*/ 1429696 w 1745500"/>
              <a:gd name="connsiteY20" fmla="*/ 803119 h 1149401"/>
              <a:gd name="connsiteX21" fmla="*/ 987311 w 1745500"/>
              <a:gd name="connsiteY21" fmla="*/ 1004202 h 1149401"/>
              <a:gd name="connsiteX22" fmla="*/ 320561 w 1745500"/>
              <a:gd name="connsiteY22" fmla="*/ 1002086 h 1149401"/>
              <a:gd name="connsiteX23" fmla="*/ 101600 w 1745500"/>
              <a:gd name="connsiteY23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328095 w 1745500"/>
              <a:gd name="connsiteY8" fmla="*/ 669770 h 1149401"/>
              <a:gd name="connsiteX9" fmla="*/ 1540933 w 1745500"/>
              <a:gd name="connsiteY9" fmla="*/ 196900 h 1149401"/>
              <a:gd name="connsiteX10" fmla="*/ 1376778 w 1745500"/>
              <a:gd name="connsiteY10" fmla="*/ 720570 h 1149401"/>
              <a:gd name="connsiteX11" fmla="*/ 1284816 w 1745500"/>
              <a:gd name="connsiteY11" fmla="*/ 757817 h 1149401"/>
              <a:gd name="connsiteX12" fmla="*/ 1051983 w 1745500"/>
              <a:gd name="connsiteY12" fmla="*/ 882701 h 1149401"/>
              <a:gd name="connsiteX13" fmla="*/ 459316 w 1745500"/>
              <a:gd name="connsiteY13" fmla="*/ 897517 h 1149401"/>
              <a:gd name="connsiteX14" fmla="*/ 427566 w 1745500"/>
              <a:gd name="connsiteY14" fmla="*/ 958901 h 1149401"/>
              <a:gd name="connsiteX15" fmla="*/ 1031761 w 1745500"/>
              <a:gd name="connsiteY15" fmla="*/ 932236 h 1149401"/>
              <a:gd name="connsiteX16" fmla="*/ 1412761 w 1745500"/>
              <a:gd name="connsiteY16" fmla="*/ 731153 h 1149401"/>
              <a:gd name="connsiteX17" fmla="*/ 1482611 w 1745500"/>
              <a:gd name="connsiteY17" fmla="*/ 417887 h 1149401"/>
              <a:gd name="connsiteX18" fmla="*/ 1744132 w 1745500"/>
              <a:gd name="connsiteY18" fmla="*/ 52 h 1149401"/>
              <a:gd name="connsiteX19" fmla="*/ 1518595 w 1745500"/>
              <a:gd name="connsiteY19" fmla="*/ 449637 h 1149401"/>
              <a:gd name="connsiteX20" fmla="*/ 1429696 w 1745500"/>
              <a:gd name="connsiteY20" fmla="*/ 803119 h 1149401"/>
              <a:gd name="connsiteX21" fmla="*/ 987311 w 1745500"/>
              <a:gd name="connsiteY21" fmla="*/ 1004202 h 1149401"/>
              <a:gd name="connsiteX22" fmla="*/ 320561 w 1745500"/>
              <a:gd name="connsiteY22" fmla="*/ 1002086 h 1149401"/>
              <a:gd name="connsiteX23" fmla="*/ 101600 w 1745500"/>
              <a:gd name="connsiteY23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328095 w 1745500"/>
              <a:gd name="connsiteY8" fmla="*/ 669770 h 1149401"/>
              <a:gd name="connsiteX9" fmla="*/ 1540933 w 1745500"/>
              <a:gd name="connsiteY9" fmla="*/ 196900 h 1149401"/>
              <a:gd name="connsiteX10" fmla="*/ 1376778 w 1745500"/>
              <a:gd name="connsiteY10" fmla="*/ 720570 h 1149401"/>
              <a:gd name="connsiteX11" fmla="*/ 1284816 w 1745500"/>
              <a:gd name="connsiteY11" fmla="*/ 757817 h 1149401"/>
              <a:gd name="connsiteX12" fmla="*/ 1051983 w 1745500"/>
              <a:gd name="connsiteY12" fmla="*/ 882701 h 1149401"/>
              <a:gd name="connsiteX13" fmla="*/ 459316 w 1745500"/>
              <a:gd name="connsiteY13" fmla="*/ 897517 h 1149401"/>
              <a:gd name="connsiteX14" fmla="*/ 427566 w 1745500"/>
              <a:gd name="connsiteY14" fmla="*/ 958901 h 1149401"/>
              <a:gd name="connsiteX15" fmla="*/ 1031761 w 1745500"/>
              <a:gd name="connsiteY15" fmla="*/ 932236 h 1149401"/>
              <a:gd name="connsiteX16" fmla="*/ 1412761 w 1745500"/>
              <a:gd name="connsiteY16" fmla="*/ 731153 h 1149401"/>
              <a:gd name="connsiteX17" fmla="*/ 1482611 w 1745500"/>
              <a:gd name="connsiteY17" fmla="*/ 417887 h 1149401"/>
              <a:gd name="connsiteX18" fmla="*/ 1744132 w 1745500"/>
              <a:gd name="connsiteY18" fmla="*/ 52 h 1149401"/>
              <a:gd name="connsiteX19" fmla="*/ 1518595 w 1745500"/>
              <a:gd name="connsiteY19" fmla="*/ 449637 h 1149401"/>
              <a:gd name="connsiteX20" fmla="*/ 1429696 w 1745500"/>
              <a:gd name="connsiteY20" fmla="*/ 803119 h 1149401"/>
              <a:gd name="connsiteX21" fmla="*/ 987311 w 1745500"/>
              <a:gd name="connsiteY21" fmla="*/ 1004202 h 1149401"/>
              <a:gd name="connsiteX22" fmla="*/ 320561 w 1745500"/>
              <a:gd name="connsiteY22" fmla="*/ 1002086 h 1149401"/>
              <a:gd name="connsiteX23" fmla="*/ 101600 w 1745500"/>
              <a:gd name="connsiteY23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328095 w 1745500"/>
              <a:gd name="connsiteY8" fmla="*/ 669770 h 1149401"/>
              <a:gd name="connsiteX9" fmla="*/ 1540933 w 1745500"/>
              <a:gd name="connsiteY9" fmla="*/ 196900 h 1149401"/>
              <a:gd name="connsiteX10" fmla="*/ 1376778 w 1745500"/>
              <a:gd name="connsiteY10" fmla="*/ 720570 h 1149401"/>
              <a:gd name="connsiteX11" fmla="*/ 1284816 w 1745500"/>
              <a:gd name="connsiteY11" fmla="*/ 757817 h 1149401"/>
              <a:gd name="connsiteX12" fmla="*/ 1051983 w 1745500"/>
              <a:gd name="connsiteY12" fmla="*/ 882701 h 1149401"/>
              <a:gd name="connsiteX13" fmla="*/ 459316 w 1745500"/>
              <a:gd name="connsiteY13" fmla="*/ 897517 h 1149401"/>
              <a:gd name="connsiteX14" fmla="*/ 427566 w 1745500"/>
              <a:gd name="connsiteY14" fmla="*/ 958901 h 1149401"/>
              <a:gd name="connsiteX15" fmla="*/ 1031761 w 1745500"/>
              <a:gd name="connsiteY15" fmla="*/ 932236 h 1149401"/>
              <a:gd name="connsiteX16" fmla="*/ 1412761 w 1745500"/>
              <a:gd name="connsiteY16" fmla="*/ 731153 h 1149401"/>
              <a:gd name="connsiteX17" fmla="*/ 1482611 w 1745500"/>
              <a:gd name="connsiteY17" fmla="*/ 417887 h 1149401"/>
              <a:gd name="connsiteX18" fmla="*/ 1744132 w 1745500"/>
              <a:gd name="connsiteY18" fmla="*/ 52 h 1149401"/>
              <a:gd name="connsiteX19" fmla="*/ 1518595 w 1745500"/>
              <a:gd name="connsiteY19" fmla="*/ 449637 h 1149401"/>
              <a:gd name="connsiteX20" fmla="*/ 1429696 w 1745500"/>
              <a:gd name="connsiteY20" fmla="*/ 803119 h 1149401"/>
              <a:gd name="connsiteX21" fmla="*/ 987311 w 1745500"/>
              <a:gd name="connsiteY21" fmla="*/ 1004202 h 1149401"/>
              <a:gd name="connsiteX22" fmla="*/ 320561 w 1745500"/>
              <a:gd name="connsiteY22" fmla="*/ 1002086 h 1149401"/>
              <a:gd name="connsiteX23" fmla="*/ 101600 w 1745500"/>
              <a:gd name="connsiteY23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71966 w 1745500"/>
              <a:gd name="connsiteY2" fmla="*/ 1037217 h 1149401"/>
              <a:gd name="connsiteX3" fmla="*/ 296333 w 1745500"/>
              <a:gd name="connsiteY3" fmla="*/ 939851 h 1149401"/>
              <a:gd name="connsiteX4" fmla="*/ 478366 w 1745500"/>
              <a:gd name="connsiteY4" fmla="*/ 753584 h 1149401"/>
              <a:gd name="connsiteX5" fmla="*/ 1123950 w 1745500"/>
              <a:gd name="connsiteY5" fmla="*/ 374701 h 1149401"/>
              <a:gd name="connsiteX6" fmla="*/ 480483 w 1745500"/>
              <a:gd name="connsiteY6" fmla="*/ 859417 h 1149401"/>
              <a:gd name="connsiteX7" fmla="*/ 1041400 w 1745500"/>
              <a:gd name="connsiteY7" fmla="*/ 834017 h 1149401"/>
              <a:gd name="connsiteX8" fmla="*/ 1328095 w 1745500"/>
              <a:gd name="connsiteY8" fmla="*/ 669770 h 1149401"/>
              <a:gd name="connsiteX9" fmla="*/ 1540933 w 1745500"/>
              <a:gd name="connsiteY9" fmla="*/ 196900 h 1149401"/>
              <a:gd name="connsiteX10" fmla="*/ 1376778 w 1745500"/>
              <a:gd name="connsiteY10" fmla="*/ 720570 h 1149401"/>
              <a:gd name="connsiteX11" fmla="*/ 1284816 w 1745500"/>
              <a:gd name="connsiteY11" fmla="*/ 757817 h 1149401"/>
              <a:gd name="connsiteX12" fmla="*/ 1051983 w 1745500"/>
              <a:gd name="connsiteY12" fmla="*/ 882701 h 1149401"/>
              <a:gd name="connsiteX13" fmla="*/ 459316 w 1745500"/>
              <a:gd name="connsiteY13" fmla="*/ 897517 h 1149401"/>
              <a:gd name="connsiteX14" fmla="*/ 427566 w 1745500"/>
              <a:gd name="connsiteY14" fmla="*/ 958901 h 1149401"/>
              <a:gd name="connsiteX15" fmla="*/ 1031761 w 1745500"/>
              <a:gd name="connsiteY15" fmla="*/ 932236 h 1149401"/>
              <a:gd name="connsiteX16" fmla="*/ 1412761 w 1745500"/>
              <a:gd name="connsiteY16" fmla="*/ 731153 h 1149401"/>
              <a:gd name="connsiteX17" fmla="*/ 1482611 w 1745500"/>
              <a:gd name="connsiteY17" fmla="*/ 417887 h 1149401"/>
              <a:gd name="connsiteX18" fmla="*/ 1744132 w 1745500"/>
              <a:gd name="connsiteY18" fmla="*/ 52 h 1149401"/>
              <a:gd name="connsiteX19" fmla="*/ 1518595 w 1745500"/>
              <a:gd name="connsiteY19" fmla="*/ 449637 h 1149401"/>
              <a:gd name="connsiteX20" fmla="*/ 1429696 w 1745500"/>
              <a:gd name="connsiteY20" fmla="*/ 803119 h 1149401"/>
              <a:gd name="connsiteX21" fmla="*/ 987311 w 1745500"/>
              <a:gd name="connsiteY21" fmla="*/ 1004202 h 1149401"/>
              <a:gd name="connsiteX22" fmla="*/ 320561 w 1745500"/>
              <a:gd name="connsiteY22" fmla="*/ 1002086 h 1149401"/>
              <a:gd name="connsiteX23" fmla="*/ 101600 w 1745500"/>
              <a:gd name="connsiteY23" fmla="*/ 1149401 h 1149401"/>
              <a:gd name="connsiteX0" fmla="*/ 101600 w 1745500"/>
              <a:gd name="connsiteY0" fmla="*/ 1149401 h 1149401"/>
              <a:gd name="connsiteX1" fmla="*/ 0 w 1745500"/>
              <a:gd name="connsiteY1" fmla="*/ 1134584 h 1149401"/>
              <a:gd name="connsiteX2" fmla="*/ 296333 w 1745500"/>
              <a:gd name="connsiteY2" fmla="*/ 939851 h 1149401"/>
              <a:gd name="connsiteX3" fmla="*/ 478366 w 1745500"/>
              <a:gd name="connsiteY3" fmla="*/ 753584 h 1149401"/>
              <a:gd name="connsiteX4" fmla="*/ 1123950 w 1745500"/>
              <a:gd name="connsiteY4" fmla="*/ 374701 h 1149401"/>
              <a:gd name="connsiteX5" fmla="*/ 480483 w 1745500"/>
              <a:gd name="connsiteY5" fmla="*/ 859417 h 1149401"/>
              <a:gd name="connsiteX6" fmla="*/ 1041400 w 1745500"/>
              <a:gd name="connsiteY6" fmla="*/ 834017 h 1149401"/>
              <a:gd name="connsiteX7" fmla="*/ 1328095 w 1745500"/>
              <a:gd name="connsiteY7" fmla="*/ 669770 h 1149401"/>
              <a:gd name="connsiteX8" fmla="*/ 1540933 w 1745500"/>
              <a:gd name="connsiteY8" fmla="*/ 196900 h 1149401"/>
              <a:gd name="connsiteX9" fmla="*/ 1376778 w 1745500"/>
              <a:gd name="connsiteY9" fmla="*/ 720570 h 1149401"/>
              <a:gd name="connsiteX10" fmla="*/ 1284816 w 1745500"/>
              <a:gd name="connsiteY10" fmla="*/ 757817 h 1149401"/>
              <a:gd name="connsiteX11" fmla="*/ 1051983 w 1745500"/>
              <a:gd name="connsiteY11" fmla="*/ 882701 h 1149401"/>
              <a:gd name="connsiteX12" fmla="*/ 459316 w 1745500"/>
              <a:gd name="connsiteY12" fmla="*/ 897517 h 1149401"/>
              <a:gd name="connsiteX13" fmla="*/ 427566 w 1745500"/>
              <a:gd name="connsiteY13" fmla="*/ 958901 h 1149401"/>
              <a:gd name="connsiteX14" fmla="*/ 1031761 w 1745500"/>
              <a:gd name="connsiteY14" fmla="*/ 932236 h 1149401"/>
              <a:gd name="connsiteX15" fmla="*/ 1412761 w 1745500"/>
              <a:gd name="connsiteY15" fmla="*/ 731153 h 1149401"/>
              <a:gd name="connsiteX16" fmla="*/ 1482611 w 1745500"/>
              <a:gd name="connsiteY16" fmla="*/ 417887 h 1149401"/>
              <a:gd name="connsiteX17" fmla="*/ 1744132 w 1745500"/>
              <a:gd name="connsiteY17" fmla="*/ 52 h 1149401"/>
              <a:gd name="connsiteX18" fmla="*/ 1518595 w 1745500"/>
              <a:gd name="connsiteY18" fmla="*/ 449637 h 1149401"/>
              <a:gd name="connsiteX19" fmla="*/ 1429696 w 1745500"/>
              <a:gd name="connsiteY19" fmla="*/ 803119 h 1149401"/>
              <a:gd name="connsiteX20" fmla="*/ 987311 w 1745500"/>
              <a:gd name="connsiteY20" fmla="*/ 1004202 h 1149401"/>
              <a:gd name="connsiteX21" fmla="*/ 320561 w 1745500"/>
              <a:gd name="connsiteY21" fmla="*/ 1002086 h 1149401"/>
              <a:gd name="connsiteX22" fmla="*/ 101600 w 174550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474133 w 1739150"/>
              <a:gd name="connsiteY5" fmla="*/ 859417 h 1149401"/>
              <a:gd name="connsiteX6" fmla="*/ 1035050 w 1739150"/>
              <a:gd name="connsiteY6" fmla="*/ 834017 h 1149401"/>
              <a:gd name="connsiteX7" fmla="*/ 1321745 w 1739150"/>
              <a:gd name="connsiteY7" fmla="*/ 669770 h 1149401"/>
              <a:gd name="connsiteX8" fmla="*/ 1534583 w 1739150"/>
              <a:gd name="connsiteY8" fmla="*/ 196900 h 1149401"/>
              <a:gd name="connsiteX9" fmla="*/ 1370428 w 1739150"/>
              <a:gd name="connsiteY9" fmla="*/ 720570 h 1149401"/>
              <a:gd name="connsiteX10" fmla="*/ 1278466 w 1739150"/>
              <a:gd name="connsiteY10" fmla="*/ 757817 h 1149401"/>
              <a:gd name="connsiteX11" fmla="*/ 1045633 w 1739150"/>
              <a:gd name="connsiteY11" fmla="*/ 882701 h 1149401"/>
              <a:gd name="connsiteX12" fmla="*/ 452966 w 1739150"/>
              <a:gd name="connsiteY12" fmla="*/ 897517 h 1149401"/>
              <a:gd name="connsiteX13" fmla="*/ 421216 w 1739150"/>
              <a:gd name="connsiteY13" fmla="*/ 958901 h 1149401"/>
              <a:gd name="connsiteX14" fmla="*/ 1025411 w 1739150"/>
              <a:gd name="connsiteY14" fmla="*/ 932236 h 1149401"/>
              <a:gd name="connsiteX15" fmla="*/ 1406411 w 1739150"/>
              <a:gd name="connsiteY15" fmla="*/ 731153 h 1149401"/>
              <a:gd name="connsiteX16" fmla="*/ 1476261 w 1739150"/>
              <a:gd name="connsiteY16" fmla="*/ 417887 h 1149401"/>
              <a:gd name="connsiteX17" fmla="*/ 1737782 w 1739150"/>
              <a:gd name="connsiteY17" fmla="*/ 52 h 1149401"/>
              <a:gd name="connsiteX18" fmla="*/ 1512245 w 1739150"/>
              <a:gd name="connsiteY18" fmla="*/ 449637 h 1149401"/>
              <a:gd name="connsiteX19" fmla="*/ 1423346 w 1739150"/>
              <a:gd name="connsiteY19" fmla="*/ 803119 h 1149401"/>
              <a:gd name="connsiteX20" fmla="*/ 980961 w 1739150"/>
              <a:gd name="connsiteY20" fmla="*/ 1004202 h 1149401"/>
              <a:gd name="connsiteX21" fmla="*/ 314211 w 1739150"/>
              <a:gd name="connsiteY21" fmla="*/ 1002086 h 1149401"/>
              <a:gd name="connsiteX22" fmla="*/ 95250 w 173915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474133 w 1739150"/>
              <a:gd name="connsiteY5" fmla="*/ 859417 h 1149401"/>
              <a:gd name="connsiteX6" fmla="*/ 1035050 w 1739150"/>
              <a:gd name="connsiteY6" fmla="*/ 834017 h 1149401"/>
              <a:gd name="connsiteX7" fmla="*/ 1321745 w 1739150"/>
              <a:gd name="connsiteY7" fmla="*/ 669770 h 1149401"/>
              <a:gd name="connsiteX8" fmla="*/ 1534583 w 1739150"/>
              <a:gd name="connsiteY8" fmla="*/ 196900 h 1149401"/>
              <a:gd name="connsiteX9" fmla="*/ 1370428 w 1739150"/>
              <a:gd name="connsiteY9" fmla="*/ 720570 h 1149401"/>
              <a:gd name="connsiteX10" fmla="*/ 1278466 w 1739150"/>
              <a:gd name="connsiteY10" fmla="*/ 757817 h 1149401"/>
              <a:gd name="connsiteX11" fmla="*/ 1045633 w 1739150"/>
              <a:gd name="connsiteY11" fmla="*/ 882701 h 1149401"/>
              <a:gd name="connsiteX12" fmla="*/ 452966 w 1739150"/>
              <a:gd name="connsiteY12" fmla="*/ 897517 h 1149401"/>
              <a:gd name="connsiteX13" fmla="*/ 421216 w 1739150"/>
              <a:gd name="connsiteY13" fmla="*/ 958901 h 1149401"/>
              <a:gd name="connsiteX14" fmla="*/ 1025411 w 1739150"/>
              <a:gd name="connsiteY14" fmla="*/ 932236 h 1149401"/>
              <a:gd name="connsiteX15" fmla="*/ 1406411 w 1739150"/>
              <a:gd name="connsiteY15" fmla="*/ 731153 h 1149401"/>
              <a:gd name="connsiteX16" fmla="*/ 1476261 w 1739150"/>
              <a:gd name="connsiteY16" fmla="*/ 417887 h 1149401"/>
              <a:gd name="connsiteX17" fmla="*/ 1737782 w 1739150"/>
              <a:gd name="connsiteY17" fmla="*/ 52 h 1149401"/>
              <a:gd name="connsiteX18" fmla="*/ 1512245 w 1739150"/>
              <a:gd name="connsiteY18" fmla="*/ 449637 h 1149401"/>
              <a:gd name="connsiteX19" fmla="*/ 1423346 w 1739150"/>
              <a:gd name="connsiteY19" fmla="*/ 803119 h 1149401"/>
              <a:gd name="connsiteX20" fmla="*/ 980961 w 1739150"/>
              <a:gd name="connsiteY20" fmla="*/ 1004202 h 1149401"/>
              <a:gd name="connsiteX21" fmla="*/ 314211 w 1739150"/>
              <a:gd name="connsiteY21" fmla="*/ 1002086 h 1149401"/>
              <a:gd name="connsiteX22" fmla="*/ 95250 w 173915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474133 w 1739150"/>
              <a:gd name="connsiteY5" fmla="*/ 859417 h 1149401"/>
              <a:gd name="connsiteX6" fmla="*/ 1035050 w 1739150"/>
              <a:gd name="connsiteY6" fmla="*/ 834017 h 1149401"/>
              <a:gd name="connsiteX7" fmla="*/ 1321745 w 1739150"/>
              <a:gd name="connsiteY7" fmla="*/ 669770 h 1149401"/>
              <a:gd name="connsiteX8" fmla="*/ 1534583 w 1739150"/>
              <a:gd name="connsiteY8" fmla="*/ 196900 h 1149401"/>
              <a:gd name="connsiteX9" fmla="*/ 1370428 w 1739150"/>
              <a:gd name="connsiteY9" fmla="*/ 720570 h 1149401"/>
              <a:gd name="connsiteX10" fmla="*/ 1278466 w 1739150"/>
              <a:gd name="connsiteY10" fmla="*/ 757817 h 1149401"/>
              <a:gd name="connsiteX11" fmla="*/ 1045633 w 1739150"/>
              <a:gd name="connsiteY11" fmla="*/ 882701 h 1149401"/>
              <a:gd name="connsiteX12" fmla="*/ 452966 w 1739150"/>
              <a:gd name="connsiteY12" fmla="*/ 897517 h 1149401"/>
              <a:gd name="connsiteX13" fmla="*/ 421216 w 1739150"/>
              <a:gd name="connsiteY13" fmla="*/ 958901 h 1149401"/>
              <a:gd name="connsiteX14" fmla="*/ 1025411 w 1739150"/>
              <a:gd name="connsiteY14" fmla="*/ 932236 h 1149401"/>
              <a:gd name="connsiteX15" fmla="*/ 1406411 w 1739150"/>
              <a:gd name="connsiteY15" fmla="*/ 731153 h 1149401"/>
              <a:gd name="connsiteX16" fmla="*/ 1476261 w 1739150"/>
              <a:gd name="connsiteY16" fmla="*/ 417887 h 1149401"/>
              <a:gd name="connsiteX17" fmla="*/ 1737782 w 1739150"/>
              <a:gd name="connsiteY17" fmla="*/ 52 h 1149401"/>
              <a:gd name="connsiteX18" fmla="*/ 1512245 w 1739150"/>
              <a:gd name="connsiteY18" fmla="*/ 449637 h 1149401"/>
              <a:gd name="connsiteX19" fmla="*/ 1423346 w 1739150"/>
              <a:gd name="connsiteY19" fmla="*/ 803119 h 1149401"/>
              <a:gd name="connsiteX20" fmla="*/ 980961 w 1739150"/>
              <a:gd name="connsiteY20" fmla="*/ 1004202 h 1149401"/>
              <a:gd name="connsiteX21" fmla="*/ 314211 w 1739150"/>
              <a:gd name="connsiteY21" fmla="*/ 1002086 h 1149401"/>
              <a:gd name="connsiteX22" fmla="*/ 95250 w 173915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474133 w 1739150"/>
              <a:gd name="connsiteY5" fmla="*/ 859417 h 1149401"/>
              <a:gd name="connsiteX6" fmla="*/ 1035050 w 1739150"/>
              <a:gd name="connsiteY6" fmla="*/ 834017 h 1149401"/>
              <a:gd name="connsiteX7" fmla="*/ 1321745 w 1739150"/>
              <a:gd name="connsiteY7" fmla="*/ 669770 h 1149401"/>
              <a:gd name="connsiteX8" fmla="*/ 1534583 w 1739150"/>
              <a:gd name="connsiteY8" fmla="*/ 196900 h 1149401"/>
              <a:gd name="connsiteX9" fmla="*/ 1370428 w 1739150"/>
              <a:gd name="connsiteY9" fmla="*/ 720570 h 1149401"/>
              <a:gd name="connsiteX10" fmla="*/ 1278466 w 1739150"/>
              <a:gd name="connsiteY10" fmla="*/ 757817 h 1149401"/>
              <a:gd name="connsiteX11" fmla="*/ 1045633 w 1739150"/>
              <a:gd name="connsiteY11" fmla="*/ 882701 h 1149401"/>
              <a:gd name="connsiteX12" fmla="*/ 452966 w 1739150"/>
              <a:gd name="connsiteY12" fmla="*/ 897517 h 1149401"/>
              <a:gd name="connsiteX13" fmla="*/ 421216 w 1739150"/>
              <a:gd name="connsiteY13" fmla="*/ 958901 h 1149401"/>
              <a:gd name="connsiteX14" fmla="*/ 1025411 w 1739150"/>
              <a:gd name="connsiteY14" fmla="*/ 932236 h 1149401"/>
              <a:gd name="connsiteX15" fmla="*/ 1406411 w 1739150"/>
              <a:gd name="connsiteY15" fmla="*/ 731153 h 1149401"/>
              <a:gd name="connsiteX16" fmla="*/ 1476261 w 1739150"/>
              <a:gd name="connsiteY16" fmla="*/ 417887 h 1149401"/>
              <a:gd name="connsiteX17" fmla="*/ 1737782 w 1739150"/>
              <a:gd name="connsiteY17" fmla="*/ 52 h 1149401"/>
              <a:gd name="connsiteX18" fmla="*/ 1512245 w 1739150"/>
              <a:gd name="connsiteY18" fmla="*/ 449637 h 1149401"/>
              <a:gd name="connsiteX19" fmla="*/ 1423346 w 1739150"/>
              <a:gd name="connsiteY19" fmla="*/ 803119 h 1149401"/>
              <a:gd name="connsiteX20" fmla="*/ 980961 w 1739150"/>
              <a:gd name="connsiteY20" fmla="*/ 1004202 h 1149401"/>
              <a:gd name="connsiteX21" fmla="*/ 314211 w 1739150"/>
              <a:gd name="connsiteY21" fmla="*/ 1002086 h 1149401"/>
              <a:gd name="connsiteX22" fmla="*/ 95250 w 173915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474133 w 1739150"/>
              <a:gd name="connsiteY5" fmla="*/ 859417 h 1149401"/>
              <a:gd name="connsiteX6" fmla="*/ 1035050 w 1739150"/>
              <a:gd name="connsiteY6" fmla="*/ 834017 h 1149401"/>
              <a:gd name="connsiteX7" fmla="*/ 1321745 w 1739150"/>
              <a:gd name="connsiteY7" fmla="*/ 669770 h 1149401"/>
              <a:gd name="connsiteX8" fmla="*/ 1534583 w 1739150"/>
              <a:gd name="connsiteY8" fmla="*/ 196900 h 1149401"/>
              <a:gd name="connsiteX9" fmla="*/ 1370428 w 1739150"/>
              <a:gd name="connsiteY9" fmla="*/ 720570 h 1149401"/>
              <a:gd name="connsiteX10" fmla="*/ 1278466 w 1739150"/>
              <a:gd name="connsiteY10" fmla="*/ 757817 h 1149401"/>
              <a:gd name="connsiteX11" fmla="*/ 1045633 w 1739150"/>
              <a:gd name="connsiteY11" fmla="*/ 882701 h 1149401"/>
              <a:gd name="connsiteX12" fmla="*/ 452966 w 1739150"/>
              <a:gd name="connsiteY12" fmla="*/ 897517 h 1149401"/>
              <a:gd name="connsiteX13" fmla="*/ 421216 w 1739150"/>
              <a:gd name="connsiteY13" fmla="*/ 958901 h 1149401"/>
              <a:gd name="connsiteX14" fmla="*/ 1025411 w 1739150"/>
              <a:gd name="connsiteY14" fmla="*/ 932236 h 1149401"/>
              <a:gd name="connsiteX15" fmla="*/ 1406411 w 1739150"/>
              <a:gd name="connsiteY15" fmla="*/ 731153 h 1149401"/>
              <a:gd name="connsiteX16" fmla="*/ 1476261 w 1739150"/>
              <a:gd name="connsiteY16" fmla="*/ 417887 h 1149401"/>
              <a:gd name="connsiteX17" fmla="*/ 1737782 w 1739150"/>
              <a:gd name="connsiteY17" fmla="*/ 52 h 1149401"/>
              <a:gd name="connsiteX18" fmla="*/ 1512245 w 1739150"/>
              <a:gd name="connsiteY18" fmla="*/ 449637 h 1149401"/>
              <a:gd name="connsiteX19" fmla="*/ 1423346 w 1739150"/>
              <a:gd name="connsiteY19" fmla="*/ 803119 h 1149401"/>
              <a:gd name="connsiteX20" fmla="*/ 980961 w 1739150"/>
              <a:gd name="connsiteY20" fmla="*/ 1004202 h 1149401"/>
              <a:gd name="connsiteX21" fmla="*/ 314211 w 1739150"/>
              <a:gd name="connsiteY21" fmla="*/ 1002086 h 1149401"/>
              <a:gd name="connsiteX22" fmla="*/ 95250 w 173915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474133 w 1739150"/>
              <a:gd name="connsiteY5" fmla="*/ 859417 h 1149401"/>
              <a:gd name="connsiteX6" fmla="*/ 1035050 w 1739150"/>
              <a:gd name="connsiteY6" fmla="*/ 834017 h 1149401"/>
              <a:gd name="connsiteX7" fmla="*/ 1321745 w 1739150"/>
              <a:gd name="connsiteY7" fmla="*/ 669770 h 1149401"/>
              <a:gd name="connsiteX8" fmla="*/ 1534583 w 1739150"/>
              <a:gd name="connsiteY8" fmla="*/ 196900 h 1149401"/>
              <a:gd name="connsiteX9" fmla="*/ 1370428 w 1739150"/>
              <a:gd name="connsiteY9" fmla="*/ 720570 h 1149401"/>
              <a:gd name="connsiteX10" fmla="*/ 1278466 w 1739150"/>
              <a:gd name="connsiteY10" fmla="*/ 757817 h 1149401"/>
              <a:gd name="connsiteX11" fmla="*/ 1045633 w 1739150"/>
              <a:gd name="connsiteY11" fmla="*/ 882701 h 1149401"/>
              <a:gd name="connsiteX12" fmla="*/ 452966 w 1739150"/>
              <a:gd name="connsiteY12" fmla="*/ 897517 h 1149401"/>
              <a:gd name="connsiteX13" fmla="*/ 421216 w 1739150"/>
              <a:gd name="connsiteY13" fmla="*/ 958901 h 1149401"/>
              <a:gd name="connsiteX14" fmla="*/ 1025411 w 1739150"/>
              <a:gd name="connsiteY14" fmla="*/ 932236 h 1149401"/>
              <a:gd name="connsiteX15" fmla="*/ 1406411 w 1739150"/>
              <a:gd name="connsiteY15" fmla="*/ 731153 h 1149401"/>
              <a:gd name="connsiteX16" fmla="*/ 1476261 w 1739150"/>
              <a:gd name="connsiteY16" fmla="*/ 417887 h 1149401"/>
              <a:gd name="connsiteX17" fmla="*/ 1737782 w 1739150"/>
              <a:gd name="connsiteY17" fmla="*/ 52 h 1149401"/>
              <a:gd name="connsiteX18" fmla="*/ 1512245 w 1739150"/>
              <a:gd name="connsiteY18" fmla="*/ 449637 h 1149401"/>
              <a:gd name="connsiteX19" fmla="*/ 1423346 w 1739150"/>
              <a:gd name="connsiteY19" fmla="*/ 803119 h 1149401"/>
              <a:gd name="connsiteX20" fmla="*/ 980961 w 1739150"/>
              <a:gd name="connsiteY20" fmla="*/ 1004202 h 1149401"/>
              <a:gd name="connsiteX21" fmla="*/ 314211 w 1739150"/>
              <a:gd name="connsiteY21" fmla="*/ 1002086 h 1149401"/>
              <a:gd name="connsiteX22" fmla="*/ 95250 w 173915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474133 w 1739150"/>
              <a:gd name="connsiteY5" fmla="*/ 859417 h 1149401"/>
              <a:gd name="connsiteX6" fmla="*/ 1035050 w 1739150"/>
              <a:gd name="connsiteY6" fmla="*/ 834017 h 1149401"/>
              <a:gd name="connsiteX7" fmla="*/ 1321745 w 1739150"/>
              <a:gd name="connsiteY7" fmla="*/ 669770 h 1149401"/>
              <a:gd name="connsiteX8" fmla="*/ 1534583 w 1739150"/>
              <a:gd name="connsiteY8" fmla="*/ 196900 h 1149401"/>
              <a:gd name="connsiteX9" fmla="*/ 1370428 w 1739150"/>
              <a:gd name="connsiteY9" fmla="*/ 720570 h 1149401"/>
              <a:gd name="connsiteX10" fmla="*/ 1278466 w 1739150"/>
              <a:gd name="connsiteY10" fmla="*/ 757817 h 1149401"/>
              <a:gd name="connsiteX11" fmla="*/ 1045633 w 1739150"/>
              <a:gd name="connsiteY11" fmla="*/ 882701 h 1149401"/>
              <a:gd name="connsiteX12" fmla="*/ 452966 w 1739150"/>
              <a:gd name="connsiteY12" fmla="*/ 897517 h 1149401"/>
              <a:gd name="connsiteX13" fmla="*/ 421216 w 1739150"/>
              <a:gd name="connsiteY13" fmla="*/ 958901 h 1149401"/>
              <a:gd name="connsiteX14" fmla="*/ 1025411 w 1739150"/>
              <a:gd name="connsiteY14" fmla="*/ 932236 h 1149401"/>
              <a:gd name="connsiteX15" fmla="*/ 1406411 w 1739150"/>
              <a:gd name="connsiteY15" fmla="*/ 731153 h 1149401"/>
              <a:gd name="connsiteX16" fmla="*/ 1476261 w 1739150"/>
              <a:gd name="connsiteY16" fmla="*/ 417887 h 1149401"/>
              <a:gd name="connsiteX17" fmla="*/ 1737782 w 1739150"/>
              <a:gd name="connsiteY17" fmla="*/ 52 h 1149401"/>
              <a:gd name="connsiteX18" fmla="*/ 1512245 w 1739150"/>
              <a:gd name="connsiteY18" fmla="*/ 449637 h 1149401"/>
              <a:gd name="connsiteX19" fmla="*/ 1423346 w 1739150"/>
              <a:gd name="connsiteY19" fmla="*/ 803119 h 1149401"/>
              <a:gd name="connsiteX20" fmla="*/ 980961 w 1739150"/>
              <a:gd name="connsiteY20" fmla="*/ 1004202 h 1149401"/>
              <a:gd name="connsiteX21" fmla="*/ 314211 w 1739150"/>
              <a:gd name="connsiteY21" fmla="*/ 1002086 h 1149401"/>
              <a:gd name="connsiteX22" fmla="*/ 95250 w 173915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474133 w 1739150"/>
              <a:gd name="connsiteY5" fmla="*/ 859417 h 1149401"/>
              <a:gd name="connsiteX6" fmla="*/ 1035050 w 1739150"/>
              <a:gd name="connsiteY6" fmla="*/ 834017 h 1149401"/>
              <a:gd name="connsiteX7" fmla="*/ 1321745 w 1739150"/>
              <a:gd name="connsiteY7" fmla="*/ 669770 h 1149401"/>
              <a:gd name="connsiteX8" fmla="*/ 1534583 w 1739150"/>
              <a:gd name="connsiteY8" fmla="*/ 196900 h 1149401"/>
              <a:gd name="connsiteX9" fmla="*/ 1370428 w 1739150"/>
              <a:gd name="connsiteY9" fmla="*/ 720570 h 1149401"/>
              <a:gd name="connsiteX10" fmla="*/ 1278466 w 1739150"/>
              <a:gd name="connsiteY10" fmla="*/ 757817 h 1149401"/>
              <a:gd name="connsiteX11" fmla="*/ 1045633 w 1739150"/>
              <a:gd name="connsiteY11" fmla="*/ 882701 h 1149401"/>
              <a:gd name="connsiteX12" fmla="*/ 452966 w 1739150"/>
              <a:gd name="connsiteY12" fmla="*/ 897517 h 1149401"/>
              <a:gd name="connsiteX13" fmla="*/ 421216 w 1739150"/>
              <a:gd name="connsiteY13" fmla="*/ 958901 h 1149401"/>
              <a:gd name="connsiteX14" fmla="*/ 1025411 w 1739150"/>
              <a:gd name="connsiteY14" fmla="*/ 932236 h 1149401"/>
              <a:gd name="connsiteX15" fmla="*/ 1406411 w 1739150"/>
              <a:gd name="connsiteY15" fmla="*/ 731153 h 1149401"/>
              <a:gd name="connsiteX16" fmla="*/ 1476261 w 1739150"/>
              <a:gd name="connsiteY16" fmla="*/ 417887 h 1149401"/>
              <a:gd name="connsiteX17" fmla="*/ 1737782 w 1739150"/>
              <a:gd name="connsiteY17" fmla="*/ 52 h 1149401"/>
              <a:gd name="connsiteX18" fmla="*/ 1512245 w 1739150"/>
              <a:gd name="connsiteY18" fmla="*/ 449637 h 1149401"/>
              <a:gd name="connsiteX19" fmla="*/ 1423346 w 1739150"/>
              <a:gd name="connsiteY19" fmla="*/ 803119 h 1149401"/>
              <a:gd name="connsiteX20" fmla="*/ 980961 w 1739150"/>
              <a:gd name="connsiteY20" fmla="*/ 1004202 h 1149401"/>
              <a:gd name="connsiteX21" fmla="*/ 314211 w 1739150"/>
              <a:gd name="connsiteY21" fmla="*/ 1002086 h 1149401"/>
              <a:gd name="connsiteX22" fmla="*/ 95250 w 1739150"/>
              <a:gd name="connsiteY22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699445 w 1739150"/>
              <a:gd name="connsiteY5" fmla="*/ 657070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699445 w 1739150"/>
              <a:gd name="connsiteY5" fmla="*/ 657070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767178 w 1739150"/>
              <a:gd name="connsiteY5" fmla="*/ 61685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767178 w 1739150"/>
              <a:gd name="connsiteY5" fmla="*/ 61685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824328 w 1739150"/>
              <a:gd name="connsiteY5" fmla="*/ 59780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824328 w 1739150"/>
              <a:gd name="connsiteY5" fmla="*/ 59780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824328 w 1739150"/>
              <a:gd name="connsiteY5" fmla="*/ 59780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824328 w 1739150"/>
              <a:gd name="connsiteY5" fmla="*/ 59780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824328 w 1739150"/>
              <a:gd name="connsiteY5" fmla="*/ 59780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824328 w 1739150"/>
              <a:gd name="connsiteY5" fmla="*/ 59780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824328 w 1739150"/>
              <a:gd name="connsiteY5" fmla="*/ 59780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1117600 w 1739150"/>
              <a:gd name="connsiteY4" fmla="*/ 374701 h 1149401"/>
              <a:gd name="connsiteX5" fmla="*/ 824328 w 1739150"/>
              <a:gd name="connsiteY5" fmla="*/ 597804 h 1149401"/>
              <a:gd name="connsiteX6" fmla="*/ 474133 w 1739150"/>
              <a:gd name="connsiteY6" fmla="*/ 859417 h 1149401"/>
              <a:gd name="connsiteX7" fmla="*/ 1035050 w 1739150"/>
              <a:gd name="connsiteY7" fmla="*/ 834017 h 1149401"/>
              <a:gd name="connsiteX8" fmla="*/ 1321745 w 1739150"/>
              <a:gd name="connsiteY8" fmla="*/ 669770 h 1149401"/>
              <a:gd name="connsiteX9" fmla="*/ 1534583 w 1739150"/>
              <a:gd name="connsiteY9" fmla="*/ 196900 h 1149401"/>
              <a:gd name="connsiteX10" fmla="*/ 1370428 w 1739150"/>
              <a:gd name="connsiteY10" fmla="*/ 720570 h 1149401"/>
              <a:gd name="connsiteX11" fmla="*/ 1278466 w 1739150"/>
              <a:gd name="connsiteY11" fmla="*/ 757817 h 1149401"/>
              <a:gd name="connsiteX12" fmla="*/ 1045633 w 1739150"/>
              <a:gd name="connsiteY12" fmla="*/ 882701 h 1149401"/>
              <a:gd name="connsiteX13" fmla="*/ 452966 w 1739150"/>
              <a:gd name="connsiteY13" fmla="*/ 897517 h 1149401"/>
              <a:gd name="connsiteX14" fmla="*/ 421216 w 1739150"/>
              <a:gd name="connsiteY14" fmla="*/ 958901 h 1149401"/>
              <a:gd name="connsiteX15" fmla="*/ 1025411 w 1739150"/>
              <a:gd name="connsiteY15" fmla="*/ 932236 h 1149401"/>
              <a:gd name="connsiteX16" fmla="*/ 1406411 w 1739150"/>
              <a:gd name="connsiteY16" fmla="*/ 731153 h 1149401"/>
              <a:gd name="connsiteX17" fmla="*/ 1476261 w 1739150"/>
              <a:gd name="connsiteY17" fmla="*/ 417887 h 1149401"/>
              <a:gd name="connsiteX18" fmla="*/ 1737782 w 1739150"/>
              <a:gd name="connsiteY18" fmla="*/ 52 h 1149401"/>
              <a:gd name="connsiteX19" fmla="*/ 1512245 w 1739150"/>
              <a:gd name="connsiteY19" fmla="*/ 449637 h 1149401"/>
              <a:gd name="connsiteX20" fmla="*/ 1423346 w 1739150"/>
              <a:gd name="connsiteY20" fmla="*/ 803119 h 1149401"/>
              <a:gd name="connsiteX21" fmla="*/ 980961 w 1739150"/>
              <a:gd name="connsiteY21" fmla="*/ 1004202 h 1149401"/>
              <a:gd name="connsiteX22" fmla="*/ 314211 w 1739150"/>
              <a:gd name="connsiteY22" fmla="*/ 1002086 h 1149401"/>
              <a:gd name="connsiteX23" fmla="*/ 95250 w 1739150"/>
              <a:gd name="connsiteY23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904761 w 1739150"/>
              <a:gd name="connsiteY4" fmla="*/ 511020 h 1149401"/>
              <a:gd name="connsiteX5" fmla="*/ 1117600 w 1739150"/>
              <a:gd name="connsiteY5" fmla="*/ 374701 h 1149401"/>
              <a:gd name="connsiteX6" fmla="*/ 824328 w 1739150"/>
              <a:gd name="connsiteY6" fmla="*/ 597804 h 1149401"/>
              <a:gd name="connsiteX7" fmla="*/ 474133 w 1739150"/>
              <a:gd name="connsiteY7" fmla="*/ 859417 h 1149401"/>
              <a:gd name="connsiteX8" fmla="*/ 1035050 w 1739150"/>
              <a:gd name="connsiteY8" fmla="*/ 834017 h 1149401"/>
              <a:gd name="connsiteX9" fmla="*/ 1321745 w 1739150"/>
              <a:gd name="connsiteY9" fmla="*/ 669770 h 1149401"/>
              <a:gd name="connsiteX10" fmla="*/ 1534583 w 1739150"/>
              <a:gd name="connsiteY10" fmla="*/ 196900 h 1149401"/>
              <a:gd name="connsiteX11" fmla="*/ 1370428 w 1739150"/>
              <a:gd name="connsiteY11" fmla="*/ 720570 h 1149401"/>
              <a:gd name="connsiteX12" fmla="*/ 1278466 w 1739150"/>
              <a:gd name="connsiteY12" fmla="*/ 757817 h 1149401"/>
              <a:gd name="connsiteX13" fmla="*/ 1045633 w 1739150"/>
              <a:gd name="connsiteY13" fmla="*/ 882701 h 1149401"/>
              <a:gd name="connsiteX14" fmla="*/ 452966 w 1739150"/>
              <a:gd name="connsiteY14" fmla="*/ 897517 h 1149401"/>
              <a:gd name="connsiteX15" fmla="*/ 421216 w 1739150"/>
              <a:gd name="connsiteY15" fmla="*/ 958901 h 1149401"/>
              <a:gd name="connsiteX16" fmla="*/ 1025411 w 1739150"/>
              <a:gd name="connsiteY16" fmla="*/ 932236 h 1149401"/>
              <a:gd name="connsiteX17" fmla="*/ 1406411 w 1739150"/>
              <a:gd name="connsiteY17" fmla="*/ 731153 h 1149401"/>
              <a:gd name="connsiteX18" fmla="*/ 1476261 w 1739150"/>
              <a:gd name="connsiteY18" fmla="*/ 417887 h 1149401"/>
              <a:gd name="connsiteX19" fmla="*/ 1737782 w 1739150"/>
              <a:gd name="connsiteY19" fmla="*/ 52 h 1149401"/>
              <a:gd name="connsiteX20" fmla="*/ 1512245 w 1739150"/>
              <a:gd name="connsiteY20" fmla="*/ 449637 h 1149401"/>
              <a:gd name="connsiteX21" fmla="*/ 1423346 w 1739150"/>
              <a:gd name="connsiteY21" fmla="*/ 803119 h 1149401"/>
              <a:gd name="connsiteX22" fmla="*/ 980961 w 1739150"/>
              <a:gd name="connsiteY22" fmla="*/ 1004202 h 1149401"/>
              <a:gd name="connsiteX23" fmla="*/ 314211 w 1739150"/>
              <a:gd name="connsiteY23" fmla="*/ 1002086 h 1149401"/>
              <a:gd name="connsiteX24" fmla="*/ 95250 w 1739150"/>
              <a:gd name="connsiteY24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904761 w 1739150"/>
              <a:gd name="connsiteY4" fmla="*/ 511020 h 1149401"/>
              <a:gd name="connsiteX5" fmla="*/ 1117600 w 1739150"/>
              <a:gd name="connsiteY5" fmla="*/ 374701 h 1149401"/>
              <a:gd name="connsiteX6" fmla="*/ 824328 w 1739150"/>
              <a:gd name="connsiteY6" fmla="*/ 597804 h 1149401"/>
              <a:gd name="connsiteX7" fmla="*/ 474133 w 1739150"/>
              <a:gd name="connsiteY7" fmla="*/ 859417 h 1149401"/>
              <a:gd name="connsiteX8" fmla="*/ 1035050 w 1739150"/>
              <a:gd name="connsiteY8" fmla="*/ 834017 h 1149401"/>
              <a:gd name="connsiteX9" fmla="*/ 1321745 w 1739150"/>
              <a:gd name="connsiteY9" fmla="*/ 669770 h 1149401"/>
              <a:gd name="connsiteX10" fmla="*/ 1534583 w 1739150"/>
              <a:gd name="connsiteY10" fmla="*/ 196900 h 1149401"/>
              <a:gd name="connsiteX11" fmla="*/ 1370428 w 1739150"/>
              <a:gd name="connsiteY11" fmla="*/ 720570 h 1149401"/>
              <a:gd name="connsiteX12" fmla="*/ 1278466 w 1739150"/>
              <a:gd name="connsiteY12" fmla="*/ 757817 h 1149401"/>
              <a:gd name="connsiteX13" fmla="*/ 1045633 w 1739150"/>
              <a:gd name="connsiteY13" fmla="*/ 882701 h 1149401"/>
              <a:gd name="connsiteX14" fmla="*/ 452966 w 1739150"/>
              <a:gd name="connsiteY14" fmla="*/ 897517 h 1149401"/>
              <a:gd name="connsiteX15" fmla="*/ 421216 w 1739150"/>
              <a:gd name="connsiteY15" fmla="*/ 958901 h 1149401"/>
              <a:gd name="connsiteX16" fmla="*/ 1025411 w 1739150"/>
              <a:gd name="connsiteY16" fmla="*/ 932236 h 1149401"/>
              <a:gd name="connsiteX17" fmla="*/ 1406411 w 1739150"/>
              <a:gd name="connsiteY17" fmla="*/ 731153 h 1149401"/>
              <a:gd name="connsiteX18" fmla="*/ 1476261 w 1739150"/>
              <a:gd name="connsiteY18" fmla="*/ 417887 h 1149401"/>
              <a:gd name="connsiteX19" fmla="*/ 1737782 w 1739150"/>
              <a:gd name="connsiteY19" fmla="*/ 52 h 1149401"/>
              <a:gd name="connsiteX20" fmla="*/ 1512245 w 1739150"/>
              <a:gd name="connsiteY20" fmla="*/ 449637 h 1149401"/>
              <a:gd name="connsiteX21" fmla="*/ 1423346 w 1739150"/>
              <a:gd name="connsiteY21" fmla="*/ 803119 h 1149401"/>
              <a:gd name="connsiteX22" fmla="*/ 980961 w 1739150"/>
              <a:gd name="connsiteY22" fmla="*/ 1004202 h 1149401"/>
              <a:gd name="connsiteX23" fmla="*/ 314211 w 1739150"/>
              <a:gd name="connsiteY23" fmla="*/ 1002086 h 1149401"/>
              <a:gd name="connsiteX24" fmla="*/ 95250 w 1739150"/>
              <a:gd name="connsiteY24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904761 w 1739150"/>
              <a:gd name="connsiteY4" fmla="*/ 511020 h 1149401"/>
              <a:gd name="connsiteX5" fmla="*/ 1117600 w 1739150"/>
              <a:gd name="connsiteY5" fmla="*/ 374701 h 1149401"/>
              <a:gd name="connsiteX6" fmla="*/ 824328 w 1739150"/>
              <a:gd name="connsiteY6" fmla="*/ 597804 h 1149401"/>
              <a:gd name="connsiteX7" fmla="*/ 474133 w 1739150"/>
              <a:gd name="connsiteY7" fmla="*/ 859417 h 1149401"/>
              <a:gd name="connsiteX8" fmla="*/ 1035050 w 1739150"/>
              <a:gd name="connsiteY8" fmla="*/ 834017 h 1149401"/>
              <a:gd name="connsiteX9" fmla="*/ 1321745 w 1739150"/>
              <a:gd name="connsiteY9" fmla="*/ 669770 h 1149401"/>
              <a:gd name="connsiteX10" fmla="*/ 1534583 w 1739150"/>
              <a:gd name="connsiteY10" fmla="*/ 196900 h 1149401"/>
              <a:gd name="connsiteX11" fmla="*/ 1370428 w 1739150"/>
              <a:gd name="connsiteY11" fmla="*/ 720570 h 1149401"/>
              <a:gd name="connsiteX12" fmla="*/ 1278466 w 1739150"/>
              <a:gd name="connsiteY12" fmla="*/ 757817 h 1149401"/>
              <a:gd name="connsiteX13" fmla="*/ 1045633 w 1739150"/>
              <a:gd name="connsiteY13" fmla="*/ 882701 h 1149401"/>
              <a:gd name="connsiteX14" fmla="*/ 452966 w 1739150"/>
              <a:gd name="connsiteY14" fmla="*/ 897517 h 1149401"/>
              <a:gd name="connsiteX15" fmla="*/ 421216 w 1739150"/>
              <a:gd name="connsiteY15" fmla="*/ 958901 h 1149401"/>
              <a:gd name="connsiteX16" fmla="*/ 1025411 w 1739150"/>
              <a:gd name="connsiteY16" fmla="*/ 932236 h 1149401"/>
              <a:gd name="connsiteX17" fmla="*/ 1406411 w 1739150"/>
              <a:gd name="connsiteY17" fmla="*/ 731153 h 1149401"/>
              <a:gd name="connsiteX18" fmla="*/ 1476261 w 1739150"/>
              <a:gd name="connsiteY18" fmla="*/ 417887 h 1149401"/>
              <a:gd name="connsiteX19" fmla="*/ 1737782 w 1739150"/>
              <a:gd name="connsiteY19" fmla="*/ 52 h 1149401"/>
              <a:gd name="connsiteX20" fmla="*/ 1512245 w 1739150"/>
              <a:gd name="connsiteY20" fmla="*/ 449637 h 1149401"/>
              <a:gd name="connsiteX21" fmla="*/ 1423346 w 1739150"/>
              <a:gd name="connsiteY21" fmla="*/ 803119 h 1149401"/>
              <a:gd name="connsiteX22" fmla="*/ 980961 w 1739150"/>
              <a:gd name="connsiteY22" fmla="*/ 1004202 h 1149401"/>
              <a:gd name="connsiteX23" fmla="*/ 314211 w 1739150"/>
              <a:gd name="connsiteY23" fmla="*/ 1002086 h 1149401"/>
              <a:gd name="connsiteX24" fmla="*/ 95250 w 1739150"/>
              <a:gd name="connsiteY24" fmla="*/ 1149401 h 1149401"/>
              <a:gd name="connsiteX0" fmla="*/ 95250 w 1739150"/>
              <a:gd name="connsiteY0" fmla="*/ 1149401 h 1149401"/>
              <a:gd name="connsiteX1" fmla="*/ 0 w 1739150"/>
              <a:gd name="connsiteY1" fmla="*/ 1134584 h 1149401"/>
              <a:gd name="connsiteX2" fmla="*/ 289983 w 1739150"/>
              <a:gd name="connsiteY2" fmla="*/ 939851 h 1149401"/>
              <a:gd name="connsiteX3" fmla="*/ 472016 w 1739150"/>
              <a:gd name="connsiteY3" fmla="*/ 753584 h 1149401"/>
              <a:gd name="connsiteX4" fmla="*/ 904761 w 1739150"/>
              <a:gd name="connsiteY4" fmla="*/ 511020 h 1149401"/>
              <a:gd name="connsiteX5" fmla="*/ 1117600 w 1739150"/>
              <a:gd name="connsiteY5" fmla="*/ 374701 h 1149401"/>
              <a:gd name="connsiteX6" fmla="*/ 824328 w 1739150"/>
              <a:gd name="connsiteY6" fmla="*/ 597804 h 1149401"/>
              <a:gd name="connsiteX7" fmla="*/ 474133 w 1739150"/>
              <a:gd name="connsiteY7" fmla="*/ 859417 h 1149401"/>
              <a:gd name="connsiteX8" fmla="*/ 1035050 w 1739150"/>
              <a:gd name="connsiteY8" fmla="*/ 834017 h 1149401"/>
              <a:gd name="connsiteX9" fmla="*/ 1321745 w 1739150"/>
              <a:gd name="connsiteY9" fmla="*/ 669770 h 1149401"/>
              <a:gd name="connsiteX10" fmla="*/ 1534583 w 1739150"/>
              <a:gd name="connsiteY10" fmla="*/ 196900 h 1149401"/>
              <a:gd name="connsiteX11" fmla="*/ 1370428 w 1739150"/>
              <a:gd name="connsiteY11" fmla="*/ 720570 h 1149401"/>
              <a:gd name="connsiteX12" fmla="*/ 1278466 w 1739150"/>
              <a:gd name="connsiteY12" fmla="*/ 757817 h 1149401"/>
              <a:gd name="connsiteX13" fmla="*/ 1045633 w 1739150"/>
              <a:gd name="connsiteY13" fmla="*/ 882701 h 1149401"/>
              <a:gd name="connsiteX14" fmla="*/ 452966 w 1739150"/>
              <a:gd name="connsiteY14" fmla="*/ 897517 h 1149401"/>
              <a:gd name="connsiteX15" fmla="*/ 421216 w 1739150"/>
              <a:gd name="connsiteY15" fmla="*/ 958901 h 1149401"/>
              <a:gd name="connsiteX16" fmla="*/ 1025411 w 1739150"/>
              <a:gd name="connsiteY16" fmla="*/ 932236 h 1149401"/>
              <a:gd name="connsiteX17" fmla="*/ 1406411 w 1739150"/>
              <a:gd name="connsiteY17" fmla="*/ 731153 h 1149401"/>
              <a:gd name="connsiteX18" fmla="*/ 1476261 w 1739150"/>
              <a:gd name="connsiteY18" fmla="*/ 417887 h 1149401"/>
              <a:gd name="connsiteX19" fmla="*/ 1737782 w 1739150"/>
              <a:gd name="connsiteY19" fmla="*/ 52 h 1149401"/>
              <a:gd name="connsiteX20" fmla="*/ 1512245 w 1739150"/>
              <a:gd name="connsiteY20" fmla="*/ 449637 h 1149401"/>
              <a:gd name="connsiteX21" fmla="*/ 1423346 w 1739150"/>
              <a:gd name="connsiteY21" fmla="*/ 803119 h 1149401"/>
              <a:gd name="connsiteX22" fmla="*/ 980961 w 1739150"/>
              <a:gd name="connsiteY22" fmla="*/ 1004202 h 1149401"/>
              <a:gd name="connsiteX23" fmla="*/ 276111 w 1739150"/>
              <a:gd name="connsiteY23" fmla="*/ 1014786 h 1149401"/>
              <a:gd name="connsiteX24" fmla="*/ 95250 w 1739150"/>
              <a:gd name="connsiteY24" fmla="*/ 1149401 h 1149401"/>
              <a:gd name="connsiteX0" fmla="*/ 95250 w 1750193"/>
              <a:gd name="connsiteY0" fmla="*/ 1143053 h 1143053"/>
              <a:gd name="connsiteX1" fmla="*/ 0 w 1750193"/>
              <a:gd name="connsiteY1" fmla="*/ 1128236 h 1143053"/>
              <a:gd name="connsiteX2" fmla="*/ 289983 w 1750193"/>
              <a:gd name="connsiteY2" fmla="*/ 933503 h 1143053"/>
              <a:gd name="connsiteX3" fmla="*/ 472016 w 1750193"/>
              <a:gd name="connsiteY3" fmla="*/ 747236 h 1143053"/>
              <a:gd name="connsiteX4" fmla="*/ 904761 w 1750193"/>
              <a:gd name="connsiteY4" fmla="*/ 504672 h 1143053"/>
              <a:gd name="connsiteX5" fmla="*/ 1117600 w 1750193"/>
              <a:gd name="connsiteY5" fmla="*/ 368353 h 1143053"/>
              <a:gd name="connsiteX6" fmla="*/ 824328 w 1750193"/>
              <a:gd name="connsiteY6" fmla="*/ 591456 h 1143053"/>
              <a:gd name="connsiteX7" fmla="*/ 474133 w 1750193"/>
              <a:gd name="connsiteY7" fmla="*/ 853069 h 1143053"/>
              <a:gd name="connsiteX8" fmla="*/ 1035050 w 1750193"/>
              <a:gd name="connsiteY8" fmla="*/ 827669 h 1143053"/>
              <a:gd name="connsiteX9" fmla="*/ 1321745 w 1750193"/>
              <a:gd name="connsiteY9" fmla="*/ 663422 h 1143053"/>
              <a:gd name="connsiteX10" fmla="*/ 1534583 w 1750193"/>
              <a:gd name="connsiteY10" fmla="*/ 190552 h 1143053"/>
              <a:gd name="connsiteX11" fmla="*/ 1370428 w 1750193"/>
              <a:gd name="connsiteY11" fmla="*/ 714222 h 1143053"/>
              <a:gd name="connsiteX12" fmla="*/ 1278466 w 1750193"/>
              <a:gd name="connsiteY12" fmla="*/ 751469 h 1143053"/>
              <a:gd name="connsiteX13" fmla="*/ 1045633 w 1750193"/>
              <a:gd name="connsiteY13" fmla="*/ 876353 h 1143053"/>
              <a:gd name="connsiteX14" fmla="*/ 452966 w 1750193"/>
              <a:gd name="connsiteY14" fmla="*/ 891169 h 1143053"/>
              <a:gd name="connsiteX15" fmla="*/ 421216 w 1750193"/>
              <a:gd name="connsiteY15" fmla="*/ 952553 h 1143053"/>
              <a:gd name="connsiteX16" fmla="*/ 1025411 w 1750193"/>
              <a:gd name="connsiteY16" fmla="*/ 925888 h 1143053"/>
              <a:gd name="connsiteX17" fmla="*/ 1406411 w 1750193"/>
              <a:gd name="connsiteY17" fmla="*/ 724805 h 1143053"/>
              <a:gd name="connsiteX18" fmla="*/ 1476261 w 1750193"/>
              <a:gd name="connsiteY18" fmla="*/ 411539 h 1143053"/>
              <a:gd name="connsiteX19" fmla="*/ 1748895 w 1750193"/>
              <a:gd name="connsiteY19" fmla="*/ 54 h 1143053"/>
              <a:gd name="connsiteX20" fmla="*/ 1512245 w 1750193"/>
              <a:gd name="connsiteY20" fmla="*/ 443289 h 1143053"/>
              <a:gd name="connsiteX21" fmla="*/ 1423346 w 1750193"/>
              <a:gd name="connsiteY21" fmla="*/ 796771 h 1143053"/>
              <a:gd name="connsiteX22" fmla="*/ 980961 w 1750193"/>
              <a:gd name="connsiteY22" fmla="*/ 997854 h 1143053"/>
              <a:gd name="connsiteX23" fmla="*/ 276111 w 1750193"/>
              <a:gd name="connsiteY23" fmla="*/ 1008438 h 1143053"/>
              <a:gd name="connsiteX24" fmla="*/ 95250 w 1750193"/>
              <a:gd name="connsiteY24" fmla="*/ 1143053 h 1143053"/>
              <a:gd name="connsiteX0" fmla="*/ 95250 w 1748895"/>
              <a:gd name="connsiteY0" fmla="*/ 1143053 h 1143053"/>
              <a:gd name="connsiteX1" fmla="*/ 0 w 1748895"/>
              <a:gd name="connsiteY1" fmla="*/ 1128236 h 1143053"/>
              <a:gd name="connsiteX2" fmla="*/ 289983 w 1748895"/>
              <a:gd name="connsiteY2" fmla="*/ 933503 h 1143053"/>
              <a:gd name="connsiteX3" fmla="*/ 472016 w 1748895"/>
              <a:gd name="connsiteY3" fmla="*/ 747236 h 1143053"/>
              <a:gd name="connsiteX4" fmla="*/ 904761 w 1748895"/>
              <a:gd name="connsiteY4" fmla="*/ 504672 h 1143053"/>
              <a:gd name="connsiteX5" fmla="*/ 1117600 w 1748895"/>
              <a:gd name="connsiteY5" fmla="*/ 368353 h 1143053"/>
              <a:gd name="connsiteX6" fmla="*/ 824328 w 1748895"/>
              <a:gd name="connsiteY6" fmla="*/ 591456 h 1143053"/>
              <a:gd name="connsiteX7" fmla="*/ 474133 w 1748895"/>
              <a:gd name="connsiteY7" fmla="*/ 853069 h 1143053"/>
              <a:gd name="connsiteX8" fmla="*/ 1035050 w 1748895"/>
              <a:gd name="connsiteY8" fmla="*/ 827669 h 1143053"/>
              <a:gd name="connsiteX9" fmla="*/ 1321745 w 1748895"/>
              <a:gd name="connsiteY9" fmla="*/ 663422 h 1143053"/>
              <a:gd name="connsiteX10" fmla="*/ 1534583 w 1748895"/>
              <a:gd name="connsiteY10" fmla="*/ 190552 h 1143053"/>
              <a:gd name="connsiteX11" fmla="*/ 1370428 w 1748895"/>
              <a:gd name="connsiteY11" fmla="*/ 714222 h 1143053"/>
              <a:gd name="connsiteX12" fmla="*/ 1278466 w 1748895"/>
              <a:gd name="connsiteY12" fmla="*/ 751469 h 1143053"/>
              <a:gd name="connsiteX13" fmla="*/ 1045633 w 1748895"/>
              <a:gd name="connsiteY13" fmla="*/ 876353 h 1143053"/>
              <a:gd name="connsiteX14" fmla="*/ 452966 w 1748895"/>
              <a:gd name="connsiteY14" fmla="*/ 891169 h 1143053"/>
              <a:gd name="connsiteX15" fmla="*/ 421216 w 1748895"/>
              <a:gd name="connsiteY15" fmla="*/ 952553 h 1143053"/>
              <a:gd name="connsiteX16" fmla="*/ 1025411 w 1748895"/>
              <a:gd name="connsiteY16" fmla="*/ 925888 h 1143053"/>
              <a:gd name="connsiteX17" fmla="*/ 1406411 w 1748895"/>
              <a:gd name="connsiteY17" fmla="*/ 724805 h 1143053"/>
              <a:gd name="connsiteX18" fmla="*/ 1476261 w 1748895"/>
              <a:gd name="connsiteY18" fmla="*/ 411539 h 1143053"/>
              <a:gd name="connsiteX19" fmla="*/ 1748895 w 1748895"/>
              <a:gd name="connsiteY19" fmla="*/ 54 h 1143053"/>
              <a:gd name="connsiteX20" fmla="*/ 1512245 w 1748895"/>
              <a:gd name="connsiteY20" fmla="*/ 443289 h 1143053"/>
              <a:gd name="connsiteX21" fmla="*/ 1423346 w 1748895"/>
              <a:gd name="connsiteY21" fmla="*/ 796771 h 1143053"/>
              <a:gd name="connsiteX22" fmla="*/ 980961 w 1748895"/>
              <a:gd name="connsiteY22" fmla="*/ 997854 h 1143053"/>
              <a:gd name="connsiteX23" fmla="*/ 276111 w 1748895"/>
              <a:gd name="connsiteY23" fmla="*/ 1008438 h 1143053"/>
              <a:gd name="connsiteX24" fmla="*/ 95250 w 1748895"/>
              <a:gd name="connsiteY24" fmla="*/ 1143053 h 1143053"/>
              <a:gd name="connsiteX0" fmla="*/ 95250 w 1755220"/>
              <a:gd name="connsiteY0" fmla="*/ 1147740 h 1147740"/>
              <a:gd name="connsiteX1" fmla="*/ 0 w 1755220"/>
              <a:gd name="connsiteY1" fmla="*/ 1132923 h 1147740"/>
              <a:gd name="connsiteX2" fmla="*/ 289983 w 1755220"/>
              <a:gd name="connsiteY2" fmla="*/ 938190 h 1147740"/>
              <a:gd name="connsiteX3" fmla="*/ 472016 w 1755220"/>
              <a:gd name="connsiteY3" fmla="*/ 751923 h 1147740"/>
              <a:gd name="connsiteX4" fmla="*/ 904761 w 1755220"/>
              <a:gd name="connsiteY4" fmla="*/ 509359 h 1147740"/>
              <a:gd name="connsiteX5" fmla="*/ 1117600 w 1755220"/>
              <a:gd name="connsiteY5" fmla="*/ 373040 h 1147740"/>
              <a:gd name="connsiteX6" fmla="*/ 824328 w 1755220"/>
              <a:gd name="connsiteY6" fmla="*/ 596143 h 1147740"/>
              <a:gd name="connsiteX7" fmla="*/ 474133 w 1755220"/>
              <a:gd name="connsiteY7" fmla="*/ 857756 h 1147740"/>
              <a:gd name="connsiteX8" fmla="*/ 1035050 w 1755220"/>
              <a:gd name="connsiteY8" fmla="*/ 832356 h 1147740"/>
              <a:gd name="connsiteX9" fmla="*/ 1321745 w 1755220"/>
              <a:gd name="connsiteY9" fmla="*/ 668109 h 1147740"/>
              <a:gd name="connsiteX10" fmla="*/ 1534583 w 1755220"/>
              <a:gd name="connsiteY10" fmla="*/ 195239 h 1147740"/>
              <a:gd name="connsiteX11" fmla="*/ 1370428 w 1755220"/>
              <a:gd name="connsiteY11" fmla="*/ 718909 h 1147740"/>
              <a:gd name="connsiteX12" fmla="*/ 1278466 w 1755220"/>
              <a:gd name="connsiteY12" fmla="*/ 756156 h 1147740"/>
              <a:gd name="connsiteX13" fmla="*/ 1045633 w 1755220"/>
              <a:gd name="connsiteY13" fmla="*/ 881040 h 1147740"/>
              <a:gd name="connsiteX14" fmla="*/ 452966 w 1755220"/>
              <a:gd name="connsiteY14" fmla="*/ 895856 h 1147740"/>
              <a:gd name="connsiteX15" fmla="*/ 421216 w 1755220"/>
              <a:gd name="connsiteY15" fmla="*/ 957240 h 1147740"/>
              <a:gd name="connsiteX16" fmla="*/ 1025411 w 1755220"/>
              <a:gd name="connsiteY16" fmla="*/ 930575 h 1147740"/>
              <a:gd name="connsiteX17" fmla="*/ 1406411 w 1755220"/>
              <a:gd name="connsiteY17" fmla="*/ 729492 h 1147740"/>
              <a:gd name="connsiteX18" fmla="*/ 1476261 w 1755220"/>
              <a:gd name="connsiteY18" fmla="*/ 416226 h 1147740"/>
              <a:gd name="connsiteX19" fmla="*/ 1748895 w 1755220"/>
              <a:gd name="connsiteY19" fmla="*/ 4741 h 1147740"/>
              <a:gd name="connsiteX20" fmla="*/ 1660941 w 1755220"/>
              <a:gd name="connsiteY20" fmla="*/ 214084 h 1147740"/>
              <a:gd name="connsiteX21" fmla="*/ 1512245 w 1755220"/>
              <a:gd name="connsiteY21" fmla="*/ 447976 h 1147740"/>
              <a:gd name="connsiteX22" fmla="*/ 1423346 w 1755220"/>
              <a:gd name="connsiteY22" fmla="*/ 801458 h 1147740"/>
              <a:gd name="connsiteX23" fmla="*/ 980961 w 1755220"/>
              <a:gd name="connsiteY23" fmla="*/ 1002541 h 1147740"/>
              <a:gd name="connsiteX24" fmla="*/ 276111 w 1755220"/>
              <a:gd name="connsiteY24" fmla="*/ 1013125 h 1147740"/>
              <a:gd name="connsiteX25" fmla="*/ 95250 w 1755220"/>
              <a:gd name="connsiteY25" fmla="*/ 1147740 h 1147740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78466 w 1749787"/>
              <a:gd name="connsiteY12" fmla="*/ 75150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37191 w 1749787"/>
              <a:gd name="connsiteY12" fmla="*/ 762615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37191 w 1749787"/>
              <a:gd name="connsiteY12" fmla="*/ 762615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0428 w 1749787"/>
              <a:gd name="connsiteY11" fmla="*/ 714256 h 1143087"/>
              <a:gd name="connsiteX12" fmla="*/ 1237191 w 1749787"/>
              <a:gd name="connsiteY12" fmla="*/ 762615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3603 w 1749787"/>
              <a:gd name="connsiteY11" fmla="*/ 699968 h 1143087"/>
              <a:gd name="connsiteX12" fmla="*/ 1237191 w 1749787"/>
              <a:gd name="connsiteY12" fmla="*/ 762615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3603 w 1749787"/>
              <a:gd name="connsiteY11" fmla="*/ 699968 h 1143087"/>
              <a:gd name="connsiteX12" fmla="*/ 1237191 w 1749787"/>
              <a:gd name="connsiteY12" fmla="*/ 762615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73603 w 1749787"/>
              <a:gd name="connsiteY11" fmla="*/ 699968 h 1143087"/>
              <a:gd name="connsiteX12" fmla="*/ 1237191 w 1749787"/>
              <a:gd name="connsiteY12" fmla="*/ 762615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7191 w 1749787"/>
              <a:gd name="connsiteY13" fmla="*/ 762615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7191 w 1749787"/>
              <a:gd name="connsiteY13" fmla="*/ 762615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21745 w 1749787"/>
              <a:gd name="connsiteY9" fmla="*/ 663456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7191 w 1749787"/>
              <a:gd name="connsiteY13" fmla="*/ 762615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51908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7191 w 1749787"/>
              <a:gd name="connsiteY13" fmla="*/ 762615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7191 w 1749787"/>
              <a:gd name="connsiteY13" fmla="*/ 762615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7191 w 1749787"/>
              <a:gd name="connsiteY13" fmla="*/ 762615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7191 w 1749787"/>
              <a:gd name="connsiteY13" fmla="*/ 762615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74133 w 1749787"/>
              <a:gd name="connsiteY7" fmla="*/ 853103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35050 w 1749787"/>
              <a:gd name="connsiteY8" fmla="*/ 82770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2825 w 1749787"/>
              <a:gd name="connsiteY8" fmla="*/ 835641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23937 w 1749787"/>
              <a:gd name="connsiteY8" fmla="*/ 84675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23937 w 1749787"/>
              <a:gd name="connsiteY8" fmla="*/ 846753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4412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4412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232429 w 1749787"/>
              <a:gd name="connsiteY13" fmla="*/ 784840 h 1143087"/>
              <a:gd name="connsiteX14" fmla="*/ 1045633 w 1749787"/>
              <a:gd name="connsiteY14" fmla="*/ 876387 h 1143087"/>
              <a:gd name="connsiteX15" fmla="*/ 452966 w 1749787"/>
              <a:gd name="connsiteY15" fmla="*/ 891203 h 1143087"/>
              <a:gd name="connsiteX16" fmla="*/ 421216 w 1749787"/>
              <a:gd name="connsiteY16" fmla="*/ 952587 h 1143087"/>
              <a:gd name="connsiteX17" fmla="*/ 1025411 w 1749787"/>
              <a:gd name="connsiteY17" fmla="*/ 925922 h 1143087"/>
              <a:gd name="connsiteX18" fmla="*/ 1406411 w 1749787"/>
              <a:gd name="connsiteY18" fmla="*/ 724839 h 1143087"/>
              <a:gd name="connsiteX19" fmla="*/ 1476261 w 1749787"/>
              <a:gd name="connsiteY19" fmla="*/ 411573 h 1143087"/>
              <a:gd name="connsiteX20" fmla="*/ 1626015 w 1749787"/>
              <a:gd name="connsiteY20" fmla="*/ 196731 h 1143087"/>
              <a:gd name="connsiteX21" fmla="*/ 1748895 w 1749787"/>
              <a:gd name="connsiteY21" fmla="*/ 88 h 1143087"/>
              <a:gd name="connsiteX22" fmla="*/ 1660941 w 1749787"/>
              <a:gd name="connsiteY22" fmla="*/ 209431 h 1143087"/>
              <a:gd name="connsiteX23" fmla="*/ 1512245 w 1749787"/>
              <a:gd name="connsiteY23" fmla="*/ 443323 h 1143087"/>
              <a:gd name="connsiteX24" fmla="*/ 1423346 w 1749787"/>
              <a:gd name="connsiteY24" fmla="*/ 796805 h 1143087"/>
              <a:gd name="connsiteX25" fmla="*/ 980961 w 1749787"/>
              <a:gd name="connsiteY25" fmla="*/ 997888 h 1143087"/>
              <a:gd name="connsiteX26" fmla="*/ 276111 w 1749787"/>
              <a:gd name="connsiteY26" fmla="*/ 1008472 h 1143087"/>
              <a:gd name="connsiteX27" fmla="*/ 95250 w 1749787"/>
              <a:gd name="connsiteY27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4412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73603 w 1749787"/>
              <a:gd name="connsiteY12" fmla="*/ 699968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4412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4412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4412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4412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14412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00124 w 1749787"/>
              <a:gd name="connsiteY8" fmla="*/ 83087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3578 h 1143087"/>
              <a:gd name="connsiteX8" fmla="*/ 1000124 w 1749787"/>
              <a:gd name="connsiteY8" fmla="*/ 83087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0403 h 1143087"/>
              <a:gd name="connsiteX8" fmla="*/ 1000124 w 1749787"/>
              <a:gd name="connsiteY8" fmla="*/ 83087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0403 h 1143087"/>
              <a:gd name="connsiteX8" fmla="*/ 1000124 w 1749787"/>
              <a:gd name="connsiteY8" fmla="*/ 83087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0403 h 1143087"/>
              <a:gd name="connsiteX8" fmla="*/ 1000124 w 1749787"/>
              <a:gd name="connsiteY8" fmla="*/ 83087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0403 h 1143087"/>
              <a:gd name="connsiteX8" fmla="*/ 1003299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0403 h 1143087"/>
              <a:gd name="connsiteX8" fmla="*/ 1003299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0403 h 1143087"/>
              <a:gd name="connsiteX8" fmla="*/ 1003299 w 1749787"/>
              <a:gd name="connsiteY8" fmla="*/ 837228 h 1143087"/>
              <a:gd name="connsiteX9" fmla="*/ 1342383 w 1749787"/>
              <a:gd name="connsiteY9" fmla="*/ 645993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  <a:gd name="connsiteX0" fmla="*/ 95250 w 1749787"/>
              <a:gd name="connsiteY0" fmla="*/ 1143087 h 1143087"/>
              <a:gd name="connsiteX1" fmla="*/ 0 w 1749787"/>
              <a:gd name="connsiteY1" fmla="*/ 1128270 h 1143087"/>
              <a:gd name="connsiteX2" fmla="*/ 289983 w 1749787"/>
              <a:gd name="connsiteY2" fmla="*/ 933537 h 1143087"/>
              <a:gd name="connsiteX3" fmla="*/ 472016 w 1749787"/>
              <a:gd name="connsiteY3" fmla="*/ 747270 h 1143087"/>
              <a:gd name="connsiteX4" fmla="*/ 904761 w 1749787"/>
              <a:gd name="connsiteY4" fmla="*/ 504706 h 1143087"/>
              <a:gd name="connsiteX5" fmla="*/ 1117600 w 1749787"/>
              <a:gd name="connsiteY5" fmla="*/ 368387 h 1143087"/>
              <a:gd name="connsiteX6" fmla="*/ 824328 w 1749787"/>
              <a:gd name="connsiteY6" fmla="*/ 591490 h 1143087"/>
              <a:gd name="connsiteX7" fmla="*/ 466196 w 1749787"/>
              <a:gd name="connsiteY7" fmla="*/ 840403 h 1143087"/>
              <a:gd name="connsiteX8" fmla="*/ 1003299 w 1749787"/>
              <a:gd name="connsiteY8" fmla="*/ 837228 h 1143087"/>
              <a:gd name="connsiteX9" fmla="*/ 1337621 w 1749787"/>
              <a:gd name="connsiteY9" fmla="*/ 638055 h 1143087"/>
              <a:gd name="connsiteX10" fmla="*/ 1534583 w 1749787"/>
              <a:gd name="connsiteY10" fmla="*/ 190586 h 1143087"/>
              <a:gd name="connsiteX11" fmla="*/ 1399003 w 1749787"/>
              <a:gd name="connsiteY11" fmla="*/ 379294 h 1143087"/>
              <a:gd name="connsiteX12" fmla="*/ 1362491 w 1749787"/>
              <a:gd name="connsiteY12" fmla="*/ 703143 h 1143087"/>
              <a:gd name="connsiteX13" fmla="*/ 1045633 w 1749787"/>
              <a:gd name="connsiteY13" fmla="*/ 876387 h 1143087"/>
              <a:gd name="connsiteX14" fmla="*/ 452966 w 1749787"/>
              <a:gd name="connsiteY14" fmla="*/ 891203 h 1143087"/>
              <a:gd name="connsiteX15" fmla="*/ 421216 w 1749787"/>
              <a:gd name="connsiteY15" fmla="*/ 952587 h 1143087"/>
              <a:gd name="connsiteX16" fmla="*/ 1025411 w 1749787"/>
              <a:gd name="connsiteY16" fmla="*/ 925922 h 1143087"/>
              <a:gd name="connsiteX17" fmla="*/ 1406411 w 1749787"/>
              <a:gd name="connsiteY17" fmla="*/ 724839 h 1143087"/>
              <a:gd name="connsiteX18" fmla="*/ 1476261 w 1749787"/>
              <a:gd name="connsiteY18" fmla="*/ 411573 h 1143087"/>
              <a:gd name="connsiteX19" fmla="*/ 1626015 w 1749787"/>
              <a:gd name="connsiteY19" fmla="*/ 196731 h 1143087"/>
              <a:gd name="connsiteX20" fmla="*/ 1748895 w 1749787"/>
              <a:gd name="connsiteY20" fmla="*/ 88 h 1143087"/>
              <a:gd name="connsiteX21" fmla="*/ 1660941 w 1749787"/>
              <a:gd name="connsiteY21" fmla="*/ 209431 h 1143087"/>
              <a:gd name="connsiteX22" fmla="*/ 1512245 w 1749787"/>
              <a:gd name="connsiteY22" fmla="*/ 443323 h 1143087"/>
              <a:gd name="connsiteX23" fmla="*/ 1423346 w 1749787"/>
              <a:gd name="connsiteY23" fmla="*/ 796805 h 1143087"/>
              <a:gd name="connsiteX24" fmla="*/ 980961 w 1749787"/>
              <a:gd name="connsiteY24" fmla="*/ 997888 h 1143087"/>
              <a:gd name="connsiteX25" fmla="*/ 276111 w 1749787"/>
              <a:gd name="connsiteY25" fmla="*/ 1008472 h 1143087"/>
              <a:gd name="connsiteX26" fmla="*/ 95250 w 1749787"/>
              <a:gd name="connsiteY26" fmla="*/ 1143087 h 11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49787" h="1143087">
                <a:moveTo>
                  <a:pt x="95250" y="1143087"/>
                </a:moveTo>
                <a:lnTo>
                  <a:pt x="0" y="1128270"/>
                </a:lnTo>
                <a:cubicBezTo>
                  <a:pt x="107244" y="972343"/>
                  <a:pt x="136172" y="992098"/>
                  <a:pt x="289983" y="933537"/>
                </a:cubicBezTo>
                <a:cubicBezTo>
                  <a:pt x="350661" y="871448"/>
                  <a:pt x="388055" y="798775"/>
                  <a:pt x="472016" y="747270"/>
                </a:cubicBezTo>
                <a:cubicBezTo>
                  <a:pt x="566365" y="672976"/>
                  <a:pt x="629948" y="616536"/>
                  <a:pt x="904761" y="504706"/>
                </a:cubicBezTo>
                <a:cubicBezTo>
                  <a:pt x="1022942" y="454259"/>
                  <a:pt x="1122892" y="351101"/>
                  <a:pt x="1117600" y="368387"/>
                </a:cubicBezTo>
                <a:cubicBezTo>
                  <a:pt x="1058649" y="458982"/>
                  <a:pt x="1075896" y="496662"/>
                  <a:pt x="824328" y="591490"/>
                </a:cubicBezTo>
                <a:cubicBezTo>
                  <a:pt x="593296" y="718911"/>
                  <a:pt x="535303" y="765899"/>
                  <a:pt x="466196" y="840403"/>
                </a:cubicBezTo>
                <a:cubicBezTo>
                  <a:pt x="656343" y="846223"/>
                  <a:pt x="778228" y="863158"/>
                  <a:pt x="1003299" y="837228"/>
                </a:cubicBezTo>
                <a:cubicBezTo>
                  <a:pt x="1117030" y="815640"/>
                  <a:pt x="1314376" y="723143"/>
                  <a:pt x="1337621" y="638055"/>
                </a:cubicBezTo>
                <a:cubicBezTo>
                  <a:pt x="1356355" y="249009"/>
                  <a:pt x="1378265" y="315048"/>
                  <a:pt x="1534583" y="190586"/>
                </a:cubicBezTo>
                <a:cubicBezTo>
                  <a:pt x="1514386" y="244032"/>
                  <a:pt x="1408371" y="284872"/>
                  <a:pt x="1399003" y="379294"/>
                </a:cubicBezTo>
                <a:cubicBezTo>
                  <a:pt x="1381698" y="472129"/>
                  <a:pt x="1394487" y="640050"/>
                  <a:pt x="1362491" y="703143"/>
                </a:cubicBezTo>
                <a:cubicBezTo>
                  <a:pt x="1303596" y="785992"/>
                  <a:pt x="1199072" y="844515"/>
                  <a:pt x="1045633" y="876387"/>
                </a:cubicBezTo>
                <a:cubicBezTo>
                  <a:pt x="959202" y="903551"/>
                  <a:pt x="755297" y="906902"/>
                  <a:pt x="452966" y="891203"/>
                </a:cubicBezTo>
                <a:cubicBezTo>
                  <a:pt x="420158" y="913252"/>
                  <a:pt x="401636" y="930538"/>
                  <a:pt x="421216" y="952587"/>
                </a:cubicBezTo>
                <a:cubicBezTo>
                  <a:pt x="538143" y="943557"/>
                  <a:pt x="831736" y="955908"/>
                  <a:pt x="1025411" y="925922"/>
                </a:cubicBezTo>
                <a:cubicBezTo>
                  <a:pt x="1175146" y="873500"/>
                  <a:pt x="1318374" y="827639"/>
                  <a:pt x="1406411" y="724839"/>
                </a:cubicBezTo>
                <a:cubicBezTo>
                  <a:pt x="1497428" y="626767"/>
                  <a:pt x="1421033" y="533423"/>
                  <a:pt x="1476261" y="411573"/>
                </a:cubicBezTo>
                <a:cubicBezTo>
                  <a:pt x="1509951" y="321703"/>
                  <a:pt x="1580576" y="265312"/>
                  <a:pt x="1626015" y="196731"/>
                </a:cubicBezTo>
                <a:cubicBezTo>
                  <a:pt x="1671454" y="128150"/>
                  <a:pt x="1740164" y="-3881"/>
                  <a:pt x="1748895" y="88"/>
                </a:cubicBezTo>
                <a:cubicBezTo>
                  <a:pt x="1757626" y="4057"/>
                  <a:pt x="1700383" y="135559"/>
                  <a:pt x="1660941" y="209431"/>
                </a:cubicBezTo>
                <a:cubicBezTo>
                  <a:pt x="1621499" y="283304"/>
                  <a:pt x="1549992" y="343840"/>
                  <a:pt x="1512245" y="443323"/>
                </a:cubicBezTo>
                <a:cubicBezTo>
                  <a:pt x="1474498" y="542806"/>
                  <a:pt x="1525299" y="703672"/>
                  <a:pt x="1423346" y="796805"/>
                </a:cubicBezTo>
                <a:cubicBezTo>
                  <a:pt x="1321393" y="889938"/>
                  <a:pt x="1168992" y="960493"/>
                  <a:pt x="980961" y="997888"/>
                </a:cubicBezTo>
                <a:cubicBezTo>
                  <a:pt x="792930" y="1035283"/>
                  <a:pt x="413499" y="979333"/>
                  <a:pt x="276111" y="1008472"/>
                </a:cubicBezTo>
                <a:cubicBezTo>
                  <a:pt x="118458" y="1066044"/>
                  <a:pt x="168237" y="1093982"/>
                  <a:pt x="95250" y="1143087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731DFDAC-D5C1-4D50-AE90-B9A7D99CA258}"/>
              </a:ext>
            </a:extLst>
          </p:cNvPr>
          <p:cNvSpPr/>
          <p:nvPr/>
        </p:nvSpPr>
        <p:spPr>
          <a:xfrm>
            <a:off x="8767143" y="2746427"/>
            <a:ext cx="578551" cy="207962"/>
          </a:xfrm>
          <a:custGeom>
            <a:avLst/>
            <a:gdLst>
              <a:gd name="connsiteX0" fmla="*/ 549275 w 549281"/>
              <a:gd name="connsiteY0" fmla="*/ 153987 h 207962"/>
              <a:gd name="connsiteX1" fmla="*/ 93663 w 549281"/>
              <a:gd name="connsiteY1" fmla="*/ 26987 h 207962"/>
              <a:gd name="connsiteX2" fmla="*/ 38100 w 549281"/>
              <a:gd name="connsiteY2" fmla="*/ 0 h 207962"/>
              <a:gd name="connsiteX3" fmla="*/ 0 w 549281"/>
              <a:gd name="connsiteY3" fmla="*/ 73025 h 207962"/>
              <a:gd name="connsiteX4" fmla="*/ 515938 w 549281"/>
              <a:gd name="connsiteY4" fmla="*/ 207962 h 207962"/>
              <a:gd name="connsiteX5" fmla="*/ 523875 w 549281"/>
              <a:gd name="connsiteY5" fmla="*/ 196850 h 207962"/>
              <a:gd name="connsiteX6" fmla="*/ 539750 w 549281"/>
              <a:gd name="connsiteY6" fmla="*/ 180975 h 207962"/>
              <a:gd name="connsiteX7" fmla="*/ 544513 w 549281"/>
              <a:gd name="connsiteY7" fmla="*/ 176212 h 207962"/>
              <a:gd name="connsiteX8" fmla="*/ 549275 w 549281"/>
              <a:gd name="connsiteY8" fmla="*/ 153987 h 207962"/>
              <a:gd name="connsiteX0" fmla="*/ 549275 w 549281"/>
              <a:gd name="connsiteY0" fmla="*/ 153987 h 207962"/>
              <a:gd name="connsiteX1" fmla="*/ 93663 w 549281"/>
              <a:gd name="connsiteY1" fmla="*/ 26987 h 207962"/>
              <a:gd name="connsiteX2" fmla="*/ 38100 w 549281"/>
              <a:gd name="connsiteY2" fmla="*/ 0 h 207962"/>
              <a:gd name="connsiteX3" fmla="*/ 0 w 549281"/>
              <a:gd name="connsiteY3" fmla="*/ 73025 h 207962"/>
              <a:gd name="connsiteX4" fmla="*/ 515938 w 549281"/>
              <a:gd name="connsiteY4" fmla="*/ 207962 h 207962"/>
              <a:gd name="connsiteX5" fmla="*/ 523875 w 549281"/>
              <a:gd name="connsiteY5" fmla="*/ 196850 h 207962"/>
              <a:gd name="connsiteX6" fmla="*/ 539750 w 549281"/>
              <a:gd name="connsiteY6" fmla="*/ 180975 h 207962"/>
              <a:gd name="connsiteX7" fmla="*/ 544513 w 549281"/>
              <a:gd name="connsiteY7" fmla="*/ 176212 h 207962"/>
              <a:gd name="connsiteX8" fmla="*/ 549275 w 549281"/>
              <a:gd name="connsiteY8" fmla="*/ 153987 h 207962"/>
              <a:gd name="connsiteX0" fmla="*/ 549275 w 550405"/>
              <a:gd name="connsiteY0" fmla="*/ 153987 h 207962"/>
              <a:gd name="connsiteX1" fmla="*/ 93663 w 550405"/>
              <a:gd name="connsiteY1" fmla="*/ 26987 h 207962"/>
              <a:gd name="connsiteX2" fmla="*/ 38100 w 550405"/>
              <a:gd name="connsiteY2" fmla="*/ 0 h 207962"/>
              <a:gd name="connsiteX3" fmla="*/ 0 w 550405"/>
              <a:gd name="connsiteY3" fmla="*/ 73025 h 207962"/>
              <a:gd name="connsiteX4" fmla="*/ 515938 w 550405"/>
              <a:gd name="connsiteY4" fmla="*/ 207962 h 207962"/>
              <a:gd name="connsiteX5" fmla="*/ 523875 w 550405"/>
              <a:gd name="connsiteY5" fmla="*/ 196850 h 207962"/>
              <a:gd name="connsiteX6" fmla="*/ 539750 w 550405"/>
              <a:gd name="connsiteY6" fmla="*/ 180975 h 207962"/>
              <a:gd name="connsiteX7" fmla="*/ 544513 w 550405"/>
              <a:gd name="connsiteY7" fmla="*/ 176212 h 207962"/>
              <a:gd name="connsiteX8" fmla="*/ 549275 w 550405"/>
              <a:gd name="connsiteY8" fmla="*/ 153987 h 207962"/>
              <a:gd name="connsiteX0" fmla="*/ 549275 w 550559"/>
              <a:gd name="connsiteY0" fmla="*/ 153987 h 207962"/>
              <a:gd name="connsiteX1" fmla="*/ 134938 w 550559"/>
              <a:gd name="connsiteY1" fmla="*/ 39687 h 207962"/>
              <a:gd name="connsiteX2" fmla="*/ 38100 w 550559"/>
              <a:gd name="connsiteY2" fmla="*/ 0 h 207962"/>
              <a:gd name="connsiteX3" fmla="*/ 0 w 550559"/>
              <a:gd name="connsiteY3" fmla="*/ 73025 h 207962"/>
              <a:gd name="connsiteX4" fmla="*/ 515938 w 550559"/>
              <a:gd name="connsiteY4" fmla="*/ 207962 h 207962"/>
              <a:gd name="connsiteX5" fmla="*/ 523875 w 550559"/>
              <a:gd name="connsiteY5" fmla="*/ 196850 h 207962"/>
              <a:gd name="connsiteX6" fmla="*/ 539750 w 550559"/>
              <a:gd name="connsiteY6" fmla="*/ 180975 h 207962"/>
              <a:gd name="connsiteX7" fmla="*/ 544513 w 550559"/>
              <a:gd name="connsiteY7" fmla="*/ 176212 h 207962"/>
              <a:gd name="connsiteX8" fmla="*/ 549275 w 550559"/>
              <a:gd name="connsiteY8" fmla="*/ 153987 h 207962"/>
              <a:gd name="connsiteX0" fmla="*/ 549275 w 550559"/>
              <a:gd name="connsiteY0" fmla="*/ 153987 h 207962"/>
              <a:gd name="connsiteX1" fmla="*/ 134938 w 550559"/>
              <a:gd name="connsiteY1" fmla="*/ 39687 h 207962"/>
              <a:gd name="connsiteX2" fmla="*/ 38100 w 550559"/>
              <a:gd name="connsiteY2" fmla="*/ 0 h 207962"/>
              <a:gd name="connsiteX3" fmla="*/ 0 w 550559"/>
              <a:gd name="connsiteY3" fmla="*/ 73025 h 207962"/>
              <a:gd name="connsiteX4" fmla="*/ 515938 w 550559"/>
              <a:gd name="connsiteY4" fmla="*/ 207962 h 207962"/>
              <a:gd name="connsiteX5" fmla="*/ 523875 w 550559"/>
              <a:gd name="connsiteY5" fmla="*/ 196850 h 207962"/>
              <a:gd name="connsiteX6" fmla="*/ 539750 w 550559"/>
              <a:gd name="connsiteY6" fmla="*/ 180975 h 207962"/>
              <a:gd name="connsiteX7" fmla="*/ 544513 w 550559"/>
              <a:gd name="connsiteY7" fmla="*/ 176212 h 207962"/>
              <a:gd name="connsiteX8" fmla="*/ 549275 w 550559"/>
              <a:gd name="connsiteY8" fmla="*/ 153987 h 207962"/>
              <a:gd name="connsiteX0" fmla="*/ 549275 w 550559"/>
              <a:gd name="connsiteY0" fmla="*/ 153987 h 207962"/>
              <a:gd name="connsiteX1" fmla="*/ 134938 w 550559"/>
              <a:gd name="connsiteY1" fmla="*/ 39687 h 207962"/>
              <a:gd name="connsiteX2" fmla="*/ 38100 w 550559"/>
              <a:gd name="connsiteY2" fmla="*/ 0 h 207962"/>
              <a:gd name="connsiteX3" fmla="*/ 0 w 550559"/>
              <a:gd name="connsiteY3" fmla="*/ 73025 h 207962"/>
              <a:gd name="connsiteX4" fmla="*/ 515938 w 550559"/>
              <a:gd name="connsiteY4" fmla="*/ 207962 h 207962"/>
              <a:gd name="connsiteX5" fmla="*/ 523875 w 550559"/>
              <a:gd name="connsiteY5" fmla="*/ 196850 h 207962"/>
              <a:gd name="connsiteX6" fmla="*/ 539750 w 550559"/>
              <a:gd name="connsiteY6" fmla="*/ 180975 h 207962"/>
              <a:gd name="connsiteX7" fmla="*/ 544513 w 550559"/>
              <a:gd name="connsiteY7" fmla="*/ 176212 h 207962"/>
              <a:gd name="connsiteX8" fmla="*/ 549275 w 550559"/>
              <a:gd name="connsiteY8" fmla="*/ 153987 h 207962"/>
              <a:gd name="connsiteX0" fmla="*/ 549275 w 550559"/>
              <a:gd name="connsiteY0" fmla="*/ 153987 h 207962"/>
              <a:gd name="connsiteX1" fmla="*/ 134938 w 550559"/>
              <a:gd name="connsiteY1" fmla="*/ 39687 h 207962"/>
              <a:gd name="connsiteX2" fmla="*/ 38100 w 550559"/>
              <a:gd name="connsiteY2" fmla="*/ 0 h 207962"/>
              <a:gd name="connsiteX3" fmla="*/ 0 w 550559"/>
              <a:gd name="connsiteY3" fmla="*/ 73025 h 207962"/>
              <a:gd name="connsiteX4" fmla="*/ 515938 w 550559"/>
              <a:gd name="connsiteY4" fmla="*/ 207962 h 207962"/>
              <a:gd name="connsiteX5" fmla="*/ 523875 w 550559"/>
              <a:gd name="connsiteY5" fmla="*/ 196850 h 207962"/>
              <a:gd name="connsiteX6" fmla="*/ 539750 w 550559"/>
              <a:gd name="connsiteY6" fmla="*/ 180975 h 207962"/>
              <a:gd name="connsiteX7" fmla="*/ 544513 w 550559"/>
              <a:gd name="connsiteY7" fmla="*/ 176212 h 207962"/>
              <a:gd name="connsiteX8" fmla="*/ 549275 w 550559"/>
              <a:gd name="connsiteY8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32893 w 559577"/>
              <a:gd name="connsiteY5" fmla="*/ 196850 h 207962"/>
              <a:gd name="connsiteX6" fmla="*/ 548768 w 559577"/>
              <a:gd name="connsiteY6" fmla="*/ 180975 h 207962"/>
              <a:gd name="connsiteX7" fmla="*/ 553531 w 559577"/>
              <a:gd name="connsiteY7" fmla="*/ 176212 h 207962"/>
              <a:gd name="connsiteX8" fmla="*/ 558293 w 559577"/>
              <a:gd name="connsiteY8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32893 w 559577"/>
              <a:gd name="connsiteY5" fmla="*/ 196850 h 207962"/>
              <a:gd name="connsiteX6" fmla="*/ 548768 w 559577"/>
              <a:gd name="connsiteY6" fmla="*/ 180975 h 207962"/>
              <a:gd name="connsiteX7" fmla="*/ 553531 w 559577"/>
              <a:gd name="connsiteY7" fmla="*/ 176212 h 207962"/>
              <a:gd name="connsiteX8" fmla="*/ 558293 w 559577"/>
              <a:gd name="connsiteY8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32893 w 559577"/>
              <a:gd name="connsiteY5" fmla="*/ 196850 h 207962"/>
              <a:gd name="connsiteX6" fmla="*/ 548768 w 559577"/>
              <a:gd name="connsiteY6" fmla="*/ 180975 h 207962"/>
              <a:gd name="connsiteX7" fmla="*/ 553531 w 559577"/>
              <a:gd name="connsiteY7" fmla="*/ 176212 h 207962"/>
              <a:gd name="connsiteX8" fmla="*/ 558293 w 559577"/>
              <a:gd name="connsiteY8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32893 w 559577"/>
              <a:gd name="connsiteY5" fmla="*/ 196850 h 207962"/>
              <a:gd name="connsiteX6" fmla="*/ 548768 w 559577"/>
              <a:gd name="connsiteY6" fmla="*/ 180975 h 207962"/>
              <a:gd name="connsiteX7" fmla="*/ 553531 w 559577"/>
              <a:gd name="connsiteY7" fmla="*/ 176212 h 207962"/>
              <a:gd name="connsiteX8" fmla="*/ 558293 w 559577"/>
              <a:gd name="connsiteY8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32893 w 559577"/>
              <a:gd name="connsiteY5" fmla="*/ 196850 h 207962"/>
              <a:gd name="connsiteX6" fmla="*/ 548768 w 559577"/>
              <a:gd name="connsiteY6" fmla="*/ 180975 h 207962"/>
              <a:gd name="connsiteX7" fmla="*/ 553531 w 559577"/>
              <a:gd name="connsiteY7" fmla="*/ 176212 h 207962"/>
              <a:gd name="connsiteX8" fmla="*/ 558293 w 559577"/>
              <a:gd name="connsiteY8" fmla="*/ 153987 h 207962"/>
              <a:gd name="connsiteX0" fmla="*/ 558293 w 570837"/>
              <a:gd name="connsiteY0" fmla="*/ 153987 h 212609"/>
              <a:gd name="connsiteX1" fmla="*/ 143956 w 570837"/>
              <a:gd name="connsiteY1" fmla="*/ 39687 h 212609"/>
              <a:gd name="connsiteX2" fmla="*/ 47118 w 570837"/>
              <a:gd name="connsiteY2" fmla="*/ 0 h 212609"/>
              <a:gd name="connsiteX3" fmla="*/ 9018 w 570837"/>
              <a:gd name="connsiteY3" fmla="*/ 73025 h 212609"/>
              <a:gd name="connsiteX4" fmla="*/ 524956 w 570837"/>
              <a:gd name="connsiteY4" fmla="*/ 207962 h 212609"/>
              <a:gd name="connsiteX5" fmla="*/ 548768 w 570837"/>
              <a:gd name="connsiteY5" fmla="*/ 180975 h 212609"/>
              <a:gd name="connsiteX6" fmla="*/ 553531 w 570837"/>
              <a:gd name="connsiteY6" fmla="*/ 176212 h 212609"/>
              <a:gd name="connsiteX7" fmla="*/ 558293 w 570837"/>
              <a:gd name="connsiteY7" fmla="*/ 153987 h 212609"/>
              <a:gd name="connsiteX0" fmla="*/ 558293 w 572631"/>
              <a:gd name="connsiteY0" fmla="*/ 153987 h 212212"/>
              <a:gd name="connsiteX1" fmla="*/ 143956 w 572631"/>
              <a:gd name="connsiteY1" fmla="*/ 39687 h 212212"/>
              <a:gd name="connsiteX2" fmla="*/ 47118 w 572631"/>
              <a:gd name="connsiteY2" fmla="*/ 0 h 212212"/>
              <a:gd name="connsiteX3" fmla="*/ 9018 w 572631"/>
              <a:gd name="connsiteY3" fmla="*/ 73025 h 212212"/>
              <a:gd name="connsiteX4" fmla="*/ 524956 w 572631"/>
              <a:gd name="connsiteY4" fmla="*/ 207962 h 212212"/>
              <a:gd name="connsiteX5" fmla="*/ 553531 w 572631"/>
              <a:gd name="connsiteY5" fmla="*/ 176212 h 212212"/>
              <a:gd name="connsiteX6" fmla="*/ 558293 w 572631"/>
              <a:gd name="connsiteY6" fmla="*/ 153987 h 212212"/>
              <a:gd name="connsiteX0" fmla="*/ 558293 w 600673"/>
              <a:gd name="connsiteY0" fmla="*/ 153987 h 210694"/>
              <a:gd name="connsiteX1" fmla="*/ 143956 w 600673"/>
              <a:gd name="connsiteY1" fmla="*/ 39687 h 210694"/>
              <a:gd name="connsiteX2" fmla="*/ 47118 w 600673"/>
              <a:gd name="connsiteY2" fmla="*/ 0 h 210694"/>
              <a:gd name="connsiteX3" fmla="*/ 9018 w 600673"/>
              <a:gd name="connsiteY3" fmla="*/ 73025 h 210694"/>
              <a:gd name="connsiteX4" fmla="*/ 524956 w 600673"/>
              <a:gd name="connsiteY4" fmla="*/ 207962 h 210694"/>
              <a:gd name="connsiteX5" fmla="*/ 558293 w 600673"/>
              <a:gd name="connsiteY5" fmla="*/ 153987 h 210694"/>
              <a:gd name="connsiteX0" fmla="*/ 558293 w 565124"/>
              <a:gd name="connsiteY0" fmla="*/ 153987 h 210616"/>
              <a:gd name="connsiteX1" fmla="*/ 143956 w 565124"/>
              <a:gd name="connsiteY1" fmla="*/ 39687 h 210616"/>
              <a:gd name="connsiteX2" fmla="*/ 47118 w 565124"/>
              <a:gd name="connsiteY2" fmla="*/ 0 h 210616"/>
              <a:gd name="connsiteX3" fmla="*/ 9018 w 565124"/>
              <a:gd name="connsiteY3" fmla="*/ 73025 h 210616"/>
              <a:gd name="connsiteX4" fmla="*/ 524956 w 565124"/>
              <a:gd name="connsiteY4" fmla="*/ 207962 h 210616"/>
              <a:gd name="connsiteX5" fmla="*/ 558293 w 565124"/>
              <a:gd name="connsiteY5" fmla="*/ 153987 h 210616"/>
              <a:gd name="connsiteX0" fmla="*/ 558293 w 565124"/>
              <a:gd name="connsiteY0" fmla="*/ 153987 h 210616"/>
              <a:gd name="connsiteX1" fmla="*/ 143956 w 565124"/>
              <a:gd name="connsiteY1" fmla="*/ 39687 h 210616"/>
              <a:gd name="connsiteX2" fmla="*/ 47118 w 565124"/>
              <a:gd name="connsiteY2" fmla="*/ 0 h 210616"/>
              <a:gd name="connsiteX3" fmla="*/ 9018 w 565124"/>
              <a:gd name="connsiteY3" fmla="*/ 73025 h 210616"/>
              <a:gd name="connsiteX4" fmla="*/ 524956 w 565124"/>
              <a:gd name="connsiteY4" fmla="*/ 207962 h 210616"/>
              <a:gd name="connsiteX5" fmla="*/ 558293 w 565124"/>
              <a:gd name="connsiteY5" fmla="*/ 153987 h 210616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58293 w 559577"/>
              <a:gd name="connsiteY5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58293 w 559577"/>
              <a:gd name="connsiteY5" fmla="*/ 153987 h 207962"/>
              <a:gd name="connsiteX0" fmla="*/ 558293 w 560680"/>
              <a:gd name="connsiteY0" fmla="*/ 153987 h 207962"/>
              <a:gd name="connsiteX1" fmla="*/ 143956 w 560680"/>
              <a:gd name="connsiteY1" fmla="*/ 39687 h 207962"/>
              <a:gd name="connsiteX2" fmla="*/ 47118 w 560680"/>
              <a:gd name="connsiteY2" fmla="*/ 0 h 207962"/>
              <a:gd name="connsiteX3" fmla="*/ 9018 w 560680"/>
              <a:gd name="connsiteY3" fmla="*/ 73025 h 207962"/>
              <a:gd name="connsiteX4" fmla="*/ 524956 w 560680"/>
              <a:gd name="connsiteY4" fmla="*/ 207962 h 207962"/>
              <a:gd name="connsiteX5" fmla="*/ 558293 w 560680"/>
              <a:gd name="connsiteY5" fmla="*/ 153987 h 207962"/>
              <a:gd name="connsiteX0" fmla="*/ 558293 w 560680"/>
              <a:gd name="connsiteY0" fmla="*/ 153987 h 207962"/>
              <a:gd name="connsiteX1" fmla="*/ 143956 w 560680"/>
              <a:gd name="connsiteY1" fmla="*/ 39687 h 207962"/>
              <a:gd name="connsiteX2" fmla="*/ 47118 w 560680"/>
              <a:gd name="connsiteY2" fmla="*/ 0 h 207962"/>
              <a:gd name="connsiteX3" fmla="*/ 9018 w 560680"/>
              <a:gd name="connsiteY3" fmla="*/ 73025 h 207962"/>
              <a:gd name="connsiteX4" fmla="*/ 524956 w 560680"/>
              <a:gd name="connsiteY4" fmla="*/ 207962 h 207962"/>
              <a:gd name="connsiteX5" fmla="*/ 558293 w 560680"/>
              <a:gd name="connsiteY5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58293 w 559577"/>
              <a:gd name="connsiteY5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4956 w 559577"/>
              <a:gd name="connsiteY4" fmla="*/ 207962 h 207962"/>
              <a:gd name="connsiteX5" fmla="*/ 558293 w 559577"/>
              <a:gd name="connsiteY5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8131 w 559577"/>
              <a:gd name="connsiteY4" fmla="*/ 207962 h 207962"/>
              <a:gd name="connsiteX5" fmla="*/ 558293 w 559577"/>
              <a:gd name="connsiteY5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8131 w 559577"/>
              <a:gd name="connsiteY4" fmla="*/ 207962 h 207962"/>
              <a:gd name="connsiteX5" fmla="*/ 558293 w 559577"/>
              <a:gd name="connsiteY5" fmla="*/ 153987 h 207962"/>
              <a:gd name="connsiteX0" fmla="*/ 558293 w 559577"/>
              <a:gd name="connsiteY0" fmla="*/ 153987 h 207962"/>
              <a:gd name="connsiteX1" fmla="*/ 143956 w 559577"/>
              <a:gd name="connsiteY1" fmla="*/ 39687 h 207962"/>
              <a:gd name="connsiteX2" fmla="*/ 47118 w 559577"/>
              <a:gd name="connsiteY2" fmla="*/ 0 h 207962"/>
              <a:gd name="connsiteX3" fmla="*/ 9018 w 559577"/>
              <a:gd name="connsiteY3" fmla="*/ 73025 h 207962"/>
              <a:gd name="connsiteX4" fmla="*/ 528131 w 559577"/>
              <a:gd name="connsiteY4" fmla="*/ 207962 h 207962"/>
              <a:gd name="connsiteX5" fmla="*/ 558293 w 559577"/>
              <a:gd name="connsiteY5" fmla="*/ 153987 h 207962"/>
              <a:gd name="connsiteX0" fmla="*/ 577343 w 578551"/>
              <a:gd name="connsiteY0" fmla="*/ 161925 h 207962"/>
              <a:gd name="connsiteX1" fmla="*/ 143956 w 578551"/>
              <a:gd name="connsiteY1" fmla="*/ 39687 h 207962"/>
              <a:gd name="connsiteX2" fmla="*/ 47118 w 578551"/>
              <a:gd name="connsiteY2" fmla="*/ 0 h 207962"/>
              <a:gd name="connsiteX3" fmla="*/ 9018 w 578551"/>
              <a:gd name="connsiteY3" fmla="*/ 73025 h 207962"/>
              <a:gd name="connsiteX4" fmla="*/ 528131 w 578551"/>
              <a:gd name="connsiteY4" fmla="*/ 207962 h 207962"/>
              <a:gd name="connsiteX5" fmla="*/ 577343 w 578551"/>
              <a:gd name="connsiteY5" fmla="*/ 161925 h 207962"/>
              <a:gd name="connsiteX0" fmla="*/ 577343 w 578551"/>
              <a:gd name="connsiteY0" fmla="*/ 161925 h 207962"/>
              <a:gd name="connsiteX1" fmla="*/ 143956 w 578551"/>
              <a:gd name="connsiteY1" fmla="*/ 39687 h 207962"/>
              <a:gd name="connsiteX2" fmla="*/ 47118 w 578551"/>
              <a:gd name="connsiteY2" fmla="*/ 0 h 207962"/>
              <a:gd name="connsiteX3" fmla="*/ 9018 w 578551"/>
              <a:gd name="connsiteY3" fmla="*/ 73025 h 207962"/>
              <a:gd name="connsiteX4" fmla="*/ 528131 w 578551"/>
              <a:gd name="connsiteY4" fmla="*/ 207962 h 207962"/>
              <a:gd name="connsiteX5" fmla="*/ 577343 w 578551"/>
              <a:gd name="connsiteY5" fmla="*/ 161925 h 20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551" h="207962">
                <a:moveTo>
                  <a:pt x="577343" y="161925"/>
                </a:moveTo>
                <a:cubicBezTo>
                  <a:pt x="600097" y="44979"/>
                  <a:pt x="295827" y="82020"/>
                  <a:pt x="143956" y="39687"/>
                </a:cubicBezTo>
                <a:cubicBezTo>
                  <a:pt x="70402" y="29633"/>
                  <a:pt x="79397" y="13229"/>
                  <a:pt x="47118" y="0"/>
                </a:cubicBezTo>
                <a:cubicBezTo>
                  <a:pt x="-11619" y="10055"/>
                  <a:pt x="-3682" y="53446"/>
                  <a:pt x="9018" y="73025"/>
                </a:cubicBezTo>
                <a:cubicBezTo>
                  <a:pt x="38122" y="143404"/>
                  <a:pt x="529191" y="99482"/>
                  <a:pt x="528131" y="207962"/>
                </a:cubicBezTo>
                <a:cubicBezTo>
                  <a:pt x="562527" y="194469"/>
                  <a:pt x="574168" y="189971"/>
                  <a:pt x="577343" y="16192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ADFEBC29-344D-4E55-8983-6ED5808F54C8}"/>
              </a:ext>
            </a:extLst>
          </p:cNvPr>
          <p:cNvSpPr/>
          <p:nvPr/>
        </p:nvSpPr>
        <p:spPr>
          <a:xfrm>
            <a:off x="8833564" y="2844003"/>
            <a:ext cx="708653" cy="2957150"/>
          </a:xfrm>
          <a:custGeom>
            <a:avLst/>
            <a:gdLst>
              <a:gd name="connsiteX0" fmla="*/ 579120 w 777240"/>
              <a:gd name="connsiteY0" fmla="*/ 2895600 h 2915920"/>
              <a:gd name="connsiteX1" fmla="*/ 660400 w 777240"/>
              <a:gd name="connsiteY1" fmla="*/ 2428240 h 2915920"/>
              <a:gd name="connsiteX2" fmla="*/ 594360 w 777240"/>
              <a:gd name="connsiteY2" fmla="*/ 1137920 h 2915920"/>
              <a:gd name="connsiteX3" fmla="*/ 386080 w 777240"/>
              <a:gd name="connsiteY3" fmla="*/ 828040 h 2915920"/>
              <a:gd name="connsiteX4" fmla="*/ 375920 w 777240"/>
              <a:gd name="connsiteY4" fmla="*/ 594360 h 2915920"/>
              <a:gd name="connsiteX5" fmla="*/ 162560 w 777240"/>
              <a:gd name="connsiteY5" fmla="*/ 482600 h 2915920"/>
              <a:gd name="connsiteX6" fmla="*/ 177800 w 777240"/>
              <a:gd name="connsiteY6" fmla="*/ 360680 h 2915920"/>
              <a:gd name="connsiteX7" fmla="*/ 0 w 777240"/>
              <a:gd name="connsiteY7" fmla="*/ 248920 h 2915920"/>
              <a:gd name="connsiteX8" fmla="*/ 116840 w 777240"/>
              <a:gd name="connsiteY8" fmla="*/ 5080 h 2915920"/>
              <a:gd name="connsiteX9" fmla="*/ 233680 w 777240"/>
              <a:gd name="connsiteY9" fmla="*/ 0 h 2915920"/>
              <a:gd name="connsiteX10" fmla="*/ 132080 w 777240"/>
              <a:gd name="connsiteY10" fmla="*/ 243840 h 2915920"/>
              <a:gd name="connsiteX11" fmla="*/ 279400 w 777240"/>
              <a:gd name="connsiteY11" fmla="*/ 350520 h 2915920"/>
              <a:gd name="connsiteX12" fmla="*/ 279400 w 777240"/>
              <a:gd name="connsiteY12" fmla="*/ 497840 h 2915920"/>
              <a:gd name="connsiteX13" fmla="*/ 421640 w 777240"/>
              <a:gd name="connsiteY13" fmla="*/ 558800 h 2915920"/>
              <a:gd name="connsiteX14" fmla="*/ 477520 w 777240"/>
              <a:gd name="connsiteY14" fmla="*/ 853440 h 2915920"/>
              <a:gd name="connsiteX15" fmla="*/ 660400 w 777240"/>
              <a:gd name="connsiteY15" fmla="*/ 1137920 h 2915920"/>
              <a:gd name="connsiteX16" fmla="*/ 777240 w 777240"/>
              <a:gd name="connsiteY16" fmla="*/ 2616200 h 2915920"/>
              <a:gd name="connsiteX17" fmla="*/ 767080 w 777240"/>
              <a:gd name="connsiteY17" fmla="*/ 2661920 h 2915920"/>
              <a:gd name="connsiteX18" fmla="*/ 756920 w 777240"/>
              <a:gd name="connsiteY18" fmla="*/ 2915920 h 2915920"/>
              <a:gd name="connsiteX19" fmla="*/ 756920 w 777240"/>
              <a:gd name="connsiteY19" fmla="*/ 2915920 h 2915920"/>
              <a:gd name="connsiteX20" fmla="*/ 604520 w 777240"/>
              <a:gd name="connsiteY20" fmla="*/ 2910840 h 2915920"/>
              <a:gd name="connsiteX21" fmla="*/ 568960 w 777240"/>
              <a:gd name="connsiteY21" fmla="*/ 2905760 h 2915920"/>
              <a:gd name="connsiteX22" fmla="*/ 579120 w 777240"/>
              <a:gd name="connsiteY22" fmla="*/ 2895600 h 2915920"/>
              <a:gd name="connsiteX0" fmla="*/ 579120 w 777240"/>
              <a:gd name="connsiteY0" fmla="*/ 2907453 h 2927773"/>
              <a:gd name="connsiteX1" fmla="*/ 660400 w 777240"/>
              <a:gd name="connsiteY1" fmla="*/ 2440093 h 2927773"/>
              <a:gd name="connsiteX2" fmla="*/ 594360 w 777240"/>
              <a:gd name="connsiteY2" fmla="*/ 1149773 h 2927773"/>
              <a:gd name="connsiteX3" fmla="*/ 386080 w 777240"/>
              <a:gd name="connsiteY3" fmla="*/ 839893 h 2927773"/>
              <a:gd name="connsiteX4" fmla="*/ 375920 w 777240"/>
              <a:gd name="connsiteY4" fmla="*/ 606213 h 2927773"/>
              <a:gd name="connsiteX5" fmla="*/ 162560 w 777240"/>
              <a:gd name="connsiteY5" fmla="*/ 494453 h 2927773"/>
              <a:gd name="connsiteX6" fmla="*/ 177800 w 777240"/>
              <a:gd name="connsiteY6" fmla="*/ 372533 h 2927773"/>
              <a:gd name="connsiteX7" fmla="*/ 0 w 777240"/>
              <a:gd name="connsiteY7" fmla="*/ 260773 h 2927773"/>
              <a:gd name="connsiteX8" fmla="*/ 121074 w 777240"/>
              <a:gd name="connsiteY8" fmla="*/ 0 h 2927773"/>
              <a:gd name="connsiteX9" fmla="*/ 233680 w 777240"/>
              <a:gd name="connsiteY9" fmla="*/ 11853 h 2927773"/>
              <a:gd name="connsiteX10" fmla="*/ 132080 w 777240"/>
              <a:gd name="connsiteY10" fmla="*/ 255693 h 2927773"/>
              <a:gd name="connsiteX11" fmla="*/ 279400 w 777240"/>
              <a:gd name="connsiteY11" fmla="*/ 362373 h 2927773"/>
              <a:gd name="connsiteX12" fmla="*/ 279400 w 777240"/>
              <a:gd name="connsiteY12" fmla="*/ 509693 h 2927773"/>
              <a:gd name="connsiteX13" fmla="*/ 421640 w 777240"/>
              <a:gd name="connsiteY13" fmla="*/ 570653 h 2927773"/>
              <a:gd name="connsiteX14" fmla="*/ 477520 w 777240"/>
              <a:gd name="connsiteY14" fmla="*/ 865293 h 2927773"/>
              <a:gd name="connsiteX15" fmla="*/ 660400 w 777240"/>
              <a:gd name="connsiteY15" fmla="*/ 1149773 h 2927773"/>
              <a:gd name="connsiteX16" fmla="*/ 777240 w 777240"/>
              <a:gd name="connsiteY16" fmla="*/ 2628053 h 2927773"/>
              <a:gd name="connsiteX17" fmla="*/ 767080 w 777240"/>
              <a:gd name="connsiteY17" fmla="*/ 2673773 h 2927773"/>
              <a:gd name="connsiteX18" fmla="*/ 756920 w 777240"/>
              <a:gd name="connsiteY18" fmla="*/ 2927773 h 2927773"/>
              <a:gd name="connsiteX19" fmla="*/ 756920 w 777240"/>
              <a:gd name="connsiteY19" fmla="*/ 2927773 h 2927773"/>
              <a:gd name="connsiteX20" fmla="*/ 604520 w 777240"/>
              <a:gd name="connsiteY20" fmla="*/ 2922693 h 2927773"/>
              <a:gd name="connsiteX21" fmla="*/ 568960 w 777240"/>
              <a:gd name="connsiteY21" fmla="*/ 2917613 h 2927773"/>
              <a:gd name="connsiteX22" fmla="*/ 579120 w 777240"/>
              <a:gd name="connsiteY22" fmla="*/ 2907453 h 2927773"/>
              <a:gd name="connsiteX0" fmla="*/ 579120 w 777240"/>
              <a:gd name="connsiteY0" fmla="*/ 2916587 h 2936907"/>
              <a:gd name="connsiteX1" fmla="*/ 660400 w 777240"/>
              <a:gd name="connsiteY1" fmla="*/ 2449227 h 2936907"/>
              <a:gd name="connsiteX2" fmla="*/ 594360 w 777240"/>
              <a:gd name="connsiteY2" fmla="*/ 1158907 h 2936907"/>
              <a:gd name="connsiteX3" fmla="*/ 386080 w 777240"/>
              <a:gd name="connsiteY3" fmla="*/ 849027 h 2936907"/>
              <a:gd name="connsiteX4" fmla="*/ 375920 w 777240"/>
              <a:gd name="connsiteY4" fmla="*/ 615347 h 2936907"/>
              <a:gd name="connsiteX5" fmla="*/ 162560 w 777240"/>
              <a:gd name="connsiteY5" fmla="*/ 503587 h 2936907"/>
              <a:gd name="connsiteX6" fmla="*/ 177800 w 777240"/>
              <a:gd name="connsiteY6" fmla="*/ 381667 h 2936907"/>
              <a:gd name="connsiteX7" fmla="*/ 0 w 777240"/>
              <a:gd name="connsiteY7" fmla="*/ 269907 h 2936907"/>
              <a:gd name="connsiteX8" fmla="*/ 121074 w 777240"/>
              <a:gd name="connsiteY8" fmla="*/ 9134 h 2936907"/>
              <a:gd name="connsiteX9" fmla="*/ 233680 w 777240"/>
              <a:gd name="connsiteY9" fmla="*/ 20987 h 2936907"/>
              <a:gd name="connsiteX10" fmla="*/ 132080 w 777240"/>
              <a:gd name="connsiteY10" fmla="*/ 264827 h 2936907"/>
              <a:gd name="connsiteX11" fmla="*/ 279400 w 777240"/>
              <a:gd name="connsiteY11" fmla="*/ 371507 h 2936907"/>
              <a:gd name="connsiteX12" fmla="*/ 279400 w 777240"/>
              <a:gd name="connsiteY12" fmla="*/ 518827 h 2936907"/>
              <a:gd name="connsiteX13" fmla="*/ 421640 w 777240"/>
              <a:gd name="connsiteY13" fmla="*/ 579787 h 2936907"/>
              <a:gd name="connsiteX14" fmla="*/ 477520 w 777240"/>
              <a:gd name="connsiteY14" fmla="*/ 874427 h 2936907"/>
              <a:gd name="connsiteX15" fmla="*/ 660400 w 777240"/>
              <a:gd name="connsiteY15" fmla="*/ 1158907 h 2936907"/>
              <a:gd name="connsiteX16" fmla="*/ 777240 w 777240"/>
              <a:gd name="connsiteY16" fmla="*/ 2637187 h 2936907"/>
              <a:gd name="connsiteX17" fmla="*/ 767080 w 777240"/>
              <a:gd name="connsiteY17" fmla="*/ 2682907 h 2936907"/>
              <a:gd name="connsiteX18" fmla="*/ 756920 w 777240"/>
              <a:gd name="connsiteY18" fmla="*/ 2936907 h 2936907"/>
              <a:gd name="connsiteX19" fmla="*/ 756920 w 777240"/>
              <a:gd name="connsiteY19" fmla="*/ 2936907 h 2936907"/>
              <a:gd name="connsiteX20" fmla="*/ 604520 w 777240"/>
              <a:gd name="connsiteY20" fmla="*/ 2931827 h 2936907"/>
              <a:gd name="connsiteX21" fmla="*/ 568960 w 777240"/>
              <a:gd name="connsiteY21" fmla="*/ 2926747 h 2936907"/>
              <a:gd name="connsiteX22" fmla="*/ 579120 w 777240"/>
              <a:gd name="connsiteY22" fmla="*/ 2916587 h 2936907"/>
              <a:gd name="connsiteX0" fmla="*/ 579120 w 777240"/>
              <a:gd name="connsiteY0" fmla="*/ 2916587 h 2936907"/>
              <a:gd name="connsiteX1" fmla="*/ 660400 w 777240"/>
              <a:gd name="connsiteY1" fmla="*/ 2449227 h 2936907"/>
              <a:gd name="connsiteX2" fmla="*/ 594360 w 777240"/>
              <a:gd name="connsiteY2" fmla="*/ 1158907 h 2936907"/>
              <a:gd name="connsiteX3" fmla="*/ 386080 w 777240"/>
              <a:gd name="connsiteY3" fmla="*/ 849027 h 2936907"/>
              <a:gd name="connsiteX4" fmla="*/ 375920 w 777240"/>
              <a:gd name="connsiteY4" fmla="*/ 615347 h 2936907"/>
              <a:gd name="connsiteX5" fmla="*/ 162560 w 777240"/>
              <a:gd name="connsiteY5" fmla="*/ 503587 h 2936907"/>
              <a:gd name="connsiteX6" fmla="*/ 177800 w 777240"/>
              <a:gd name="connsiteY6" fmla="*/ 381667 h 2936907"/>
              <a:gd name="connsiteX7" fmla="*/ 0 w 777240"/>
              <a:gd name="connsiteY7" fmla="*/ 269907 h 2936907"/>
              <a:gd name="connsiteX8" fmla="*/ 121074 w 777240"/>
              <a:gd name="connsiteY8" fmla="*/ 9134 h 2936907"/>
              <a:gd name="connsiteX9" fmla="*/ 233680 w 777240"/>
              <a:gd name="connsiteY9" fmla="*/ 20987 h 2936907"/>
              <a:gd name="connsiteX10" fmla="*/ 132080 w 777240"/>
              <a:gd name="connsiteY10" fmla="*/ 264827 h 2936907"/>
              <a:gd name="connsiteX11" fmla="*/ 279400 w 777240"/>
              <a:gd name="connsiteY11" fmla="*/ 371507 h 2936907"/>
              <a:gd name="connsiteX12" fmla="*/ 279400 w 777240"/>
              <a:gd name="connsiteY12" fmla="*/ 518827 h 2936907"/>
              <a:gd name="connsiteX13" fmla="*/ 421640 w 777240"/>
              <a:gd name="connsiteY13" fmla="*/ 579787 h 2936907"/>
              <a:gd name="connsiteX14" fmla="*/ 477520 w 777240"/>
              <a:gd name="connsiteY14" fmla="*/ 874427 h 2936907"/>
              <a:gd name="connsiteX15" fmla="*/ 660400 w 777240"/>
              <a:gd name="connsiteY15" fmla="*/ 1158907 h 2936907"/>
              <a:gd name="connsiteX16" fmla="*/ 777240 w 777240"/>
              <a:gd name="connsiteY16" fmla="*/ 2637187 h 2936907"/>
              <a:gd name="connsiteX17" fmla="*/ 767080 w 777240"/>
              <a:gd name="connsiteY17" fmla="*/ 2682907 h 2936907"/>
              <a:gd name="connsiteX18" fmla="*/ 756920 w 777240"/>
              <a:gd name="connsiteY18" fmla="*/ 2936907 h 2936907"/>
              <a:gd name="connsiteX19" fmla="*/ 756920 w 777240"/>
              <a:gd name="connsiteY19" fmla="*/ 2936907 h 2936907"/>
              <a:gd name="connsiteX20" fmla="*/ 604520 w 777240"/>
              <a:gd name="connsiteY20" fmla="*/ 2931827 h 2936907"/>
              <a:gd name="connsiteX21" fmla="*/ 568960 w 777240"/>
              <a:gd name="connsiteY21" fmla="*/ 2926747 h 2936907"/>
              <a:gd name="connsiteX22" fmla="*/ 579120 w 777240"/>
              <a:gd name="connsiteY22" fmla="*/ 2916587 h 2936907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32080 w 777240"/>
              <a:gd name="connsiteY10" fmla="*/ 268828 h 2940908"/>
              <a:gd name="connsiteX11" fmla="*/ 279400 w 777240"/>
              <a:gd name="connsiteY11" fmla="*/ 375508 h 2940908"/>
              <a:gd name="connsiteX12" fmla="*/ 279400 w 777240"/>
              <a:gd name="connsiteY12" fmla="*/ 522828 h 2940908"/>
              <a:gd name="connsiteX13" fmla="*/ 421640 w 777240"/>
              <a:gd name="connsiteY13" fmla="*/ 583788 h 2940908"/>
              <a:gd name="connsiteX14" fmla="*/ 477520 w 777240"/>
              <a:gd name="connsiteY14" fmla="*/ 878428 h 2940908"/>
              <a:gd name="connsiteX15" fmla="*/ 660400 w 777240"/>
              <a:gd name="connsiteY15" fmla="*/ 1162908 h 2940908"/>
              <a:gd name="connsiteX16" fmla="*/ 777240 w 777240"/>
              <a:gd name="connsiteY16" fmla="*/ 2641188 h 2940908"/>
              <a:gd name="connsiteX17" fmla="*/ 767080 w 777240"/>
              <a:gd name="connsiteY17" fmla="*/ 2686908 h 2940908"/>
              <a:gd name="connsiteX18" fmla="*/ 756920 w 777240"/>
              <a:gd name="connsiteY18" fmla="*/ 2940908 h 2940908"/>
              <a:gd name="connsiteX19" fmla="*/ 756920 w 777240"/>
              <a:gd name="connsiteY19" fmla="*/ 2940908 h 2940908"/>
              <a:gd name="connsiteX20" fmla="*/ 604520 w 777240"/>
              <a:gd name="connsiteY20" fmla="*/ 2935828 h 2940908"/>
              <a:gd name="connsiteX21" fmla="*/ 568960 w 777240"/>
              <a:gd name="connsiteY21" fmla="*/ 2930748 h 2940908"/>
              <a:gd name="connsiteX22" fmla="*/ 579120 w 777240"/>
              <a:gd name="connsiteY22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32080 w 777240"/>
              <a:gd name="connsiteY10" fmla="*/ 268828 h 2940908"/>
              <a:gd name="connsiteX11" fmla="*/ 279400 w 777240"/>
              <a:gd name="connsiteY11" fmla="*/ 375508 h 2940908"/>
              <a:gd name="connsiteX12" fmla="*/ 279400 w 777240"/>
              <a:gd name="connsiteY12" fmla="*/ 522828 h 2940908"/>
              <a:gd name="connsiteX13" fmla="*/ 421640 w 777240"/>
              <a:gd name="connsiteY13" fmla="*/ 583788 h 2940908"/>
              <a:gd name="connsiteX14" fmla="*/ 477520 w 777240"/>
              <a:gd name="connsiteY14" fmla="*/ 878428 h 2940908"/>
              <a:gd name="connsiteX15" fmla="*/ 660400 w 777240"/>
              <a:gd name="connsiteY15" fmla="*/ 1162908 h 2940908"/>
              <a:gd name="connsiteX16" fmla="*/ 777240 w 777240"/>
              <a:gd name="connsiteY16" fmla="*/ 2641188 h 2940908"/>
              <a:gd name="connsiteX17" fmla="*/ 767080 w 777240"/>
              <a:gd name="connsiteY17" fmla="*/ 2686908 h 2940908"/>
              <a:gd name="connsiteX18" fmla="*/ 756920 w 777240"/>
              <a:gd name="connsiteY18" fmla="*/ 2940908 h 2940908"/>
              <a:gd name="connsiteX19" fmla="*/ 756920 w 777240"/>
              <a:gd name="connsiteY19" fmla="*/ 2940908 h 2940908"/>
              <a:gd name="connsiteX20" fmla="*/ 604520 w 777240"/>
              <a:gd name="connsiteY20" fmla="*/ 2935828 h 2940908"/>
              <a:gd name="connsiteX21" fmla="*/ 568960 w 777240"/>
              <a:gd name="connsiteY21" fmla="*/ 2930748 h 2940908"/>
              <a:gd name="connsiteX22" fmla="*/ 579120 w 777240"/>
              <a:gd name="connsiteY22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32080 w 777240"/>
              <a:gd name="connsiteY10" fmla="*/ 268828 h 2940908"/>
              <a:gd name="connsiteX11" fmla="*/ 279400 w 777240"/>
              <a:gd name="connsiteY11" fmla="*/ 375508 h 2940908"/>
              <a:gd name="connsiteX12" fmla="*/ 279400 w 777240"/>
              <a:gd name="connsiteY12" fmla="*/ 522828 h 2940908"/>
              <a:gd name="connsiteX13" fmla="*/ 421640 w 777240"/>
              <a:gd name="connsiteY13" fmla="*/ 583788 h 2940908"/>
              <a:gd name="connsiteX14" fmla="*/ 477520 w 777240"/>
              <a:gd name="connsiteY14" fmla="*/ 878428 h 2940908"/>
              <a:gd name="connsiteX15" fmla="*/ 660400 w 777240"/>
              <a:gd name="connsiteY15" fmla="*/ 1162908 h 2940908"/>
              <a:gd name="connsiteX16" fmla="*/ 777240 w 777240"/>
              <a:gd name="connsiteY16" fmla="*/ 2641188 h 2940908"/>
              <a:gd name="connsiteX17" fmla="*/ 767080 w 777240"/>
              <a:gd name="connsiteY17" fmla="*/ 2686908 h 2940908"/>
              <a:gd name="connsiteX18" fmla="*/ 756920 w 777240"/>
              <a:gd name="connsiteY18" fmla="*/ 2940908 h 2940908"/>
              <a:gd name="connsiteX19" fmla="*/ 756920 w 777240"/>
              <a:gd name="connsiteY19" fmla="*/ 2940908 h 2940908"/>
              <a:gd name="connsiteX20" fmla="*/ 604520 w 777240"/>
              <a:gd name="connsiteY20" fmla="*/ 2935828 h 2940908"/>
              <a:gd name="connsiteX21" fmla="*/ 568960 w 777240"/>
              <a:gd name="connsiteY21" fmla="*/ 2930748 h 2940908"/>
              <a:gd name="connsiteX22" fmla="*/ 579120 w 777240"/>
              <a:gd name="connsiteY22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32080 w 777240"/>
              <a:gd name="connsiteY10" fmla="*/ 268828 h 2940908"/>
              <a:gd name="connsiteX11" fmla="*/ 279400 w 777240"/>
              <a:gd name="connsiteY11" fmla="*/ 375508 h 2940908"/>
              <a:gd name="connsiteX12" fmla="*/ 279400 w 777240"/>
              <a:gd name="connsiteY12" fmla="*/ 522828 h 2940908"/>
              <a:gd name="connsiteX13" fmla="*/ 421640 w 777240"/>
              <a:gd name="connsiteY13" fmla="*/ 583788 h 2940908"/>
              <a:gd name="connsiteX14" fmla="*/ 477520 w 777240"/>
              <a:gd name="connsiteY14" fmla="*/ 878428 h 2940908"/>
              <a:gd name="connsiteX15" fmla="*/ 660400 w 777240"/>
              <a:gd name="connsiteY15" fmla="*/ 1162908 h 2940908"/>
              <a:gd name="connsiteX16" fmla="*/ 777240 w 777240"/>
              <a:gd name="connsiteY16" fmla="*/ 2641188 h 2940908"/>
              <a:gd name="connsiteX17" fmla="*/ 767080 w 777240"/>
              <a:gd name="connsiteY17" fmla="*/ 2686908 h 2940908"/>
              <a:gd name="connsiteX18" fmla="*/ 756920 w 777240"/>
              <a:gd name="connsiteY18" fmla="*/ 2940908 h 2940908"/>
              <a:gd name="connsiteX19" fmla="*/ 756920 w 777240"/>
              <a:gd name="connsiteY19" fmla="*/ 2940908 h 2940908"/>
              <a:gd name="connsiteX20" fmla="*/ 604520 w 777240"/>
              <a:gd name="connsiteY20" fmla="*/ 2935828 h 2940908"/>
              <a:gd name="connsiteX21" fmla="*/ 568960 w 777240"/>
              <a:gd name="connsiteY21" fmla="*/ 2930748 h 2940908"/>
              <a:gd name="connsiteX22" fmla="*/ 579120 w 777240"/>
              <a:gd name="connsiteY22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32080 w 777240"/>
              <a:gd name="connsiteY10" fmla="*/ 268828 h 2940908"/>
              <a:gd name="connsiteX11" fmla="*/ 279400 w 777240"/>
              <a:gd name="connsiteY11" fmla="*/ 375508 h 2940908"/>
              <a:gd name="connsiteX12" fmla="*/ 279400 w 777240"/>
              <a:gd name="connsiteY12" fmla="*/ 522828 h 2940908"/>
              <a:gd name="connsiteX13" fmla="*/ 421640 w 777240"/>
              <a:gd name="connsiteY13" fmla="*/ 583788 h 2940908"/>
              <a:gd name="connsiteX14" fmla="*/ 477520 w 777240"/>
              <a:gd name="connsiteY14" fmla="*/ 878428 h 2940908"/>
              <a:gd name="connsiteX15" fmla="*/ 660400 w 777240"/>
              <a:gd name="connsiteY15" fmla="*/ 1162908 h 2940908"/>
              <a:gd name="connsiteX16" fmla="*/ 777240 w 777240"/>
              <a:gd name="connsiteY16" fmla="*/ 2641188 h 2940908"/>
              <a:gd name="connsiteX17" fmla="*/ 767080 w 777240"/>
              <a:gd name="connsiteY17" fmla="*/ 2686908 h 2940908"/>
              <a:gd name="connsiteX18" fmla="*/ 756920 w 777240"/>
              <a:gd name="connsiteY18" fmla="*/ 2940908 h 2940908"/>
              <a:gd name="connsiteX19" fmla="*/ 756920 w 777240"/>
              <a:gd name="connsiteY19" fmla="*/ 2940908 h 2940908"/>
              <a:gd name="connsiteX20" fmla="*/ 604520 w 777240"/>
              <a:gd name="connsiteY20" fmla="*/ 2935828 h 2940908"/>
              <a:gd name="connsiteX21" fmla="*/ 568960 w 777240"/>
              <a:gd name="connsiteY21" fmla="*/ 2930748 h 2940908"/>
              <a:gd name="connsiteX22" fmla="*/ 579120 w 777240"/>
              <a:gd name="connsiteY22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32080 w 777240"/>
              <a:gd name="connsiteY10" fmla="*/ 268828 h 2940908"/>
              <a:gd name="connsiteX11" fmla="*/ 279400 w 777240"/>
              <a:gd name="connsiteY11" fmla="*/ 375508 h 2940908"/>
              <a:gd name="connsiteX12" fmla="*/ 279400 w 777240"/>
              <a:gd name="connsiteY12" fmla="*/ 522828 h 2940908"/>
              <a:gd name="connsiteX13" fmla="*/ 421640 w 777240"/>
              <a:gd name="connsiteY13" fmla="*/ 583788 h 2940908"/>
              <a:gd name="connsiteX14" fmla="*/ 477520 w 777240"/>
              <a:gd name="connsiteY14" fmla="*/ 878428 h 2940908"/>
              <a:gd name="connsiteX15" fmla="*/ 660400 w 777240"/>
              <a:gd name="connsiteY15" fmla="*/ 1162908 h 2940908"/>
              <a:gd name="connsiteX16" fmla="*/ 777240 w 777240"/>
              <a:gd name="connsiteY16" fmla="*/ 2641188 h 2940908"/>
              <a:gd name="connsiteX17" fmla="*/ 767080 w 777240"/>
              <a:gd name="connsiteY17" fmla="*/ 2686908 h 2940908"/>
              <a:gd name="connsiteX18" fmla="*/ 756920 w 777240"/>
              <a:gd name="connsiteY18" fmla="*/ 2940908 h 2940908"/>
              <a:gd name="connsiteX19" fmla="*/ 756920 w 777240"/>
              <a:gd name="connsiteY19" fmla="*/ 2940908 h 2940908"/>
              <a:gd name="connsiteX20" fmla="*/ 604520 w 777240"/>
              <a:gd name="connsiteY20" fmla="*/ 2935828 h 2940908"/>
              <a:gd name="connsiteX21" fmla="*/ 568960 w 777240"/>
              <a:gd name="connsiteY21" fmla="*/ 2930748 h 2940908"/>
              <a:gd name="connsiteX22" fmla="*/ 579120 w 777240"/>
              <a:gd name="connsiteY22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32080 w 777240"/>
              <a:gd name="connsiteY10" fmla="*/ 268828 h 2940908"/>
              <a:gd name="connsiteX11" fmla="*/ 279400 w 777240"/>
              <a:gd name="connsiteY11" fmla="*/ 375508 h 2940908"/>
              <a:gd name="connsiteX12" fmla="*/ 279400 w 777240"/>
              <a:gd name="connsiteY12" fmla="*/ 522828 h 2940908"/>
              <a:gd name="connsiteX13" fmla="*/ 421640 w 777240"/>
              <a:gd name="connsiteY13" fmla="*/ 583788 h 2940908"/>
              <a:gd name="connsiteX14" fmla="*/ 477520 w 777240"/>
              <a:gd name="connsiteY14" fmla="*/ 878428 h 2940908"/>
              <a:gd name="connsiteX15" fmla="*/ 660400 w 777240"/>
              <a:gd name="connsiteY15" fmla="*/ 1162908 h 2940908"/>
              <a:gd name="connsiteX16" fmla="*/ 777240 w 777240"/>
              <a:gd name="connsiteY16" fmla="*/ 2641188 h 2940908"/>
              <a:gd name="connsiteX17" fmla="*/ 767080 w 777240"/>
              <a:gd name="connsiteY17" fmla="*/ 2686908 h 2940908"/>
              <a:gd name="connsiteX18" fmla="*/ 756920 w 777240"/>
              <a:gd name="connsiteY18" fmla="*/ 2940908 h 2940908"/>
              <a:gd name="connsiteX19" fmla="*/ 756920 w 777240"/>
              <a:gd name="connsiteY19" fmla="*/ 2940908 h 2940908"/>
              <a:gd name="connsiteX20" fmla="*/ 604520 w 777240"/>
              <a:gd name="connsiteY20" fmla="*/ 2935828 h 2940908"/>
              <a:gd name="connsiteX21" fmla="*/ 568960 w 777240"/>
              <a:gd name="connsiteY21" fmla="*/ 2930748 h 2940908"/>
              <a:gd name="connsiteX22" fmla="*/ 579120 w 777240"/>
              <a:gd name="connsiteY22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32080 w 777240"/>
              <a:gd name="connsiteY10" fmla="*/ 268828 h 2940908"/>
              <a:gd name="connsiteX11" fmla="*/ 279400 w 777240"/>
              <a:gd name="connsiteY11" fmla="*/ 375508 h 2940908"/>
              <a:gd name="connsiteX12" fmla="*/ 279400 w 777240"/>
              <a:gd name="connsiteY12" fmla="*/ 522828 h 2940908"/>
              <a:gd name="connsiteX13" fmla="*/ 421640 w 777240"/>
              <a:gd name="connsiteY13" fmla="*/ 583788 h 2940908"/>
              <a:gd name="connsiteX14" fmla="*/ 477520 w 777240"/>
              <a:gd name="connsiteY14" fmla="*/ 878428 h 2940908"/>
              <a:gd name="connsiteX15" fmla="*/ 660400 w 777240"/>
              <a:gd name="connsiteY15" fmla="*/ 1162908 h 2940908"/>
              <a:gd name="connsiteX16" fmla="*/ 777240 w 777240"/>
              <a:gd name="connsiteY16" fmla="*/ 2641188 h 2940908"/>
              <a:gd name="connsiteX17" fmla="*/ 767080 w 777240"/>
              <a:gd name="connsiteY17" fmla="*/ 2686908 h 2940908"/>
              <a:gd name="connsiteX18" fmla="*/ 756920 w 777240"/>
              <a:gd name="connsiteY18" fmla="*/ 2940908 h 2940908"/>
              <a:gd name="connsiteX19" fmla="*/ 756920 w 777240"/>
              <a:gd name="connsiteY19" fmla="*/ 2940908 h 2940908"/>
              <a:gd name="connsiteX20" fmla="*/ 604520 w 777240"/>
              <a:gd name="connsiteY20" fmla="*/ 2935828 h 2940908"/>
              <a:gd name="connsiteX21" fmla="*/ 568960 w 777240"/>
              <a:gd name="connsiteY21" fmla="*/ 2930748 h 2940908"/>
              <a:gd name="connsiteX22" fmla="*/ 579120 w 777240"/>
              <a:gd name="connsiteY22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158750 w 777240"/>
              <a:gd name="connsiteY10" fmla="*/ 113254 h 2940908"/>
              <a:gd name="connsiteX11" fmla="*/ 132080 w 777240"/>
              <a:gd name="connsiteY11" fmla="*/ 268828 h 2940908"/>
              <a:gd name="connsiteX12" fmla="*/ 279400 w 777240"/>
              <a:gd name="connsiteY12" fmla="*/ 375508 h 2940908"/>
              <a:gd name="connsiteX13" fmla="*/ 279400 w 777240"/>
              <a:gd name="connsiteY13" fmla="*/ 522828 h 2940908"/>
              <a:gd name="connsiteX14" fmla="*/ 421640 w 777240"/>
              <a:gd name="connsiteY14" fmla="*/ 583788 h 2940908"/>
              <a:gd name="connsiteX15" fmla="*/ 477520 w 777240"/>
              <a:gd name="connsiteY15" fmla="*/ 878428 h 2940908"/>
              <a:gd name="connsiteX16" fmla="*/ 660400 w 777240"/>
              <a:gd name="connsiteY16" fmla="*/ 1162908 h 2940908"/>
              <a:gd name="connsiteX17" fmla="*/ 777240 w 777240"/>
              <a:gd name="connsiteY17" fmla="*/ 2641188 h 2940908"/>
              <a:gd name="connsiteX18" fmla="*/ 767080 w 777240"/>
              <a:gd name="connsiteY18" fmla="*/ 2686908 h 2940908"/>
              <a:gd name="connsiteX19" fmla="*/ 756920 w 777240"/>
              <a:gd name="connsiteY19" fmla="*/ 2940908 h 2940908"/>
              <a:gd name="connsiteX20" fmla="*/ 756920 w 777240"/>
              <a:gd name="connsiteY20" fmla="*/ 2940908 h 2940908"/>
              <a:gd name="connsiteX21" fmla="*/ 604520 w 777240"/>
              <a:gd name="connsiteY21" fmla="*/ 2935828 h 2940908"/>
              <a:gd name="connsiteX22" fmla="*/ 568960 w 777240"/>
              <a:gd name="connsiteY22" fmla="*/ 2930748 h 2940908"/>
              <a:gd name="connsiteX23" fmla="*/ 579120 w 777240"/>
              <a:gd name="connsiteY23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230188 w 777240"/>
              <a:gd name="connsiteY10" fmla="*/ 118017 h 2940908"/>
              <a:gd name="connsiteX11" fmla="*/ 132080 w 777240"/>
              <a:gd name="connsiteY11" fmla="*/ 268828 h 2940908"/>
              <a:gd name="connsiteX12" fmla="*/ 279400 w 777240"/>
              <a:gd name="connsiteY12" fmla="*/ 375508 h 2940908"/>
              <a:gd name="connsiteX13" fmla="*/ 279400 w 777240"/>
              <a:gd name="connsiteY13" fmla="*/ 522828 h 2940908"/>
              <a:gd name="connsiteX14" fmla="*/ 421640 w 777240"/>
              <a:gd name="connsiteY14" fmla="*/ 583788 h 2940908"/>
              <a:gd name="connsiteX15" fmla="*/ 477520 w 777240"/>
              <a:gd name="connsiteY15" fmla="*/ 878428 h 2940908"/>
              <a:gd name="connsiteX16" fmla="*/ 660400 w 777240"/>
              <a:gd name="connsiteY16" fmla="*/ 1162908 h 2940908"/>
              <a:gd name="connsiteX17" fmla="*/ 777240 w 777240"/>
              <a:gd name="connsiteY17" fmla="*/ 2641188 h 2940908"/>
              <a:gd name="connsiteX18" fmla="*/ 767080 w 777240"/>
              <a:gd name="connsiteY18" fmla="*/ 2686908 h 2940908"/>
              <a:gd name="connsiteX19" fmla="*/ 756920 w 777240"/>
              <a:gd name="connsiteY19" fmla="*/ 2940908 h 2940908"/>
              <a:gd name="connsiteX20" fmla="*/ 756920 w 777240"/>
              <a:gd name="connsiteY20" fmla="*/ 2940908 h 2940908"/>
              <a:gd name="connsiteX21" fmla="*/ 604520 w 777240"/>
              <a:gd name="connsiteY21" fmla="*/ 2935828 h 2940908"/>
              <a:gd name="connsiteX22" fmla="*/ 568960 w 777240"/>
              <a:gd name="connsiteY22" fmla="*/ 2930748 h 2940908"/>
              <a:gd name="connsiteX23" fmla="*/ 579120 w 777240"/>
              <a:gd name="connsiteY23" fmla="*/ 2920588 h 2940908"/>
              <a:gd name="connsiteX0" fmla="*/ 579120 w 777240"/>
              <a:gd name="connsiteY0" fmla="*/ 2920588 h 2940908"/>
              <a:gd name="connsiteX1" fmla="*/ 660400 w 777240"/>
              <a:gd name="connsiteY1" fmla="*/ 2453228 h 2940908"/>
              <a:gd name="connsiteX2" fmla="*/ 594360 w 777240"/>
              <a:gd name="connsiteY2" fmla="*/ 1162908 h 2940908"/>
              <a:gd name="connsiteX3" fmla="*/ 386080 w 777240"/>
              <a:gd name="connsiteY3" fmla="*/ 853028 h 2940908"/>
              <a:gd name="connsiteX4" fmla="*/ 375920 w 777240"/>
              <a:gd name="connsiteY4" fmla="*/ 619348 h 2940908"/>
              <a:gd name="connsiteX5" fmla="*/ 162560 w 777240"/>
              <a:gd name="connsiteY5" fmla="*/ 507588 h 2940908"/>
              <a:gd name="connsiteX6" fmla="*/ 177800 w 777240"/>
              <a:gd name="connsiteY6" fmla="*/ 385668 h 2940908"/>
              <a:gd name="connsiteX7" fmla="*/ 0 w 777240"/>
              <a:gd name="connsiteY7" fmla="*/ 273908 h 2940908"/>
              <a:gd name="connsiteX8" fmla="*/ 121074 w 777240"/>
              <a:gd name="connsiteY8" fmla="*/ 13135 h 2940908"/>
              <a:gd name="connsiteX9" fmla="*/ 233680 w 777240"/>
              <a:gd name="connsiteY9" fmla="*/ 24988 h 2940908"/>
              <a:gd name="connsiteX10" fmla="*/ 230188 w 777240"/>
              <a:gd name="connsiteY10" fmla="*/ 118017 h 2940908"/>
              <a:gd name="connsiteX11" fmla="*/ 132080 w 777240"/>
              <a:gd name="connsiteY11" fmla="*/ 268828 h 2940908"/>
              <a:gd name="connsiteX12" fmla="*/ 279400 w 777240"/>
              <a:gd name="connsiteY12" fmla="*/ 375508 h 2940908"/>
              <a:gd name="connsiteX13" fmla="*/ 279400 w 777240"/>
              <a:gd name="connsiteY13" fmla="*/ 522828 h 2940908"/>
              <a:gd name="connsiteX14" fmla="*/ 421640 w 777240"/>
              <a:gd name="connsiteY14" fmla="*/ 583788 h 2940908"/>
              <a:gd name="connsiteX15" fmla="*/ 477520 w 777240"/>
              <a:gd name="connsiteY15" fmla="*/ 878428 h 2940908"/>
              <a:gd name="connsiteX16" fmla="*/ 660400 w 777240"/>
              <a:gd name="connsiteY16" fmla="*/ 1162908 h 2940908"/>
              <a:gd name="connsiteX17" fmla="*/ 777240 w 777240"/>
              <a:gd name="connsiteY17" fmla="*/ 2641188 h 2940908"/>
              <a:gd name="connsiteX18" fmla="*/ 767080 w 777240"/>
              <a:gd name="connsiteY18" fmla="*/ 2686908 h 2940908"/>
              <a:gd name="connsiteX19" fmla="*/ 756920 w 777240"/>
              <a:gd name="connsiteY19" fmla="*/ 2940908 h 2940908"/>
              <a:gd name="connsiteX20" fmla="*/ 756920 w 777240"/>
              <a:gd name="connsiteY20" fmla="*/ 2940908 h 2940908"/>
              <a:gd name="connsiteX21" fmla="*/ 604520 w 777240"/>
              <a:gd name="connsiteY21" fmla="*/ 2935828 h 2940908"/>
              <a:gd name="connsiteX22" fmla="*/ 568960 w 777240"/>
              <a:gd name="connsiteY22" fmla="*/ 2930748 h 2940908"/>
              <a:gd name="connsiteX23" fmla="*/ 579120 w 777240"/>
              <a:gd name="connsiteY23" fmla="*/ 2920588 h 294090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230188 w 777240"/>
              <a:gd name="connsiteY10" fmla="*/ 119677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230188 w 777240"/>
              <a:gd name="connsiteY10" fmla="*/ 119677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220663 w 777240"/>
              <a:gd name="connsiteY10" fmla="*/ 119677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220663 w 777240"/>
              <a:gd name="connsiteY10" fmla="*/ 119677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220663 w 777240"/>
              <a:gd name="connsiteY10" fmla="*/ 119677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193676 w 777240"/>
              <a:gd name="connsiteY10" fmla="*/ 140315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193676 w 777240"/>
              <a:gd name="connsiteY10" fmla="*/ 140315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192089 w 777240"/>
              <a:gd name="connsiteY10" fmla="*/ 151427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192089 w 777240"/>
              <a:gd name="connsiteY10" fmla="*/ 151427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2248 h 2942568"/>
              <a:gd name="connsiteX1" fmla="*/ 660400 w 777240"/>
              <a:gd name="connsiteY1" fmla="*/ 2454888 h 2942568"/>
              <a:gd name="connsiteX2" fmla="*/ 594360 w 777240"/>
              <a:gd name="connsiteY2" fmla="*/ 1164568 h 2942568"/>
              <a:gd name="connsiteX3" fmla="*/ 386080 w 777240"/>
              <a:gd name="connsiteY3" fmla="*/ 854688 h 2942568"/>
              <a:gd name="connsiteX4" fmla="*/ 375920 w 777240"/>
              <a:gd name="connsiteY4" fmla="*/ 621008 h 2942568"/>
              <a:gd name="connsiteX5" fmla="*/ 162560 w 777240"/>
              <a:gd name="connsiteY5" fmla="*/ 509248 h 2942568"/>
              <a:gd name="connsiteX6" fmla="*/ 177800 w 777240"/>
              <a:gd name="connsiteY6" fmla="*/ 387328 h 2942568"/>
              <a:gd name="connsiteX7" fmla="*/ 0 w 777240"/>
              <a:gd name="connsiteY7" fmla="*/ 275568 h 2942568"/>
              <a:gd name="connsiteX8" fmla="*/ 121074 w 777240"/>
              <a:gd name="connsiteY8" fmla="*/ 14795 h 2942568"/>
              <a:gd name="connsiteX9" fmla="*/ 206692 w 777240"/>
              <a:gd name="connsiteY9" fmla="*/ 21885 h 2942568"/>
              <a:gd name="connsiteX10" fmla="*/ 192089 w 777240"/>
              <a:gd name="connsiteY10" fmla="*/ 151427 h 2942568"/>
              <a:gd name="connsiteX11" fmla="*/ 132080 w 777240"/>
              <a:gd name="connsiteY11" fmla="*/ 270488 h 2942568"/>
              <a:gd name="connsiteX12" fmla="*/ 279400 w 777240"/>
              <a:gd name="connsiteY12" fmla="*/ 377168 h 2942568"/>
              <a:gd name="connsiteX13" fmla="*/ 279400 w 777240"/>
              <a:gd name="connsiteY13" fmla="*/ 524488 h 2942568"/>
              <a:gd name="connsiteX14" fmla="*/ 421640 w 777240"/>
              <a:gd name="connsiteY14" fmla="*/ 585448 h 2942568"/>
              <a:gd name="connsiteX15" fmla="*/ 477520 w 777240"/>
              <a:gd name="connsiteY15" fmla="*/ 880088 h 2942568"/>
              <a:gd name="connsiteX16" fmla="*/ 660400 w 777240"/>
              <a:gd name="connsiteY16" fmla="*/ 1164568 h 2942568"/>
              <a:gd name="connsiteX17" fmla="*/ 777240 w 777240"/>
              <a:gd name="connsiteY17" fmla="*/ 2642848 h 2942568"/>
              <a:gd name="connsiteX18" fmla="*/ 767080 w 777240"/>
              <a:gd name="connsiteY18" fmla="*/ 2688568 h 2942568"/>
              <a:gd name="connsiteX19" fmla="*/ 756920 w 777240"/>
              <a:gd name="connsiteY19" fmla="*/ 2942568 h 2942568"/>
              <a:gd name="connsiteX20" fmla="*/ 756920 w 777240"/>
              <a:gd name="connsiteY20" fmla="*/ 2942568 h 2942568"/>
              <a:gd name="connsiteX21" fmla="*/ 604520 w 777240"/>
              <a:gd name="connsiteY21" fmla="*/ 2937488 h 2942568"/>
              <a:gd name="connsiteX22" fmla="*/ 568960 w 777240"/>
              <a:gd name="connsiteY22" fmla="*/ 2932408 h 2942568"/>
              <a:gd name="connsiteX23" fmla="*/ 579120 w 777240"/>
              <a:gd name="connsiteY23" fmla="*/ 2922248 h 2942568"/>
              <a:gd name="connsiteX0" fmla="*/ 579120 w 777240"/>
              <a:gd name="connsiteY0" fmla="*/ 2924225 h 2944545"/>
              <a:gd name="connsiteX1" fmla="*/ 660400 w 777240"/>
              <a:gd name="connsiteY1" fmla="*/ 2456865 h 2944545"/>
              <a:gd name="connsiteX2" fmla="*/ 594360 w 777240"/>
              <a:gd name="connsiteY2" fmla="*/ 1166545 h 2944545"/>
              <a:gd name="connsiteX3" fmla="*/ 386080 w 777240"/>
              <a:gd name="connsiteY3" fmla="*/ 856665 h 2944545"/>
              <a:gd name="connsiteX4" fmla="*/ 375920 w 777240"/>
              <a:gd name="connsiteY4" fmla="*/ 622985 h 2944545"/>
              <a:gd name="connsiteX5" fmla="*/ 162560 w 777240"/>
              <a:gd name="connsiteY5" fmla="*/ 511225 h 2944545"/>
              <a:gd name="connsiteX6" fmla="*/ 177800 w 777240"/>
              <a:gd name="connsiteY6" fmla="*/ 389305 h 2944545"/>
              <a:gd name="connsiteX7" fmla="*/ 0 w 777240"/>
              <a:gd name="connsiteY7" fmla="*/ 277545 h 2944545"/>
              <a:gd name="connsiteX8" fmla="*/ 121074 w 777240"/>
              <a:gd name="connsiteY8" fmla="*/ 16772 h 2944545"/>
              <a:gd name="connsiteX9" fmla="*/ 220979 w 777240"/>
              <a:gd name="connsiteY9" fmla="*/ 19100 h 2944545"/>
              <a:gd name="connsiteX10" fmla="*/ 192089 w 777240"/>
              <a:gd name="connsiteY10" fmla="*/ 153404 h 2944545"/>
              <a:gd name="connsiteX11" fmla="*/ 132080 w 777240"/>
              <a:gd name="connsiteY11" fmla="*/ 272465 h 2944545"/>
              <a:gd name="connsiteX12" fmla="*/ 279400 w 777240"/>
              <a:gd name="connsiteY12" fmla="*/ 379145 h 2944545"/>
              <a:gd name="connsiteX13" fmla="*/ 279400 w 777240"/>
              <a:gd name="connsiteY13" fmla="*/ 526465 h 2944545"/>
              <a:gd name="connsiteX14" fmla="*/ 421640 w 777240"/>
              <a:gd name="connsiteY14" fmla="*/ 587425 h 2944545"/>
              <a:gd name="connsiteX15" fmla="*/ 477520 w 777240"/>
              <a:gd name="connsiteY15" fmla="*/ 882065 h 2944545"/>
              <a:gd name="connsiteX16" fmla="*/ 660400 w 777240"/>
              <a:gd name="connsiteY16" fmla="*/ 1166545 h 2944545"/>
              <a:gd name="connsiteX17" fmla="*/ 777240 w 777240"/>
              <a:gd name="connsiteY17" fmla="*/ 2644825 h 2944545"/>
              <a:gd name="connsiteX18" fmla="*/ 767080 w 777240"/>
              <a:gd name="connsiteY18" fmla="*/ 2690545 h 2944545"/>
              <a:gd name="connsiteX19" fmla="*/ 756920 w 777240"/>
              <a:gd name="connsiteY19" fmla="*/ 2944545 h 2944545"/>
              <a:gd name="connsiteX20" fmla="*/ 756920 w 777240"/>
              <a:gd name="connsiteY20" fmla="*/ 2944545 h 2944545"/>
              <a:gd name="connsiteX21" fmla="*/ 604520 w 777240"/>
              <a:gd name="connsiteY21" fmla="*/ 2939465 h 2944545"/>
              <a:gd name="connsiteX22" fmla="*/ 568960 w 777240"/>
              <a:gd name="connsiteY22" fmla="*/ 2934385 h 2944545"/>
              <a:gd name="connsiteX23" fmla="*/ 579120 w 777240"/>
              <a:gd name="connsiteY23" fmla="*/ 2924225 h 2944545"/>
              <a:gd name="connsiteX0" fmla="*/ 579120 w 777240"/>
              <a:gd name="connsiteY0" fmla="*/ 2924225 h 2944545"/>
              <a:gd name="connsiteX1" fmla="*/ 660400 w 777240"/>
              <a:gd name="connsiteY1" fmla="*/ 2456865 h 2944545"/>
              <a:gd name="connsiteX2" fmla="*/ 594360 w 777240"/>
              <a:gd name="connsiteY2" fmla="*/ 1166545 h 2944545"/>
              <a:gd name="connsiteX3" fmla="*/ 386080 w 777240"/>
              <a:gd name="connsiteY3" fmla="*/ 856665 h 2944545"/>
              <a:gd name="connsiteX4" fmla="*/ 375920 w 777240"/>
              <a:gd name="connsiteY4" fmla="*/ 622985 h 2944545"/>
              <a:gd name="connsiteX5" fmla="*/ 162560 w 777240"/>
              <a:gd name="connsiteY5" fmla="*/ 511225 h 2944545"/>
              <a:gd name="connsiteX6" fmla="*/ 177800 w 777240"/>
              <a:gd name="connsiteY6" fmla="*/ 389305 h 2944545"/>
              <a:gd name="connsiteX7" fmla="*/ 0 w 777240"/>
              <a:gd name="connsiteY7" fmla="*/ 277545 h 2944545"/>
              <a:gd name="connsiteX8" fmla="*/ 121074 w 777240"/>
              <a:gd name="connsiteY8" fmla="*/ 16772 h 2944545"/>
              <a:gd name="connsiteX9" fmla="*/ 206692 w 777240"/>
              <a:gd name="connsiteY9" fmla="*/ 19100 h 2944545"/>
              <a:gd name="connsiteX10" fmla="*/ 192089 w 777240"/>
              <a:gd name="connsiteY10" fmla="*/ 153404 h 2944545"/>
              <a:gd name="connsiteX11" fmla="*/ 132080 w 777240"/>
              <a:gd name="connsiteY11" fmla="*/ 272465 h 2944545"/>
              <a:gd name="connsiteX12" fmla="*/ 279400 w 777240"/>
              <a:gd name="connsiteY12" fmla="*/ 379145 h 2944545"/>
              <a:gd name="connsiteX13" fmla="*/ 279400 w 777240"/>
              <a:gd name="connsiteY13" fmla="*/ 526465 h 2944545"/>
              <a:gd name="connsiteX14" fmla="*/ 421640 w 777240"/>
              <a:gd name="connsiteY14" fmla="*/ 587425 h 2944545"/>
              <a:gd name="connsiteX15" fmla="*/ 477520 w 777240"/>
              <a:gd name="connsiteY15" fmla="*/ 882065 h 2944545"/>
              <a:gd name="connsiteX16" fmla="*/ 660400 w 777240"/>
              <a:gd name="connsiteY16" fmla="*/ 1166545 h 2944545"/>
              <a:gd name="connsiteX17" fmla="*/ 777240 w 777240"/>
              <a:gd name="connsiteY17" fmla="*/ 2644825 h 2944545"/>
              <a:gd name="connsiteX18" fmla="*/ 767080 w 777240"/>
              <a:gd name="connsiteY18" fmla="*/ 2690545 h 2944545"/>
              <a:gd name="connsiteX19" fmla="*/ 756920 w 777240"/>
              <a:gd name="connsiteY19" fmla="*/ 2944545 h 2944545"/>
              <a:gd name="connsiteX20" fmla="*/ 756920 w 777240"/>
              <a:gd name="connsiteY20" fmla="*/ 2944545 h 2944545"/>
              <a:gd name="connsiteX21" fmla="*/ 604520 w 777240"/>
              <a:gd name="connsiteY21" fmla="*/ 2939465 h 2944545"/>
              <a:gd name="connsiteX22" fmla="*/ 568960 w 777240"/>
              <a:gd name="connsiteY22" fmla="*/ 2934385 h 2944545"/>
              <a:gd name="connsiteX23" fmla="*/ 579120 w 777240"/>
              <a:gd name="connsiteY23" fmla="*/ 2924225 h 2944545"/>
              <a:gd name="connsiteX0" fmla="*/ 579120 w 777240"/>
              <a:gd name="connsiteY0" fmla="*/ 2924225 h 2944545"/>
              <a:gd name="connsiteX1" fmla="*/ 660400 w 777240"/>
              <a:gd name="connsiteY1" fmla="*/ 2456865 h 2944545"/>
              <a:gd name="connsiteX2" fmla="*/ 594360 w 777240"/>
              <a:gd name="connsiteY2" fmla="*/ 1166545 h 2944545"/>
              <a:gd name="connsiteX3" fmla="*/ 386080 w 777240"/>
              <a:gd name="connsiteY3" fmla="*/ 856665 h 2944545"/>
              <a:gd name="connsiteX4" fmla="*/ 375920 w 777240"/>
              <a:gd name="connsiteY4" fmla="*/ 622985 h 2944545"/>
              <a:gd name="connsiteX5" fmla="*/ 162560 w 777240"/>
              <a:gd name="connsiteY5" fmla="*/ 511225 h 2944545"/>
              <a:gd name="connsiteX6" fmla="*/ 177800 w 777240"/>
              <a:gd name="connsiteY6" fmla="*/ 389305 h 2944545"/>
              <a:gd name="connsiteX7" fmla="*/ 0 w 777240"/>
              <a:gd name="connsiteY7" fmla="*/ 277545 h 2944545"/>
              <a:gd name="connsiteX8" fmla="*/ 121074 w 777240"/>
              <a:gd name="connsiteY8" fmla="*/ 16772 h 2944545"/>
              <a:gd name="connsiteX9" fmla="*/ 206692 w 777240"/>
              <a:gd name="connsiteY9" fmla="*/ 19100 h 2944545"/>
              <a:gd name="connsiteX10" fmla="*/ 176214 w 777240"/>
              <a:gd name="connsiteY10" fmla="*/ 166104 h 2944545"/>
              <a:gd name="connsiteX11" fmla="*/ 132080 w 777240"/>
              <a:gd name="connsiteY11" fmla="*/ 272465 h 2944545"/>
              <a:gd name="connsiteX12" fmla="*/ 279400 w 777240"/>
              <a:gd name="connsiteY12" fmla="*/ 379145 h 2944545"/>
              <a:gd name="connsiteX13" fmla="*/ 279400 w 777240"/>
              <a:gd name="connsiteY13" fmla="*/ 526465 h 2944545"/>
              <a:gd name="connsiteX14" fmla="*/ 421640 w 777240"/>
              <a:gd name="connsiteY14" fmla="*/ 587425 h 2944545"/>
              <a:gd name="connsiteX15" fmla="*/ 477520 w 777240"/>
              <a:gd name="connsiteY15" fmla="*/ 882065 h 2944545"/>
              <a:gd name="connsiteX16" fmla="*/ 660400 w 777240"/>
              <a:gd name="connsiteY16" fmla="*/ 1166545 h 2944545"/>
              <a:gd name="connsiteX17" fmla="*/ 777240 w 777240"/>
              <a:gd name="connsiteY17" fmla="*/ 2644825 h 2944545"/>
              <a:gd name="connsiteX18" fmla="*/ 767080 w 777240"/>
              <a:gd name="connsiteY18" fmla="*/ 2690545 h 2944545"/>
              <a:gd name="connsiteX19" fmla="*/ 756920 w 777240"/>
              <a:gd name="connsiteY19" fmla="*/ 2944545 h 2944545"/>
              <a:gd name="connsiteX20" fmla="*/ 756920 w 777240"/>
              <a:gd name="connsiteY20" fmla="*/ 2944545 h 2944545"/>
              <a:gd name="connsiteX21" fmla="*/ 604520 w 777240"/>
              <a:gd name="connsiteY21" fmla="*/ 2939465 h 2944545"/>
              <a:gd name="connsiteX22" fmla="*/ 568960 w 777240"/>
              <a:gd name="connsiteY22" fmla="*/ 2934385 h 2944545"/>
              <a:gd name="connsiteX23" fmla="*/ 579120 w 777240"/>
              <a:gd name="connsiteY23" fmla="*/ 2924225 h 2944545"/>
              <a:gd name="connsiteX0" fmla="*/ 579120 w 777240"/>
              <a:gd name="connsiteY0" fmla="*/ 2924225 h 2944545"/>
              <a:gd name="connsiteX1" fmla="*/ 660400 w 777240"/>
              <a:gd name="connsiteY1" fmla="*/ 2456865 h 2944545"/>
              <a:gd name="connsiteX2" fmla="*/ 594360 w 777240"/>
              <a:gd name="connsiteY2" fmla="*/ 1166545 h 2944545"/>
              <a:gd name="connsiteX3" fmla="*/ 386080 w 777240"/>
              <a:gd name="connsiteY3" fmla="*/ 856665 h 2944545"/>
              <a:gd name="connsiteX4" fmla="*/ 375920 w 777240"/>
              <a:gd name="connsiteY4" fmla="*/ 622985 h 2944545"/>
              <a:gd name="connsiteX5" fmla="*/ 162560 w 777240"/>
              <a:gd name="connsiteY5" fmla="*/ 511225 h 2944545"/>
              <a:gd name="connsiteX6" fmla="*/ 177800 w 777240"/>
              <a:gd name="connsiteY6" fmla="*/ 389305 h 2944545"/>
              <a:gd name="connsiteX7" fmla="*/ 0 w 777240"/>
              <a:gd name="connsiteY7" fmla="*/ 277545 h 2944545"/>
              <a:gd name="connsiteX8" fmla="*/ 121074 w 777240"/>
              <a:gd name="connsiteY8" fmla="*/ 16772 h 2944545"/>
              <a:gd name="connsiteX9" fmla="*/ 206692 w 777240"/>
              <a:gd name="connsiteY9" fmla="*/ 19100 h 2944545"/>
              <a:gd name="connsiteX10" fmla="*/ 176214 w 777240"/>
              <a:gd name="connsiteY10" fmla="*/ 166104 h 2944545"/>
              <a:gd name="connsiteX11" fmla="*/ 132080 w 777240"/>
              <a:gd name="connsiteY11" fmla="*/ 272465 h 2944545"/>
              <a:gd name="connsiteX12" fmla="*/ 279400 w 777240"/>
              <a:gd name="connsiteY12" fmla="*/ 379145 h 2944545"/>
              <a:gd name="connsiteX13" fmla="*/ 279400 w 777240"/>
              <a:gd name="connsiteY13" fmla="*/ 526465 h 2944545"/>
              <a:gd name="connsiteX14" fmla="*/ 421640 w 777240"/>
              <a:gd name="connsiteY14" fmla="*/ 587425 h 2944545"/>
              <a:gd name="connsiteX15" fmla="*/ 477520 w 777240"/>
              <a:gd name="connsiteY15" fmla="*/ 882065 h 2944545"/>
              <a:gd name="connsiteX16" fmla="*/ 660400 w 777240"/>
              <a:gd name="connsiteY16" fmla="*/ 1166545 h 2944545"/>
              <a:gd name="connsiteX17" fmla="*/ 777240 w 777240"/>
              <a:gd name="connsiteY17" fmla="*/ 2644825 h 2944545"/>
              <a:gd name="connsiteX18" fmla="*/ 767080 w 777240"/>
              <a:gd name="connsiteY18" fmla="*/ 2690545 h 2944545"/>
              <a:gd name="connsiteX19" fmla="*/ 756920 w 777240"/>
              <a:gd name="connsiteY19" fmla="*/ 2944545 h 2944545"/>
              <a:gd name="connsiteX20" fmla="*/ 756920 w 777240"/>
              <a:gd name="connsiteY20" fmla="*/ 2944545 h 2944545"/>
              <a:gd name="connsiteX21" fmla="*/ 604520 w 777240"/>
              <a:gd name="connsiteY21" fmla="*/ 2939465 h 2944545"/>
              <a:gd name="connsiteX22" fmla="*/ 568960 w 777240"/>
              <a:gd name="connsiteY22" fmla="*/ 2934385 h 2944545"/>
              <a:gd name="connsiteX23" fmla="*/ 579120 w 777240"/>
              <a:gd name="connsiteY23" fmla="*/ 2924225 h 2944545"/>
              <a:gd name="connsiteX0" fmla="*/ 579120 w 777240"/>
              <a:gd name="connsiteY0" fmla="*/ 2924225 h 2944545"/>
              <a:gd name="connsiteX1" fmla="*/ 660400 w 777240"/>
              <a:gd name="connsiteY1" fmla="*/ 2456865 h 2944545"/>
              <a:gd name="connsiteX2" fmla="*/ 594360 w 777240"/>
              <a:gd name="connsiteY2" fmla="*/ 1166545 h 2944545"/>
              <a:gd name="connsiteX3" fmla="*/ 386080 w 777240"/>
              <a:gd name="connsiteY3" fmla="*/ 856665 h 2944545"/>
              <a:gd name="connsiteX4" fmla="*/ 375920 w 777240"/>
              <a:gd name="connsiteY4" fmla="*/ 622985 h 2944545"/>
              <a:gd name="connsiteX5" fmla="*/ 162560 w 777240"/>
              <a:gd name="connsiteY5" fmla="*/ 511225 h 2944545"/>
              <a:gd name="connsiteX6" fmla="*/ 177800 w 777240"/>
              <a:gd name="connsiteY6" fmla="*/ 389305 h 2944545"/>
              <a:gd name="connsiteX7" fmla="*/ 0 w 777240"/>
              <a:gd name="connsiteY7" fmla="*/ 277545 h 2944545"/>
              <a:gd name="connsiteX8" fmla="*/ 121074 w 777240"/>
              <a:gd name="connsiteY8" fmla="*/ 16772 h 2944545"/>
              <a:gd name="connsiteX9" fmla="*/ 206692 w 777240"/>
              <a:gd name="connsiteY9" fmla="*/ 19100 h 2944545"/>
              <a:gd name="connsiteX10" fmla="*/ 176214 w 777240"/>
              <a:gd name="connsiteY10" fmla="*/ 166104 h 2944545"/>
              <a:gd name="connsiteX11" fmla="*/ 132080 w 777240"/>
              <a:gd name="connsiteY11" fmla="*/ 272465 h 2944545"/>
              <a:gd name="connsiteX12" fmla="*/ 279400 w 777240"/>
              <a:gd name="connsiteY12" fmla="*/ 379145 h 2944545"/>
              <a:gd name="connsiteX13" fmla="*/ 279400 w 777240"/>
              <a:gd name="connsiteY13" fmla="*/ 526465 h 2944545"/>
              <a:gd name="connsiteX14" fmla="*/ 421640 w 777240"/>
              <a:gd name="connsiteY14" fmla="*/ 587425 h 2944545"/>
              <a:gd name="connsiteX15" fmla="*/ 477520 w 777240"/>
              <a:gd name="connsiteY15" fmla="*/ 882065 h 2944545"/>
              <a:gd name="connsiteX16" fmla="*/ 660400 w 777240"/>
              <a:gd name="connsiteY16" fmla="*/ 1166545 h 2944545"/>
              <a:gd name="connsiteX17" fmla="*/ 777240 w 777240"/>
              <a:gd name="connsiteY17" fmla="*/ 2644825 h 2944545"/>
              <a:gd name="connsiteX18" fmla="*/ 767080 w 777240"/>
              <a:gd name="connsiteY18" fmla="*/ 2690545 h 2944545"/>
              <a:gd name="connsiteX19" fmla="*/ 756920 w 777240"/>
              <a:gd name="connsiteY19" fmla="*/ 2944545 h 2944545"/>
              <a:gd name="connsiteX20" fmla="*/ 756920 w 777240"/>
              <a:gd name="connsiteY20" fmla="*/ 2944545 h 2944545"/>
              <a:gd name="connsiteX21" fmla="*/ 604520 w 777240"/>
              <a:gd name="connsiteY21" fmla="*/ 2939465 h 2944545"/>
              <a:gd name="connsiteX22" fmla="*/ 568960 w 777240"/>
              <a:gd name="connsiteY22" fmla="*/ 2934385 h 2944545"/>
              <a:gd name="connsiteX23" fmla="*/ 579120 w 777240"/>
              <a:gd name="connsiteY23" fmla="*/ 2924225 h 2944545"/>
              <a:gd name="connsiteX0" fmla="*/ 579120 w 777240"/>
              <a:gd name="connsiteY0" fmla="*/ 2924225 h 2944545"/>
              <a:gd name="connsiteX1" fmla="*/ 660400 w 777240"/>
              <a:gd name="connsiteY1" fmla="*/ 2456865 h 2944545"/>
              <a:gd name="connsiteX2" fmla="*/ 594360 w 777240"/>
              <a:gd name="connsiteY2" fmla="*/ 1166545 h 2944545"/>
              <a:gd name="connsiteX3" fmla="*/ 386080 w 777240"/>
              <a:gd name="connsiteY3" fmla="*/ 856665 h 2944545"/>
              <a:gd name="connsiteX4" fmla="*/ 375920 w 777240"/>
              <a:gd name="connsiteY4" fmla="*/ 622985 h 2944545"/>
              <a:gd name="connsiteX5" fmla="*/ 162560 w 777240"/>
              <a:gd name="connsiteY5" fmla="*/ 511225 h 2944545"/>
              <a:gd name="connsiteX6" fmla="*/ 177800 w 777240"/>
              <a:gd name="connsiteY6" fmla="*/ 389305 h 2944545"/>
              <a:gd name="connsiteX7" fmla="*/ 0 w 777240"/>
              <a:gd name="connsiteY7" fmla="*/ 277545 h 2944545"/>
              <a:gd name="connsiteX8" fmla="*/ 121074 w 777240"/>
              <a:gd name="connsiteY8" fmla="*/ 16772 h 2944545"/>
              <a:gd name="connsiteX9" fmla="*/ 206692 w 777240"/>
              <a:gd name="connsiteY9" fmla="*/ 19100 h 2944545"/>
              <a:gd name="connsiteX10" fmla="*/ 176214 w 777240"/>
              <a:gd name="connsiteY10" fmla="*/ 166104 h 2944545"/>
              <a:gd name="connsiteX11" fmla="*/ 132080 w 777240"/>
              <a:gd name="connsiteY11" fmla="*/ 272465 h 2944545"/>
              <a:gd name="connsiteX12" fmla="*/ 279400 w 777240"/>
              <a:gd name="connsiteY12" fmla="*/ 379145 h 2944545"/>
              <a:gd name="connsiteX13" fmla="*/ 279400 w 777240"/>
              <a:gd name="connsiteY13" fmla="*/ 526465 h 2944545"/>
              <a:gd name="connsiteX14" fmla="*/ 421640 w 777240"/>
              <a:gd name="connsiteY14" fmla="*/ 587425 h 2944545"/>
              <a:gd name="connsiteX15" fmla="*/ 477520 w 777240"/>
              <a:gd name="connsiteY15" fmla="*/ 882065 h 2944545"/>
              <a:gd name="connsiteX16" fmla="*/ 660400 w 777240"/>
              <a:gd name="connsiteY16" fmla="*/ 1166545 h 2944545"/>
              <a:gd name="connsiteX17" fmla="*/ 777240 w 777240"/>
              <a:gd name="connsiteY17" fmla="*/ 2644825 h 2944545"/>
              <a:gd name="connsiteX18" fmla="*/ 767080 w 777240"/>
              <a:gd name="connsiteY18" fmla="*/ 2690545 h 2944545"/>
              <a:gd name="connsiteX19" fmla="*/ 756920 w 777240"/>
              <a:gd name="connsiteY19" fmla="*/ 2944545 h 2944545"/>
              <a:gd name="connsiteX20" fmla="*/ 756920 w 777240"/>
              <a:gd name="connsiteY20" fmla="*/ 2944545 h 2944545"/>
              <a:gd name="connsiteX21" fmla="*/ 604520 w 777240"/>
              <a:gd name="connsiteY21" fmla="*/ 2939465 h 2944545"/>
              <a:gd name="connsiteX22" fmla="*/ 568960 w 777240"/>
              <a:gd name="connsiteY22" fmla="*/ 2934385 h 2944545"/>
              <a:gd name="connsiteX23" fmla="*/ 579120 w 777240"/>
              <a:gd name="connsiteY23" fmla="*/ 2924225 h 2944545"/>
              <a:gd name="connsiteX0" fmla="*/ 580399 w 778519"/>
              <a:gd name="connsiteY0" fmla="*/ 2924225 h 2944545"/>
              <a:gd name="connsiteX1" fmla="*/ 661679 w 778519"/>
              <a:gd name="connsiteY1" fmla="*/ 2456865 h 2944545"/>
              <a:gd name="connsiteX2" fmla="*/ 595639 w 778519"/>
              <a:gd name="connsiteY2" fmla="*/ 1166545 h 2944545"/>
              <a:gd name="connsiteX3" fmla="*/ 387359 w 778519"/>
              <a:gd name="connsiteY3" fmla="*/ 856665 h 2944545"/>
              <a:gd name="connsiteX4" fmla="*/ 377199 w 778519"/>
              <a:gd name="connsiteY4" fmla="*/ 622985 h 2944545"/>
              <a:gd name="connsiteX5" fmla="*/ 163839 w 778519"/>
              <a:gd name="connsiteY5" fmla="*/ 511225 h 2944545"/>
              <a:gd name="connsiteX6" fmla="*/ 179079 w 778519"/>
              <a:gd name="connsiteY6" fmla="*/ 389305 h 2944545"/>
              <a:gd name="connsiteX7" fmla="*/ 1279 w 778519"/>
              <a:gd name="connsiteY7" fmla="*/ 277545 h 2944545"/>
              <a:gd name="connsiteX8" fmla="*/ 122353 w 778519"/>
              <a:gd name="connsiteY8" fmla="*/ 16772 h 2944545"/>
              <a:gd name="connsiteX9" fmla="*/ 207971 w 778519"/>
              <a:gd name="connsiteY9" fmla="*/ 19100 h 2944545"/>
              <a:gd name="connsiteX10" fmla="*/ 177493 w 778519"/>
              <a:gd name="connsiteY10" fmla="*/ 166104 h 2944545"/>
              <a:gd name="connsiteX11" fmla="*/ 133359 w 778519"/>
              <a:gd name="connsiteY11" fmla="*/ 272465 h 2944545"/>
              <a:gd name="connsiteX12" fmla="*/ 280679 w 778519"/>
              <a:gd name="connsiteY12" fmla="*/ 379145 h 2944545"/>
              <a:gd name="connsiteX13" fmla="*/ 280679 w 778519"/>
              <a:gd name="connsiteY13" fmla="*/ 526465 h 2944545"/>
              <a:gd name="connsiteX14" fmla="*/ 422919 w 778519"/>
              <a:gd name="connsiteY14" fmla="*/ 587425 h 2944545"/>
              <a:gd name="connsiteX15" fmla="*/ 478799 w 778519"/>
              <a:gd name="connsiteY15" fmla="*/ 882065 h 2944545"/>
              <a:gd name="connsiteX16" fmla="*/ 661679 w 778519"/>
              <a:gd name="connsiteY16" fmla="*/ 1166545 h 2944545"/>
              <a:gd name="connsiteX17" fmla="*/ 778519 w 778519"/>
              <a:gd name="connsiteY17" fmla="*/ 2644825 h 2944545"/>
              <a:gd name="connsiteX18" fmla="*/ 768359 w 778519"/>
              <a:gd name="connsiteY18" fmla="*/ 2690545 h 2944545"/>
              <a:gd name="connsiteX19" fmla="*/ 758199 w 778519"/>
              <a:gd name="connsiteY19" fmla="*/ 2944545 h 2944545"/>
              <a:gd name="connsiteX20" fmla="*/ 758199 w 778519"/>
              <a:gd name="connsiteY20" fmla="*/ 2944545 h 2944545"/>
              <a:gd name="connsiteX21" fmla="*/ 605799 w 778519"/>
              <a:gd name="connsiteY21" fmla="*/ 2939465 h 2944545"/>
              <a:gd name="connsiteX22" fmla="*/ 570239 w 778519"/>
              <a:gd name="connsiteY22" fmla="*/ 2934385 h 2944545"/>
              <a:gd name="connsiteX23" fmla="*/ 580399 w 778519"/>
              <a:gd name="connsiteY23" fmla="*/ 2924225 h 2944545"/>
              <a:gd name="connsiteX0" fmla="*/ 580399 w 778519"/>
              <a:gd name="connsiteY0" fmla="*/ 2924225 h 2944545"/>
              <a:gd name="connsiteX1" fmla="*/ 661679 w 778519"/>
              <a:gd name="connsiteY1" fmla="*/ 2456865 h 2944545"/>
              <a:gd name="connsiteX2" fmla="*/ 595639 w 778519"/>
              <a:gd name="connsiteY2" fmla="*/ 1166545 h 2944545"/>
              <a:gd name="connsiteX3" fmla="*/ 387359 w 778519"/>
              <a:gd name="connsiteY3" fmla="*/ 856665 h 2944545"/>
              <a:gd name="connsiteX4" fmla="*/ 377199 w 778519"/>
              <a:gd name="connsiteY4" fmla="*/ 622985 h 2944545"/>
              <a:gd name="connsiteX5" fmla="*/ 163839 w 778519"/>
              <a:gd name="connsiteY5" fmla="*/ 511225 h 2944545"/>
              <a:gd name="connsiteX6" fmla="*/ 179079 w 778519"/>
              <a:gd name="connsiteY6" fmla="*/ 389305 h 2944545"/>
              <a:gd name="connsiteX7" fmla="*/ 1279 w 778519"/>
              <a:gd name="connsiteY7" fmla="*/ 277545 h 2944545"/>
              <a:gd name="connsiteX8" fmla="*/ 122353 w 778519"/>
              <a:gd name="connsiteY8" fmla="*/ 16772 h 2944545"/>
              <a:gd name="connsiteX9" fmla="*/ 207971 w 778519"/>
              <a:gd name="connsiteY9" fmla="*/ 19100 h 2944545"/>
              <a:gd name="connsiteX10" fmla="*/ 177493 w 778519"/>
              <a:gd name="connsiteY10" fmla="*/ 166104 h 2944545"/>
              <a:gd name="connsiteX11" fmla="*/ 133359 w 778519"/>
              <a:gd name="connsiteY11" fmla="*/ 272465 h 2944545"/>
              <a:gd name="connsiteX12" fmla="*/ 280679 w 778519"/>
              <a:gd name="connsiteY12" fmla="*/ 379145 h 2944545"/>
              <a:gd name="connsiteX13" fmla="*/ 280679 w 778519"/>
              <a:gd name="connsiteY13" fmla="*/ 526465 h 2944545"/>
              <a:gd name="connsiteX14" fmla="*/ 422919 w 778519"/>
              <a:gd name="connsiteY14" fmla="*/ 587425 h 2944545"/>
              <a:gd name="connsiteX15" fmla="*/ 478799 w 778519"/>
              <a:gd name="connsiteY15" fmla="*/ 882065 h 2944545"/>
              <a:gd name="connsiteX16" fmla="*/ 661679 w 778519"/>
              <a:gd name="connsiteY16" fmla="*/ 1166545 h 2944545"/>
              <a:gd name="connsiteX17" fmla="*/ 778519 w 778519"/>
              <a:gd name="connsiteY17" fmla="*/ 2644825 h 2944545"/>
              <a:gd name="connsiteX18" fmla="*/ 768359 w 778519"/>
              <a:gd name="connsiteY18" fmla="*/ 2690545 h 2944545"/>
              <a:gd name="connsiteX19" fmla="*/ 758199 w 778519"/>
              <a:gd name="connsiteY19" fmla="*/ 2944545 h 2944545"/>
              <a:gd name="connsiteX20" fmla="*/ 758199 w 778519"/>
              <a:gd name="connsiteY20" fmla="*/ 2944545 h 2944545"/>
              <a:gd name="connsiteX21" fmla="*/ 605799 w 778519"/>
              <a:gd name="connsiteY21" fmla="*/ 2939465 h 2944545"/>
              <a:gd name="connsiteX22" fmla="*/ 570239 w 778519"/>
              <a:gd name="connsiteY22" fmla="*/ 2934385 h 2944545"/>
              <a:gd name="connsiteX23" fmla="*/ 580399 w 778519"/>
              <a:gd name="connsiteY23" fmla="*/ 2924225 h 2944545"/>
              <a:gd name="connsiteX0" fmla="*/ 559913 w 758033"/>
              <a:gd name="connsiteY0" fmla="*/ 2924225 h 2944545"/>
              <a:gd name="connsiteX1" fmla="*/ 641193 w 758033"/>
              <a:gd name="connsiteY1" fmla="*/ 2456865 h 2944545"/>
              <a:gd name="connsiteX2" fmla="*/ 575153 w 758033"/>
              <a:gd name="connsiteY2" fmla="*/ 1166545 h 2944545"/>
              <a:gd name="connsiteX3" fmla="*/ 366873 w 758033"/>
              <a:gd name="connsiteY3" fmla="*/ 856665 h 2944545"/>
              <a:gd name="connsiteX4" fmla="*/ 356713 w 758033"/>
              <a:gd name="connsiteY4" fmla="*/ 622985 h 2944545"/>
              <a:gd name="connsiteX5" fmla="*/ 143353 w 758033"/>
              <a:gd name="connsiteY5" fmla="*/ 511225 h 2944545"/>
              <a:gd name="connsiteX6" fmla="*/ 158593 w 758033"/>
              <a:gd name="connsiteY6" fmla="*/ 389305 h 2944545"/>
              <a:gd name="connsiteX7" fmla="*/ 1430 w 758033"/>
              <a:gd name="connsiteY7" fmla="*/ 274370 h 2944545"/>
              <a:gd name="connsiteX8" fmla="*/ 101867 w 758033"/>
              <a:gd name="connsiteY8" fmla="*/ 16772 h 2944545"/>
              <a:gd name="connsiteX9" fmla="*/ 187485 w 758033"/>
              <a:gd name="connsiteY9" fmla="*/ 19100 h 2944545"/>
              <a:gd name="connsiteX10" fmla="*/ 157007 w 758033"/>
              <a:gd name="connsiteY10" fmla="*/ 166104 h 2944545"/>
              <a:gd name="connsiteX11" fmla="*/ 112873 w 758033"/>
              <a:gd name="connsiteY11" fmla="*/ 272465 h 2944545"/>
              <a:gd name="connsiteX12" fmla="*/ 260193 w 758033"/>
              <a:gd name="connsiteY12" fmla="*/ 379145 h 2944545"/>
              <a:gd name="connsiteX13" fmla="*/ 260193 w 758033"/>
              <a:gd name="connsiteY13" fmla="*/ 526465 h 2944545"/>
              <a:gd name="connsiteX14" fmla="*/ 402433 w 758033"/>
              <a:gd name="connsiteY14" fmla="*/ 587425 h 2944545"/>
              <a:gd name="connsiteX15" fmla="*/ 458313 w 758033"/>
              <a:gd name="connsiteY15" fmla="*/ 882065 h 2944545"/>
              <a:gd name="connsiteX16" fmla="*/ 641193 w 758033"/>
              <a:gd name="connsiteY16" fmla="*/ 1166545 h 2944545"/>
              <a:gd name="connsiteX17" fmla="*/ 758033 w 758033"/>
              <a:gd name="connsiteY17" fmla="*/ 2644825 h 2944545"/>
              <a:gd name="connsiteX18" fmla="*/ 747873 w 758033"/>
              <a:gd name="connsiteY18" fmla="*/ 2690545 h 2944545"/>
              <a:gd name="connsiteX19" fmla="*/ 737713 w 758033"/>
              <a:gd name="connsiteY19" fmla="*/ 2944545 h 2944545"/>
              <a:gd name="connsiteX20" fmla="*/ 737713 w 758033"/>
              <a:gd name="connsiteY20" fmla="*/ 2944545 h 2944545"/>
              <a:gd name="connsiteX21" fmla="*/ 585313 w 758033"/>
              <a:gd name="connsiteY21" fmla="*/ 2939465 h 2944545"/>
              <a:gd name="connsiteX22" fmla="*/ 549753 w 758033"/>
              <a:gd name="connsiteY22" fmla="*/ 2934385 h 2944545"/>
              <a:gd name="connsiteX23" fmla="*/ 559913 w 758033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87714 w 732874"/>
              <a:gd name="connsiteY11" fmla="*/ 272465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87714 w 732874"/>
              <a:gd name="connsiteY11" fmla="*/ 272465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87714 w 732874"/>
              <a:gd name="connsiteY11" fmla="*/ 272465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87714 w 732874"/>
              <a:gd name="connsiteY11" fmla="*/ 272465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87714 w 732874"/>
              <a:gd name="connsiteY11" fmla="*/ 272465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87714 w 732874"/>
              <a:gd name="connsiteY11" fmla="*/ 272465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87714 w 732874"/>
              <a:gd name="connsiteY11" fmla="*/ 272465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87714 w 732874"/>
              <a:gd name="connsiteY11" fmla="*/ 272465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5034 w 732874"/>
              <a:gd name="connsiteY13" fmla="*/ 5264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196934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196934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35034 w 732874"/>
              <a:gd name="connsiteY12" fmla="*/ 379145 h 2944545"/>
              <a:gd name="connsiteX13" fmla="*/ 233447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60095 h 2944545"/>
              <a:gd name="connsiteX13" fmla="*/ 233447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60095 h 2944545"/>
              <a:gd name="connsiteX13" fmla="*/ 233447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60095 h 2944545"/>
              <a:gd name="connsiteX13" fmla="*/ 233447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60095 h 2944545"/>
              <a:gd name="connsiteX13" fmla="*/ 233447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33447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33447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33447 w 732874"/>
              <a:gd name="connsiteY13" fmla="*/ 501065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31554 w 732874"/>
              <a:gd name="connsiteY4" fmla="*/ 622985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214397 w 732874"/>
              <a:gd name="connsiteY13" fmla="*/ 497890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502652 h 2944545"/>
              <a:gd name="connsiteX14" fmla="*/ 377274 w 732874"/>
              <a:gd name="connsiteY14" fmla="*/ 587425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5026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87409 w 732874"/>
              <a:gd name="connsiteY13" fmla="*/ 48360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87409 w 732874"/>
              <a:gd name="connsiteY13" fmla="*/ 493127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87409 w 732874"/>
              <a:gd name="connsiteY13" fmla="*/ 493127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87409 w 732874"/>
              <a:gd name="connsiteY13" fmla="*/ 493127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33154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400134 w 732874"/>
              <a:gd name="connsiteY16" fmla="*/ 894767 h 2944545"/>
              <a:gd name="connsiteX17" fmla="*/ 616034 w 732874"/>
              <a:gd name="connsiteY17" fmla="*/ 1166545 h 2944545"/>
              <a:gd name="connsiteX18" fmla="*/ 732874 w 732874"/>
              <a:gd name="connsiteY18" fmla="*/ 2644825 h 2944545"/>
              <a:gd name="connsiteX19" fmla="*/ 722714 w 732874"/>
              <a:gd name="connsiteY19" fmla="*/ 2690545 h 2944545"/>
              <a:gd name="connsiteX20" fmla="*/ 712554 w 732874"/>
              <a:gd name="connsiteY20" fmla="*/ 2944545 h 2944545"/>
              <a:gd name="connsiteX21" fmla="*/ 712554 w 732874"/>
              <a:gd name="connsiteY21" fmla="*/ 2944545 h 2944545"/>
              <a:gd name="connsiteX22" fmla="*/ 560154 w 732874"/>
              <a:gd name="connsiteY22" fmla="*/ 2939465 h 2944545"/>
              <a:gd name="connsiteX23" fmla="*/ 524594 w 732874"/>
              <a:gd name="connsiteY23" fmla="*/ 2934385 h 2944545"/>
              <a:gd name="connsiteX24" fmla="*/ 534754 w 732874"/>
              <a:gd name="connsiteY24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18867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93149 w 732874"/>
              <a:gd name="connsiteY14" fmla="*/ 636638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49994 w 732874"/>
              <a:gd name="connsiteY2" fmla="*/ 1166545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64281 w 732874"/>
              <a:gd name="connsiteY2" fmla="*/ 1199883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64281 w 732874"/>
              <a:gd name="connsiteY2" fmla="*/ 1199883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7755 w 732874"/>
              <a:gd name="connsiteY15" fmla="*/ 882065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64281 w 732874"/>
              <a:gd name="connsiteY2" fmla="*/ 1199883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6167 w 732874"/>
              <a:gd name="connsiteY15" fmla="*/ 853490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64281 w 732874"/>
              <a:gd name="connsiteY2" fmla="*/ 1199883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6167 w 732874"/>
              <a:gd name="connsiteY15" fmla="*/ 853490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64281 w 732874"/>
              <a:gd name="connsiteY2" fmla="*/ 1199883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6167 w 732874"/>
              <a:gd name="connsiteY15" fmla="*/ 853490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64281 w 732874"/>
              <a:gd name="connsiteY2" fmla="*/ 1199883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6167 w 732874"/>
              <a:gd name="connsiteY15" fmla="*/ 853490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32874"/>
              <a:gd name="connsiteY0" fmla="*/ 2924225 h 2944545"/>
              <a:gd name="connsiteX1" fmla="*/ 616034 w 732874"/>
              <a:gd name="connsiteY1" fmla="*/ 2456865 h 2944545"/>
              <a:gd name="connsiteX2" fmla="*/ 564281 w 732874"/>
              <a:gd name="connsiteY2" fmla="*/ 1199883 h 2944545"/>
              <a:gd name="connsiteX3" fmla="*/ 341714 w 732874"/>
              <a:gd name="connsiteY3" fmla="*/ 856665 h 2944545"/>
              <a:gd name="connsiteX4" fmla="*/ 323616 w 732874"/>
              <a:gd name="connsiteY4" fmla="*/ 657910 h 2944545"/>
              <a:gd name="connsiteX5" fmla="*/ 118194 w 732874"/>
              <a:gd name="connsiteY5" fmla="*/ 511225 h 2944545"/>
              <a:gd name="connsiteX6" fmla="*/ 133434 w 732874"/>
              <a:gd name="connsiteY6" fmla="*/ 389305 h 2944545"/>
              <a:gd name="connsiteX7" fmla="*/ 1671 w 732874"/>
              <a:gd name="connsiteY7" fmla="*/ 272782 h 2944545"/>
              <a:gd name="connsiteX8" fmla="*/ 76708 w 732874"/>
              <a:gd name="connsiteY8" fmla="*/ 16772 h 2944545"/>
              <a:gd name="connsiteX9" fmla="*/ 162326 w 732874"/>
              <a:gd name="connsiteY9" fmla="*/ 19100 h 2944545"/>
              <a:gd name="connsiteX10" fmla="*/ 131848 w 732874"/>
              <a:gd name="connsiteY10" fmla="*/ 166104 h 2944545"/>
              <a:gd name="connsiteX11" fmla="*/ 98827 w 732874"/>
              <a:gd name="connsiteY11" fmla="*/ 283577 h 2944545"/>
              <a:gd name="connsiteX12" fmla="*/ 222334 w 732874"/>
              <a:gd name="connsiteY12" fmla="*/ 395020 h 2944545"/>
              <a:gd name="connsiteX13" fmla="*/ 193759 w 732874"/>
              <a:gd name="connsiteY13" fmla="*/ 489952 h 2944545"/>
              <a:gd name="connsiteX14" fmla="*/ 374099 w 732874"/>
              <a:gd name="connsiteY14" fmla="*/ 620763 h 2944545"/>
              <a:gd name="connsiteX15" fmla="*/ 406167 w 732874"/>
              <a:gd name="connsiteY15" fmla="*/ 853490 h 2944545"/>
              <a:gd name="connsiteX16" fmla="*/ 616034 w 732874"/>
              <a:gd name="connsiteY16" fmla="*/ 1166545 h 2944545"/>
              <a:gd name="connsiteX17" fmla="*/ 732874 w 732874"/>
              <a:gd name="connsiteY17" fmla="*/ 2644825 h 2944545"/>
              <a:gd name="connsiteX18" fmla="*/ 722714 w 732874"/>
              <a:gd name="connsiteY18" fmla="*/ 2690545 h 2944545"/>
              <a:gd name="connsiteX19" fmla="*/ 712554 w 732874"/>
              <a:gd name="connsiteY19" fmla="*/ 2944545 h 2944545"/>
              <a:gd name="connsiteX20" fmla="*/ 712554 w 732874"/>
              <a:gd name="connsiteY20" fmla="*/ 2944545 h 2944545"/>
              <a:gd name="connsiteX21" fmla="*/ 560154 w 732874"/>
              <a:gd name="connsiteY21" fmla="*/ 2939465 h 2944545"/>
              <a:gd name="connsiteX22" fmla="*/ 524594 w 732874"/>
              <a:gd name="connsiteY22" fmla="*/ 2934385 h 2944545"/>
              <a:gd name="connsiteX23" fmla="*/ 534754 w 732874"/>
              <a:gd name="connsiteY23" fmla="*/ 2924225 h 2944545"/>
              <a:gd name="connsiteX0" fmla="*/ 534754 w 727931"/>
              <a:gd name="connsiteY0" fmla="*/ 2924225 h 2944545"/>
              <a:gd name="connsiteX1" fmla="*/ 616034 w 727931"/>
              <a:gd name="connsiteY1" fmla="*/ 2456865 h 2944545"/>
              <a:gd name="connsiteX2" fmla="*/ 564281 w 727931"/>
              <a:gd name="connsiteY2" fmla="*/ 1199883 h 2944545"/>
              <a:gd name="connsiteX3" fmla="*/ 341714 w 727931"/>
              <a:gd name="connsiteY3" fmla="*/ 856665 h 2944545"/>
              <a:gd name="connsiteX4" fmla="*/ 323616 w 727931"/>
              <a:gd name="connsiteY4" fmla="*/ 657910 h 2944545"/>
              <a:gd name="connsiteX5" fmla="*/ 118194 w 727931"/>
              <a:gd name="connsiteY5" fmla="*/ 511225 h 2944545"/>
              <a:gd name="connsiteX6" fmla="*/ 133434 w 727931"/>
              <a:gd name="connsiteY6" fmla="*/ 389305 h 2944545"/>
              <a:gd name="connsiteX7" fmla="*/ 1671 w 727931"/>
              <a:gd name="connsiteY7" fmla="*/ 272782 h 2944545"/>
              <a:gd name="connsiteX8" fmla="*/ 76708 w 727931"/>
              <a:gd name="connsiteY8" fmla="*/ 16772 h 2944545"/>
              <a:gd name="connsiteX9" fmla="*/ 162326 w 727931"/>
              <a:gd name="connsiteY9" fmla="*/ 19100 h 2944545"/>
              <a:gd name="connsiteX10" fmla="*/ 131848 w 727931"/>
              <a:gd name="connsiteY10" fmla="*/ 166104 h 2944545"/>
              <a:gd name="connsiteX11" fmla="*/ 98827 w 727931"/>
              <a:gd name="connsiteY11" fmla="*/ 283577 h 2944545"/>
              <a:gd name="connsiteX12" fmla="*/ 222334 w 727931"/>
              <a:gd name="connsiteY12" fmla="*/ 395020 h 2944545"/>
              <a:gd name="connsiteX13" fmla="*/ 193759 w 727931"/>
              <a:gd name="connsiteY13" fmla="*/ 489952 h 2944545"/>
              <a:gd name="connsiteX14" fmla="*/ 374099 w 727931"/>
              <a:gd name="connsiteY14" fmla="*/ 620763 h 2944545"/>
              <a:gd name="connsiteX15" fmla="*/ 406167 w 727931"/>
              <a:gd name="connsiteY15" fmla="*/ 853490 h 2944545"/>
              <a:gd name="connsiteX16" fmla="*/ 616034 w 727931"/>
              <a:gd name="connsiteY16" fmla="*/ 1166545 h 2944545"/>
              <a:gd name="connsiteX17" fmla="*/ 722714 w 727931"/>
              <a:gd name="connsiteY17" fmla="*/ 2690545 h 2944545"/>
              <a:gd name="connsiteX18" fmla="*/ 712554 w 727931"/>
              <a:gd name="connsiteY18" fmla="*/ 2944545 h 2944545"/>
              <a:gd name="connsiteX19" fmla="*/ 712554 w 727931"/>
              <a:gd name="connsiteY19" fmla="*/ 2944545 h 2944545"/>
              <a:gd name="connsiteX20" fmla="*/ 560154 w 727931"/>
              <a:gd name="connsiteY20" fmla="*/ 2939465 h 2944545"/>
              <a:gd name="connsiteX21" fmla="*/ 524594 w 727931"/>
              <a:gd name="connsiteY21" fmla="*/ 2934385 h 2944545"/>
              <a:gd name="connsiteX22" fmla="*/ 534754 w 727931"/>
              <a:gd name="connsiteY22" fmla="*/ 2924225 h 2944545"/>
              <a:gd name="connsiteX0" fmla="*/ 534754 w 727931"/>
              <a:gd name="connsiteY0" fmla="*/ 2924225 h 2944545"/>
              <a:gd name="connsiteX1" fmla="*/ 616034 w 727931"/>
              <a:gd name="connsiteY1" fmla="*/ 2456865 h 2944545"/>
              <a:gd name="connsiteX2" fmla="*/ 564281 w 727931"/>
              <a:gd name="connsiteY2" fmla="*/ 1199883 h 2944545"/>
              <a:gd name="connsiteX3" fmla="*/ 341714 w 727931"/>
              <a:gd name="connsiteY3" fmla="*/ 856665 h 2944545"/>
              <a:gd name="connsiteX4" fmla="*/ 323616 w 727931"/>
              <a:gd name="connsiteY4" fmla="*/ 657910 h 2944545"/>
              <a:gd name="connsiteX5" fmla="*/ 118194 w 727931"/>
              <a:gd name="connsiteY5" fmla="*/ 511225 h 2944545"/>
              <a:gd name="connsiteX6" fmla="*/ 133434 w 727931"/>
              <a:gd name="connsiteY6" fmla="*/ 389305 h 2944545"/>
              <a:gd name="connsiteX7" fmla="*/ 1671 w 727931"/>
              <a:gd name="connsiteY7" fmla="*/ 272782 h 2944545"/>
              <a:gd name="connsiteX8" fmla="*/ 76708 w 727931"/>
              <a:gd name="connsiteY8" fmla="*/ 16772 h 2944545"/>
              <a:gd name="connsiteX9" fmla="*/ 162326 w 727931"/>
              <a:gd name="connsiteY9" fmla="*/ 19100 h 2944545"/>
              <a:gd name="connsiteX10" fmla="*/ 131848 w 727931"/>
              <a:gd name="connsiteY10" fmla="*/ 166104 h 2944545"/>
              <a:gd name="connsiteX11" fmla="*/ 98827 w 727931"/>
              <a:gd name="connsiteY11" fmla="*/ 283577 h 2944545"/>
              <a:gd name="connsiteX12" fmla="*/ 222334 w 727931"/>
              <a:gd name="connsiteY12" fmla="*/ 395020 h 2944545"/>
              <a:gd name="connsiteX13" fmla="*/ 193759 w 727931"/>
              <a:gd name="connsiteY13" fmla="*/ 489952 h 2944545"/>
              <a:gd name="connsiteX14" fmla="*/ 374099 w 727931"/>
              <a:gd name="connsiteY14" fmla="*/ 620763 h 2944545"/>
              <a:gd name="connsiteX15" fmla="*/ 406167 w 727931"/>
              <a:gd name="connsiteY15" fmla="*/ 853490 h 2944545"/>
              <a:gd name="connsiteX16" fmla="*/ 616034 w 727931"/>
              <a:gd name="connsiteY16" fmla="*/ 1166545 h 2944545"/>
              <a:gd name="connsiteX17" fmla="*/ 722714 w 727931"/>
              <a:gd name="connsiteY17" fmla="*/ 2690545 h 2944545"/>
              <a:gd name="connsiteX18" fmla="*/ 712554 w 727931"/>
              <a:gd name="connsiteY18" fmla="*/ 2944545 h 2944545"/>
              <a:gd name="connsiteX19" fmla="*/ 712554 w 727931"/>
              <a:gd name="connsiteY19" fmla="*/ 2944545 h 2944545"/>
              <a:gd name="connsiteX20" fmla="*/ 560154 w 727931"/>
              <a:gd name="connsiteY20" fmla="*/ 2939465 h 2944545"/>
              <a:gd name="connsiteX21" fmla="*/ 524594 w 727931"/>
              <a:gd name="connsiteY21" fmla="*/ 2934385 h 2944545"/>
              <a:gd name="connsiteX22" fmla="*/ 534754 w 727931"/>
              <a:gd name="connsiteY22" fmla="*/ 2924225 h 2944545"/>
              <a:gd name="connsiteX0" fmla="*/ 534754 w 723633"/>
              <a:gd name="connsiteY0" fmla="*/ 2924225 h 2944545"/>
              <a:gd name="connsiteX1" fmla="*/ 616034 w 723633"/>
              <a:gd name="connsiteY1" fmla="*/ 2456865 h 2944545"/>
              <a:gd name="connsiteX2" fmla="*/ 564281 w 723633"/>
              <a:gd name="connsiteY2" fmla="*/ 1199883 h 2944545"/>
              <a:gd name="connsiteX3" fmla="*/ 341714 w 723633"/>
              <a:gd name="connsiteY3" fmla="*/ 856665 h 2944545"/>
              <a:gd name="connsiteX4" fmla="*/ 323616 w 723633"/>
              <a:gd name="connsiteY4" fmla="*/ 657910 h 2944545"/>
              <a:gd name="connsiteX5" fmla="*/ 118194 w 723633"/>
              <a:gd name="connsiteY5" fmla="*/ 511225 h 2944545"/>
              <a:gd name="connsiteX6" fmla="*/ 133434 w 723633"/>
              <a:gd name="connsiteY6" fmla="*/ 389305 h 2944545"/>
              <a:gd name="connsiteX7" fmla="*/ 1671 w 723633"/>
              <a:gd name="connsiteY7" fmla="*/ 272782 h 2944545"/>
              <a:gd name="connsiteX8" fmla="*/ 76708 w 723633"/>
              <a:gd name="connsiteY8" fmla="*/ 16772 h 2944545"/>
              <a:gd name="connsiteX9" fmla="*/ 162326 w 723633"/>
              <a:gd name="connsiteY9" fmla="*/ 19100 h 2944545"/>
              <a:gd name="connsiteX10" fmla="*/ 131848 w 723633"/>
              <a:gd name="connsiteY10" fmla="*/ 166104 h 2944545"/>
              <a:gd name="connsiteX11" fmla="*/ 98827 w 723633"/>
              <a:gd name="connsiteY11" fmla="*/ 283577 h 2944545"/>
              <a:gd name="connsiteX12" fmla="*/ 222334 w 723633"/>
              <a:gd name="connsiteY12" fmla="*/ 395020 h 2944545"/>
              <a:gd name="connsiteX13" fmla="*/ 193759 w 723633"/>
              <a:gd name="connsiteY13" fmla="*/ 489952 h 2944545"/>
              <a:gd name="connsiteX14" fmla="*/ 374099 w 723633"/>
              <a:gd name="connsiteY14" fmla="*/ 620763 h 2944545"/>
              <a:gd name="connsiteX15" fmla="*/ 406167 w 723633"/>
              <a:gd name="connsiteY15" fmla="*/ 853490 h 2944545"/>
              <a:gd name="connsiteX16" fmla="*/ 616034 w 723633"/>
              <a:gd name="connsiteY16" fmla="*/ 1166545 h 2944545"/>
              <a:gd name="connsiteX17" fmla="*/ 722714 w 723633"/>
              <a:gd name="connsiteY17" fmla="*/ 2690545 h 2944545"/>
              <a:gd name="connsiteX18" fmla="*/ 712554 w 723633"/>
              <a:gd name="connsiteY18" fmla="*/ 2944545 h 2944545"/>
              <a:gd name="connsiteX19" fmla="*/ 712554 w 723633"/>
              <a:gd name="connsiteY19" fmla="*/ 2944545 h 2944545"/>
              <a:gd name="connsiteX20" fmla="*/ 560154 w 723633"/>
              <a:gd name="connsiteY20" fmla="*/ 2939465 h 2944545"/>
              <a:gd name="connsiteX21" fmla="*/ 524594 w 723633"/>
              <a:gd name="connsiteY21" fmla="*/ 2934385 h 2944545"/>
              <a:gd name="connsiteX22" fmla="*/ 534754 w 723633"/>
              <a:gd name="connsiteY22" fmla="*/ 2924225 h 2944545"/>
              <a:gd name="connsiteX0" fmla="*/ 534754 w 723633"/>
              <a:gd name="connsiteY0" fmla="*/ 2924225 h 2944545"/>
              <a:gd name="connsiteX1" fmla="*/ 616034 w 723633"/>
              <a:gd name="connsiteY1" fmla="*/ 2456865 h 2944545"/>
              <a:gd name="connsiteX2" fmla="*/ 564281 w 723633"/>
              <a:gd name="connsiteY2" fmla="*/ 1199883 h 2944545"/>
              <a:gd name="connsiteX3" fmla="*/ 341714 w 723633"/>
              <a:gd name="connsiteY3" fmla="*/ 856665 h 2944545"/>
              <a:gd name="connsiteX4" fmla="*/ 323616 w 723633"/>
              <a:gd name="connsiteY4" fmla="*/ 657910 h 2944545"/>
              <a:gd name="connsiteX5" fmla="*/ 118194 w 723633"/>
              <a:gd name="connsiteY5" fmla="*/ 511225 h 2944545"/>
              <a:gd name="connsiteX6" fmla="*/ 133434 w 723633"/>
              <a:gd name="connsiteY6" fmla="*/ 389305 h 2944545"/>
              <a:gd name="connsiteX7" fmla="*/ 1671 w 723633"/>
              <a:gd name="connsiteY7" fmla="*/ 272782 h 2944545"/>
              <a:gd name="connsiteX8" fmla="*/ 76708 w 723633"/>
              <a:gd name="connsiteY8" fmla="*/ 16772 h 2944545"/>
              <a:gd name="connsiteX9" fmla="*/ 162326 w 723633"/>
              <a:gd name="connsiteY9" fmla="*/ 19100 h 2944545"/>
              <a:gd name="connsiteX10" fmla="*/ 131848 w 723633"/>
              <a:gd name="connsiteY10" fmla="*/ 166104 h 2944545"/>
              <a:gd name="connsiteX11" fmla="*/ 98827 w 723633"/>
              <a:gd name="connsiteY11" fmla="*/ 283577 h 2944545"/>
              <a:gd name="connsiteX12" fmla="*/ 222334 w 723633"/>
              <a:gd name="connsiteY12" fmla="*/ 395020 h 2944545"/>
              <a:gd name="connsiteX13" fmla="*/ 193759 w 723633"/>
              <a:gd name="connsiteY13" fmla="*/ 489952 h 2944545"/>
              <a:gd name="connsiteX14" fmla="*/ 374099 w 723633"/>
              <a:gd name="connsiteY14" fmla="*/ 620763 h 2944545"/>
              <a:gd name="connsiteX15" fmla="*/ 406167 w 723633"/>
              <a:gd name="connsiteY15" fmla="*/ 853490 h 2944545"/>
              <a:gd name="connsiteX16" fmla="*/ 616034 w 723633"/>
              <a:gd name="connsiteY16" fmla="*/ 1166545 h 2944545"/>
              <a:gd name="connsiteX17" fmla="*/ 722714 w 723633"/>
              <a:gd name="connsiteY17" fmla="*/ 2690545 h 2944545"/>
              <a:gd name="connsiteX18" fmla="*/ 712554 w 723633"/>
              <a:gd name="connsiteY18" fmla="*/ 2944545 h 2944545"/>
              <a:gd name="connsiteX19" fmla="*/ 712554 w 723633"/>
              <a:gd name="connsiteY19" fmla="*/ 2944545 h 2944545"/>
              <a:gd name="connsiteX20" fmla="*/ 560154 w 723633"/>
              <a:gd name="connsiteY20" fmla="*/ 2939465 h 2944545"/>
              <a:gd name="connsiteX21" fmla="*/ 524594 w 723633"/>
              <a:gd name="connsiteY21" fmla="*/ 2934385 h 2944545"/>
              <a:gd name="connsiteX22" fmla="*/ 534754 w 723633"/>
              <a:gd name="connsiteY22" fmla="*/ 2924225 h 2944545"/>
              <a:gd name="connsiteX0" fmla="*/ 534754 w 774051"/>
              <a:gd name="connsiteY0" fmla="*/ 2924225 h 2944545"/>
              <a:gd name="connsiteX1" fmla="*/ 616034 w 774051"/>
              <a:gd name="connsiteY1" fmla="*/ 2456865 h 2944545"/>
              <a:gd name="connsiteX2" fmla="*/ 564281 w 774051"/>
              <a:gd name="connsiteY2" fmla="*/ 1199883 h 2944545"/>
              <a:gd name="connsiteX3" fmla="*/ 341714 w 774051"/>
              <a:gd name="connsiteY3" fmla="*/ 856665 h 2944545"/>
              <a:gd name="connsiteX4" fmla="*/ 323616 w 774051"/>
              <a:gd name="connsiteY4" fmla="*/ 657910 h 2944545"/>
              <a:gd name="connsiteX5" fmla="*/ 118194 w 774051"/>
              <a:gd name="connsiteY5" fmla="*/ 511225 h 2944545"/>
              <a:gd name="connsiteX6" fmla="*/ 133434 w 774051"/>
              <a:gd name="connsiteY6" fmla="*/ 389305 h 2944545"/>
              <a:gd name="connsiteX7" fmla="*/ 1671 w 774051"/>
              <a:gd name="connsiteY7" fmla="*/ 272782 h 2944545"/>
              <a:gd name="connsiteX8" fmla="*/ 76708 w 774051"/>
              <a:gd name="connsiteY8" fmla="*/ 16772 h 2944545"/>
              <a:gd name="connsiteX9" fmla="*/ 162326 w 774051"/>
              <a:gd name="connsiteY9" fmla="*/ 19100 h 2944545"/>
              <a:gd name="connsiteX10" fmla="*/ 131848 w 774051"/>
              <a:gd name="connsiteY10" fmla="*/ 166104 h 2944545"/>
              <a:gd name="connsiteX11" fmla="*/ 98827 w 774051"/>
              <a:gd name="connsiteY11" fmla="*/ 283577 h 2944545"/>
              <a:gd name="connsiteX12" fmla="*/ 222334 w 774051"/>
              <a:gd name="connsiteY12" fmla="*/ 395020 h 2944545"/>
              <a:gd name="connsiteX13" fmla="*/ 193759 w 774051"/>
              <a:gd name="connsiteY13" fmla="*/ 489952 h 2944545"/>
              <a:gd name="connsiteX14" fmla="*/ 374099 w 774051"/>
              <a:gd name="connsiteY14" fmla="*/ 620763 h 2944545"/>
              <a:gd name="connsiteX15" fmla="*/ 406167 w 774051"/>
              <a:gd name="connsiteY15" fmla="*/ 853490 h 2944545"/>
              <a:gd name="connsiteX16" fmla="*/ 616034 w 774051"/>
              <a:gd name="connsiteY16" fmla="*/ 1166545 h 2944545"/>
              <a:gd name="connsiteX17" fmla="*/ 773514 w 774051"/>
              <a:gd name="connsiteY17" fmla="*/ 2684195 h 2944545"/>
              <a:gd name="connsiteX18" fmla="*/ 712554 w 774051"/>
              <a:gd name="connsiteY18" fmla="*/ 2944545 h 2944545"/>
              <a:gd name="connsiteX19" fmla="*/ 712554 w 774051"/>
              <a:gd name="connsiteY19" fmla="*/ 2944545 h 2944545"/>
              <a:gd name="connsiteX20" fmla="*/ 560154 w 774051"/>
              <a:gd name="connsiteY20" fmla="*/ 2939465 h 2944545"/>
              <a:gd name="connsiteX21" fmla="*/ 524594 w 774051"/>
              <a:gd name="connsiteY21" fmla="*/ 2934385 h 2944545"/>
              <a:gd name="connsiteX22" fmla="*/ 534754 w 774051"/>
              <a:gd name="connsiteY22" fmla="*/ 2924225 h 2944545"/>
              <a:gd name="connsiteX0" fmla="*/ 534754 w 712554"/>
              <a:gd name="connsiteY0" fmla="*/ 2924225 h 2944545"/>
              <a:gd name="connsiteX1" fmla="*/ 616034 w 712554"/>
              <a:gd name="connsiteY1" fmla="*/ 2456865 h 2944545"/>
              <a:gd name="connsiteX2" fmla="*/ 564281 w 712554"/>
              <a:gd name="connsiteY2" fmla="*/ 1199883 h 2944545"/>
              <a:gd name="connsiteX3" fmla="*/ 341714 w 712554"/>
              <a:gd name="connsiteY3" fmla="*/ 856665 h 2944545"/>
              <a:gd name="connsiteX4" fmla="*/ 323616 w 712554"/>
              <a:gd name="connsiteY4" fmla="*/ 657910 h 2944545"/>
              <a:gd name="connsiteX5" fmla="*/ 118194 w 712554"/>
              <a:gd name="connsiteY5" fmla="*/ 511225 h 2944545"/>
              <a:gd name="connsiteX6" fmla="*/ 133434 w 712554"/>
              <a:gd name="connsiteY6" fmla="*/ 389305 h 2944545"/>
              <a:gd name="connsiteX7" fmla="*/ 1671 w 712554"/>
              <a:gd name="connsiteY7" fmla="*/ 272782 h 2944545"/>
              <a:gd name="connsiteX8" fmla="*/ 76708 w 712554"/>
              <a:gd name="connsiteY8" fmla="*/ 16772 h 2944545"/>
              <a:gd name="connsiteX9" fmla="*/ 162326 w 712554"/>
              <a:gd name="connsiteY9" fmla="*/ 19100 h 2944545"/>
              <a:gd name="connsiteX10" fmla="*/ 131848 w 712554"/>
              <a:gd name="connsiteY10" fmla="*/ 166104 h 2944545"/>
              <a:gd name="connsiteX11" fmla="*/ 98827 w 712554"/>
              <a:gd name="connsiteY11" fmla="*/ 283577 h 2944545"/>
              <a:gd name="connsiteX12" fmla="*/ 222334 w 712554"/>
              <a:gd name="connsiteY12" fmla="*/ 395020 h 2944545"/>
              <a:gd name="connsiteX13" fmla="*/ 193759 w 712554"/>
              <a:gd name="connsiteY13" fmla="*/ 489952 h 2944545"/>
              <a:gd name="connsiteX14" fmla="*/ 374099 w 712554"/>
              <a:gd name="connsiteY14" fmla="*/ 620763 h 2944545"/>
              <a:gd name="connsiteX15" fmla="*/ 406167 w 712554"/>
              <a:gd name="connsiteY15" fmla="*/ 853490 h 2944545"/>
              <a:gd name="connsiteX16" fmla="*/ 616034 w 712554"/>
              <a:gd name="connsiteY16" fmla="*/ 1166545 h 2944545"/>
              <a:gd name="connsiteX17" fmla="*/ 712554 w 712554"/>
              <a:gd name="connsiteY17" fmla="*/ 2944545 h 2944545"/>
              <a:gd name="connsiteX18" fmla="*/ 712554 w 712554"/>
              <a:gd name="connsiteY18" fmla="*/ 2944545 h 2944545"/>
              <a:gd name="connsiteX19" fmla="*/ 560154 w 712554"/>
              <a:gd name="connsiteY19" fmla="*/ 2939465 h 2944545"/>
              <a:gd name="connsiteX20" fmla="*/ 524594 w 712554"/>
              <a:gd name="connsiteY20" fmla="*/ 2934385 h 2944545"/>
              <a:gd name="connsiteX21" fmla="*/ 534754 w 712554"/>
              <a:gd name="connsiteY21" fmla="*/ 2924225 h 2944545"/>
              <a:gd name="connsiteX0" fmla="*/ 534754 w 743267"/>
              <a:gd name="connsiteY0" fmla="*/ 2924225 h 2944545"/>
              <a:gd name="connsiteX1" fmla="*/ 616034 w 743267"/>
              <a:gd name="connsiteY1" fmla="*/ 2456865 h 2944545"/>
              <a:gd name="connsiteX2" fmla="*/ 564281 w 743267"/>
              <a:gd name="connsiteY2" fmla="*/ 1199883 h 2944545"/>
              <a:gd name="connsiteX3" fmla="*/ 341714 w 743267"/>
              <a:gd name="connsiteY3" fmla="*/ 856665 h 2944545"/>
              <a:gd name="connsiteX4" fmla="*/ 323616 w 743267"/>
              <a:gd name="connsiteY4" fmla="*/ 657910 h 2944545"/>
              <a:gd name="connsiteX5" fmla="*/ 118194 w 743267"/>
              <a:gd name="connsiteY5" fmla="*/ 511225 h 2944545"/>
              <a:gd name="connsiteX6" fmla="*/ 133434 w 743267"/>
              <a:gd name="connsiteY6" fmla="*/ 389305 h 2944545"/>
              <a:gd name="connsiteX7" fmla="*/ 1671 w 743267"/>
              <a:gd name="connsiteY7" fmla="*/ 272782 h 2944545"/>
              <a:gd name="connsiteX8" fmla="*/ 76708 w 743267"/>
              <a:gd name="connsiteY8" fmla="*/ 16772 h 2944545"/>
              <a:gd name="connsiteX9" fmla="*/ 162326 w 743267"/>
              <a:gd name="connsiteY9" fmla="*/ 19100 h 2944545"/>
              <a:gd name="connsiteX10" fmla="*/ 131848 w 743267"/>
              <a:gd name="connsiteY10" fmla="*/ 166104 h 2944545"/>
              <a:gd name="connsiteX11" fmla="*/ 98827 w 743267"/>
              <a:gd name="connsiteY11" fmla="*/ 283577 h 2944545"/>
              <a:gd name="connsiteX12" fmla="*/ 222334 w 743267"/>
              <a:gd name="connsiteY12" fmla="*/ 395020 h 2944545"/>
              <a:gd name="connsiteX13" fmla="*/ 193759 w 743267"/>
              <a:gd name="connsiteY13" fmla="*/ 489952 h 2944545"/>
              <a:gd name="connsiteX14" fmla="*/ 374099 w 743267"/>
              <a:gd name="connsiteY14" fmla="*/ 620763 h 2944545"/>
              <a:gd name="connsiteX15" fmla="*/ 406167 w 743267"/>
              <a:gd name="connsiteY15" fmla="*/ 853490 h 2944545"/>
              <a:gd name="connsiteX16" fmla="*/ 616034 w 743267"/>
              <a:gd name="connsiteY16" fmla="*/ 1166545 h 2944545"/>
              <a:gd name="connsiteX17" fmla="*/ 739860 w 743267"/>
              <a:gd name="connsiteY17" fmla="*/ 2539417 h 2944545"/>
              <a:gd name="connsiteX18" fmla="*/ 712554 w 743267"/>
              <a:gd name="connsiteY18" fmla="*/ 2944545 h 2944545"/>
              <a:gd name="connsiteX19" fmla="*/ 712554 w 743267"/>
              <a:gd name="connsiteY19" fmla="*/ 2944545 h 2944545"/>
              <a:gd name="connsiteX20" fmla="*/ 560154 w 743267"/>
              <a:gd name="connsiteY20" fmla="*/ 2939465 h 2944545"/>
              <a:gd name="connsiteX21" fmla="*/ 524594 w 743267"/>
              <a:gd name="connsiteY21" fmla="*/ 2934385 h 2944545"/>
              <a:gd name="connsiteX22" fmla="*/ 534754 w 743267"/>
              <a:gd name="connsiteY22" fmla="*/ 2924225 h 2944545"/>
              <a:gd name="connsiteX0" fmla="*/ 534754 w 743267"/>
              <a:gd name="connsiteY0" fmla="*/ 2924225 h 2944545"/>
              <a:gd name="connsiteX1" fmla="*/ 616034 w 743267"/>
              <a:gd name="connsiteY1" fmla="*/ 2456865 h 2944545"/>
              <a:gd name="connsiteX2" fmla="*/ 564281 w 743267"/>
              <a:gd name="connsiteY2" fmla="*/ 1199883 h 2944545"/>
              <a:gd name="connsiteX3" fmla="*/ 341714 w 743267"/>
              <a:gd name="connsiteY3" fmla="*/ 856665 h 2944545"/>
              <a:gd name="connsiteX4" fmla="*/ 323616 w 743267"/>
              <a:gd name="connsiteY4" fmla="*/ 657910 h 2944545"/>
              <a:gd name="connsiteX5" fmla="*/ 118194 w 743267"/>
              <a:gd name="connsiteY5" fmla="*/ 511225 h 2944545"/>
              <a:gd name="connsiteX6" fmla="*/ 133434 w 743267"/>
              <a:gd name="connsiteY6" fmla="*/ 389305 h 2944545"/>
              <a:gd name="connsiteX7" fmla="*/ 1671 w 743267"/>
              <a:gd name="connsiteY7" fmla="*/ 272782 h 2944545"/>
              <a:gd name="connsiteX8" fmla="*/ 76708 w 743267"/>
              <a:gd name="connsiteY8" fmla="*/ 16772 h 2944545"/>
              <a:gd name="connsiteX9" fmla="*/ 162326 w 743267"/>
              <a:gd name="connsiteY9" fmla="*/ 19100 h 2944545"/>
              <a:gd name="connsiteX10" fmla="*/ 131848 w 743267"/>
              <a:gd name="connsiteY10" fmla="*/ 166104 h 2944545"/>
              <a:gd name="connsiteX11" fmla="*/ 98827 w 743267"/>
              <a:gd name="connsiteY11" fmla="*/ 283577 h 2944545"/>
              <a:gd name="connsiteX12" fmla="*/ 222334 w 743267"/>
              <a:gd name="connsiteY12" fmla="*/ 395020 h 2944545"/>
              <a:gd name="connsiteX13" fmla="*/ 193759 w 743267"/>
              <a:gd name="connsiteY13" fmla="*/ 489952 h 2944545"/>
              <a:gd name="connsiteX14" fmla="*/ 374099 w 743267"/>
              <a:gd name="connsiteY14" fmla="*/ 620763 h 2944545"/>
              <a:gd name="connsiteX15" fmla="*/ 406167 w 743267"/>
              <a:gd name="connsiteY15" fmla="*/ 853490 h 2944545"/>
              <a:gd name="connsiteX16" fmla="*/ 616034 w 743267"/>
              <a:gd name="connsiteY16" fmla="*/ 1166545 h 2944545"/>
              <a:gd name="connsiteX17" fmla="*/ 739860 w 743267"/>
              <a:gd name="connsiteY17" fmla="*/ 2539417 h 2944545"/>
              <a:gd name="connsiteX18" fmla="*/ 712554 w 743267"/>
              <a:gd name="connsiteY18" fmla="*/ 2944545 h 2944545"/>
              <a:gd name="connsiteX19" fmla="*/ 712554 w 743267"/>
              <a:gd name="connsiteY19" fmla="*/ 2944545 h 2944545"/>
              <a:gd name="connsiteX20" fmla="*/ 560154 w 743267"/>
              <a:gd name="connsiteY20" fmla="*/ 2939465 h 2944545"/>
              <a:gd name="connsiteX21" fmla="*/ 524594 w 743267"/>
              <a:gd name="connsiteY21" fmla="*/ 2934385 h 2944545"/>
              <a:gd name="connsiteX22" fmla="*/ 534754 w 743267"/>
              <a:gd name="connsiteY22" fmla="*/ 2924225 h 2944545"/>
              <a:gd name="connsiteX0" fmla="*/ 534754 w 743267"/>
              <a:gd name="connsiteY0" fmla="*/ 2924225 h 2944545"/>
              <a:gd name="connsiteX1" fmla="*/ 616034 w 743267"/>
              <a:gd name="connsiteY1" fmla="*/ 2456865 h 2944545"/>
              <a:gd name="connsiteX2" fmla="*/ 564281 w 743267"/>
              <a:gd name="connsiteY2" fmla="*/ 1199883 h 2944545"/>
              <a:gd name="connsiteX3" fmla="*/ 341714 w 743267"/>
              <a:gd name="connsiteY3" fmla="*/ 856665 h 2944545"/>
              <a:gd name="connsiteX4" fmla="*/ 323616 w 743267"/>
              <a:gd name="connsiteY4" fmla="*/ 657910 h 2944545"/>
              <a:gd name="connsiteX5" fmla="*/ 118194 w 743267"/>
              <a:gd name="connsiteY5" fmla="*/ 511225 h 2944545"/>
              <a:gd name="connsiteX6" fmla="*/ 133434 w 743267"/>
              <a:gd name="connsiteY6" fmla="*/ 389305 h 2944545"/>
              <a:gd name="connsiteX7" fmla="*/ 1671 w 743267"/>
              <a:gd name="connsiteY7" fmla="*/ 272782 h 2944545"/>
              <a:gd name="connsiteX8" fmla="*/ 76708 w 743267"/>
              <a:gd name="connsiteY8" fmla="*/ 16772 h 2944545"/>
              <a:gd name="connsiteX9" fmla="*/ 162326 w 743267"/>
              <a:gd name="connsiteY9" fmla="*/ 19100 h 2944545"/>
              <a:gd name="connsiteX10" fmla="*/ 131848 w 743267"/>
              <a:gd name="connsiteY10" fmla="*/ 166104 h 2944545"/>
              <a:gd name="connsiteX11" fmla="*/ 98827 w 743267"/>
              <a:gd name="connsiteY11" fmla="*/ 283577 h 2944545"/>
              <a:gd name="connsiteX12" fmla="*/ 222334 w 743267"/>
              <a:gd name="connsiteY12" fmla="*/ 395020 h 2944545"/>
              <a:gd name="connsiteX13" fmla="*/ 193759 w 743267"/>
              <a:gd name="connsiteY13" fmla="*/ 489952 h 2944545"/>
              <a:gd name="connsiteX14" fmla="*/ 374099 w 743267"/>
              <a:gd name="connsiteY14" fmla="*/ 620763 h 2944545"/>
              <a:gd name="connsiteX15" fmla="*/ 406167 w 743267"/>
              <a:gd name="connsiteY15" fmla="*/ 853490 h 2944545"/>
              <a:gd name="connsiteX16" fmla="*/ 616034 w 743267"/>
              <a:gd name="connsiteY16" fmla="*/ 1166545 h 2944545"/>
              <a:gd name="connsiteX17" fmla="*/ 739860 w 743267"/>
              <a:gd name="connsiteY17" fmla="*/ 2539417 h 2944545"/>
              <a:gd name="connsiteX18" fmla="*/ 712554 w 743267"/>
              <a:gd name="connsiteY18" fmla="*/ 2944545 h 2944545"/>
              <a:gd name="connsiteX19" fmla="*/ 712554 w 743267"/>
              <a:gd name="connsiteY19" fmla="*/ 2944545 h 2944545"/>
              <a:gd name="connsiteX20" fmla="*/ 560154 w 743267"/>
              <a:gd name="connsiteY20" fmla="*/ 2939465 h 2944545"/>
              <a:gd name="connsiteX21" fmla="*/ 524594 w 743267"/>
              <a:gd name="connsiteY21" fmla="*/ 2934385 h 2944545"/>
              <a:gd name="connsiteX22" fmla="*/ 534754 w 743267"/>
              <a:gd name="connsiteY22" fmla="*/ 2924225 h 2944545"/>
              <a:gd name="connsiteX0" fmla="*/ 534754 w 739860"/>
              <a:gd name="connsiteY0" fmla="*/ 2924225 h 2944545"/>
              <a:gd name="connsiteX1" fmla="*/ 616034 w 739860"/>
              <a:gd name="connsiteY1" fmla="*/ 2456865 h 2944545"/>
              <a:gd name="connsiteX2" fmla="*/ 564281 w 739860"/>
              <a:gd name="connsiteY2" fmla="*/ 1199883 h 2944545"/>
              <a:gd name="connsiteX3" fmla="*/ 341714 w 739860"/>
              <a:gd name="connsiteY3" fmla="*/ 856665 h 2944545"/>
              <a:gd name="connsiteX4" fmla="*/ 323616 w 739860"/>
              <a:gd name="connsiteY4" fmla="*/ 657910 h 2944545"/>
              <a:gd name="connsiteX5" fmla="*/ 118194 w 739860"/>
              <a:gd name="connsiteY5" fmla="*/ 511225 h 2944545"/>
              <a:gd name="connsiteX6" fmla="*/ 133434 w 739860"/>
              <a:gd name="connsiteY6" fmla="*/ 389305 h 2944545"/>
              <a:gd name="connsiteX7" fmla="*/ 1671 w 739860"/>
              <a:gd name="connsiteY7" fmla="*/ 272782 h 2944545"/>
              <a:gd name="connsiteX8" fmla="*/ 76708 w 739860"/>
              <a:gd name="connsiteY8" fmla="*/ 16772 h 2944545"/>
              <a:gd name="connsiteX9" fmla="*/ 162326 w 739860"/>
              <a:gd name="connsiteY9" fmla="*/ 19100 h 2944545"/>
              <a:gd name="connsiteX10" fmla="*/ 131848 w 739860"/>
              <a:gd name="connsiteY10" fmla="*/ 166104 h 2944545"/>
              <a:gd name="connsiteX11" fmla="*/ 98827 w 739860"/>
              <a:gd name="connsiteY11" fmla="*/ 283577 h 2944545"/>
              <a:gd name="connsiteX12" fmla="*/ 222334 w 739860"/>
              <a:gd name="connsiteY12" fmla="*/ 395020 h 2944545"/>
              <a:gd name="connsiteX13" fmla="*/ 193759 w 739860"/>
              <a:gd name="connsiteY13" fmla="*/ 489952 h 2944545"/>
              <a:gd name="connsiteX14" fmla="*/ 374099 w 739860"/>
              <a:gd name="connsiteY14" fmla="*/ 620763 h 2944545"/>
              <a:gd name="connsiteX15" fmla="*/ 406167 w 739860"/>
              <a:gd name="connsiteY15" fmla="*/ 853490 h 2944545"/>
              <a:gd name="connsiteX16" fmla="*/ 616034 w 739860"/>
              <a:gd name="connsiteY16" fmla="*/ 1166545 h 2944545"/>
              <a:gd name="connsiteX17" fmla="*/ 739860 w 739860"/>
              <a:gd name="connsiteY17" fmla="*/ 2539417 h 2944545"/>
              <a:gd name="connsiteX18" fmla="*/ 712554 w 739860"/>
              <a:gd name="connsiteY18" fmla="*/ 2944545 h 2944545"/>
              <a:gd name="connsiteX19" fmla="*/ 712554 w 739860"/>
              <a:gd name="connsiteY19" fmla="*/ 2944545 h 2944545"/>
              <a:gd name="connsiteX20" fmla="*/ 560154 w 739860"/>
              <a:gd name="connsiteY20" fmla="*/ 2939465 h 2944545"/>
              <a:gd name="connsiteX21" fmla="*/ 524594 w 739860"/>
              <a:gd name="connsiteY21" fmla="*/ 2934385 h 2944545"/>
              <a:gd name="connsiteX22" fmla="*/ 534754 w 739860"/>
              <a:gd name="connsiteY22" fmla="*/ 2924225 h 2944545"/>
              <a:gd name="connsiteX0" fmla="*/ 534754 w 747801"/>
              <a:gd name="connsiteY0" fmla="*/ 2924225 h 2944545"/>
              <a:gd name="connsiteX1" fmla="*/ 616034 w 747801"/>
              <a:gd name="connsiteY1" fmla="*/ 2456865 h 2944545"/>
              <a:gd name="connsiteX2" fmla="*/ 564281 w 747801"/>
              <a:gd name="connsiteY2" fmla="*/ 1199883 h 2944545"/>
              <a:gd name="connsiteX3" fmla="*/ 341714 w 747801"/>
              <a:gd name="connsiteY3" fmla="*/ 856665 h 2944545"/>
              <a:gd name="connsiteX4" fmla="*/ 323616 w 747801"/>
              <a:gd name="connsiteY4" fmla="*/ 657910 h 2944545"/>
              <a:gd name="connsiteX5" fmla="*/ 118194 w 747801"/>
              <a:gd name="connsiteY5" fmla="*/ 511225 h 2944545"/>
              <a:gd name="connsiteX6" fmla="*/ 133434 w 747801"/>
              <a:gd name="connsiteY6" fmla="*/ 389305 h 2944545"/>
              <a:gd name="connsiteX7" fmla="*/ 1671 w 747801"/>
              <a:gd name="connsiteY7" fmla="*/ 272782 h 2944545"/>
              <a:gd name="connsiteX8" fmla="*/ 76708 w 747801"/>
              <a:gd name="connsiteY8" fmla="*/ 16772 h 2944545"/>
              <a:gd name="connsiteX9" fmla="*/ 162326 w 747801"/>
              <a:gd name="connsiteY9" fmla="*/ 19100 h 2944545"/>
              <a:gd name="connsiteX10" fmla="*/ 131848 w 747801"/>
              <a:gd name="connsiteY10" fmla="*/ 166104 h 2944545"/>
              <a:gd name="connsiteX11" fmla="*/ 98827 w 747801"/>
              <a:gd name="connsiteY11" fmla="*/ 283577 h 2944545"/>
              <a:gd name="connsiteX12" fmla="*/ 222334 w 747801"/>
              <a:gd name="connsiteY12" fmla="*/ 395020 h 2944545"/>
              <a:gd name="connsiteX13" fmla="*/ 193759 w 747801"/>
              <a:gd name="connsiteY13" fmla="*/ 489952 h 2944545"/>
              <a:gd name="connsiteX14" fmla="*/ 374099 w 747801"/>
              <a:gd name="connsiteY14" fmla="*/ 620763 h 2944545"/>
              <a:gd name="connsiteX15" fmla="*/ 406167 w 747801"/>
              <a:gd name="connsiteY15" fmla="*/ 853490 h 2944545"/>
              <a:gd name="connsiteX16" fmla="*/ 616034 w 747801"/>
              <a:gd name="connsiteY16" fmla="*/ 1166545 h 2944545"/>
              <a:gd name="connsiteX17" fmla="*/ 739860 w 747801"/>
              <a:gd name="connsiteY17" fmla="*/ 2539417 h 2944545"/>
              <a:gd name="connsiteX18" fmla="*/ 712554 w 747801"/>
              <a:gd name="connsiteY18" fmla="*/ 2944545 h 2944545"/>
              <a:gd name="connsiteX19" fmla="*/ 712554 w 747801"/>
              <a:gd name="connsiteY19" fmla="*/ 2944545 h 2944545"/>
              <a:gd name="connsiteX20" fmla="*/ 560154 w 747801"/>
              <a:gd name="connsiteY20" fmla="*/ 2939465 h 2944545"/>
              <a:gd name="connsiteX21" fmla="*/ 524594 w 747801"/>
              <a:gd name="connsiteY21" fmla="*/ 2934385 h 2944545"/>
              <a:gd name="connsiteX22" fmla="*/ 534754 w 747801"/>
              <a:gd name="connsiteY22" fmla="*/ 2924225 h 2944545"/>
              <a:gd name="connsiteX0" fmla="*/ 534754 w 747801"/>
              <a:gd name="connsiteY0" fmla="*/ 2924225 h 2944545"/>
              <a:gd name="connsiteX1" fmla="*/ 616034 w 747801"/>
              <a:gd name="connsiteY1" fmla="*/ 2456865 h 2944545"/>
              <a:gd name="connsiteX2" fmla="*/ 564281 w 747801"/>
              <a:gd name="connsiteY2" fmla="*/ 1199883 h 2944545"/>
              <a:gd name="connsiteX3" fmla="*/ 341714 w 747801"/>
              <a:gd name="connsiteY3" fmla="*/ 856665 h 2944545"/>
              <a:gd name="connsiteX4" fmla="*/ 323616 w 747801"/>
              <a:gd name="connsiteY4" fmla="*/ 657910 h 2944545"/>
              <a:gd name="connsiteX5" fmla="*/ 118194 w 747801"/>
              <a:gd name="connsiteY5" fmla="*/ 511225 h 2944545"/>
              <a:gd name="connsiteX6" fmla="*/ 133434 w 747801"/>
              <a:gd name="connsiteY6" fmla="*/ 389305 h 2944545"/>
              <a:gd name="connsiteX7" fmla="*/ 1671 w 747801"/>
              <a:gd name="connsiteY7" fmla="*/ 272782 h 2944545"/>
              <a:gd name="connsiteX8" fmla="*/ 76708 w 747801"/>
              <a:gd name="connsiteY8" fmla="*/ 16772 h 2944545"/>
              <a:gd name="connsiteX9" fmla="*/ 162326 w 747801"/>
              <a:gd name="connsiteY9" fmla="*/ 19100 h 2944545"/>
              <a:gd name="connsiteX10" fmla="*/ 131848 w 747801"/>
              <a:gd name="connsiteY10" fmla="*/ 166104 h 2944545"/>
              <a:gd name="connsiteX11" fmla="*/ 98827 w 747801"/>
              <a:gd name="connsiteY11" fmla="*/ 283577 h 2944545"/>
              <a:gd name="connsiteX12" fmla="*/ 222334 w 747801"/>
              <a:gd name="connsiteY12" fmla="*/ 395020 h 2944545"/>
              <a:gd name="connsiteX13" fmla="*/ 193759 w 747801"/>
              <a:gd name="connsiteY13" fmla="*/ 489952 h 2944545"/>
              <a:gd name="connsiteX14" fmla="*/ 374099 w 747801"/>
              <a:gd name="connsiteY14" fmla="*/ 620763 h 2944545"/>
              <a:gd name="connsiteX15" fmla="*/ 406167 w 747801"/>
              <a:gd name="connsiteY15" fmla="*/ 853490 h 2944545"/>
              <a:gd name="connsiteX16" fmla="*/ 616034 w 747801"/>
              <a:gd name="connsiteY16" fmla="*/ 1166545 h 2944545"/>
              <a:gd name="connsiteX17" fmla="*/ 739860 w 747801"/>
              <a:gd name="connsiteY17" fmla="*/ 2539417 h 2944545"/>
              <a:gd name="connsiteX18" fmla="*/ 712554 w 747801"/>
              <a:gd name="connsiteY18" fmla="*/ 2944545 h 2944545"/>
              <a:gd name="connsiteX19" fmla="*/ 668104 w 747801"/>
              <a:gd name="connsiteY19" fmla="*/ 2941370 h 2944545"/>
              <a:gd name="connsiteX20" fmla="*/ 560154 w 747801"/>
              <a:gd name="connsiteY20" fmla="*/ 2939465 h 2944545"/>
              <a:gd name="connsiteX21" fmla="*/ 524594 w 747801"/>
              <a:gd name="connsiteY21" fmla="*/ 2934385 h 2944545"/>
              <a:gd name="connsiteX22" fmla="*/ 534754 w 747801"/>
              <a:gd name="connsiteY22" fmla="*/ 2924225 h 2944545"/>
              <a:gd name="connsiteX0" fmla="*/ 534754 w 747801"/>
              <a:gd name="connsiteY0" fmla="*/ 2924225 h 2944545"/>
              <a:gd name="connsiteX1" fmla="*/ 616034 w 747801"/>
              <a:gd name="connsiteY1" fmla="*/ 2456865 h 2944545"/>
              <a:gd name="connsiteX2" fmla="*/ 564281 w 747801"/>
              <a:gd name="connsiteY2" fmla="*/ 1199883 h 2944545"/>
              <a:gd name="connsiteX3" fmla="*/ 341714 w 747801"/>
              <a:gd name="connsiteY3" fmla="*/ 856665 h 2944545"/>
              <a:gd name="connsiteX4" fmla="*/ 323616 w 747801"/>
              <a:gd name="connsiteY4" fmla="*/ 657910 h 2944545"/>
              <a:gd name="connsiteX5" fmla="*/ 118194 w 747801"/>
              <a:gd name="connsiteY5" fmla="*/ 511225 h 2944545"/>
              <a:gd name="connsiteX6" fmla="*/ 133434 w 747801"/>
              <a:gd name="connsiteY6" fmla="*/ 389305 h 2944545"/>
              <a:gd name="connsiteX7" fmla="*/ 1671 w 747801"/>
              <a:gd name="connsiteY7" fmla="*/ 272782 h 2944545"/>
              <a:gd name="connsiteX8" fmla="*/ 76708 w 747801"/>
              <a:gd name="connsiteY8" fmla="*/ 16772 h 2944545"/>
              <a:gd name="connsiteX9" fmla="*/ 162326 w 747801"/>
              <a:gd name="connsiteY9" fmla="*/ 19100 h 2944545"/>
              <a:gd name="connsiteX10" fmla="*/ 131848 w 747801"/>
              <a:gd name="connsiteY10" fmla="*/ 166104 h 2944545"/>
              <a:gd name="connsiteX11" fmla="*/ 98827 w 747801"/>
              <a:gd name="connsiteY11" fmla="*/ 283577 h 2944545"/>
              <a:gd name="connsiteX12" fmla="*/ 222334 w 747801"/>
              <a:gd name="connsiteY12" fmla="*/ 395020 h 2944545"/>
              <a:gd name="connsiteX13" fmla="*/ 193759 w 747801"/>
              <a:gd name="connsiteY13" fmla="*/ 489952 h 2944545"/>
              <a:gd name="connsiteX14" fmla="*/ 374099 w 747801"/>
              <a:gd name="connsiteY14" fmla="*/ 620763 h 2944545"/>
              <a:gd name="connsiteX15" fmla="*/ 406167 w 747801"/>
              <a:gd name="connsiteY15" fmla="*/ 853490 h 2944545"/>
              <a:gd name="connsiteX16" fmla="*/ 616034 w 747801"/>
              <a:gd name="connsiteY16" fmla="*/ 1166545 h 2944545"/>
              <a:gd name="connsiteX17" fmla="*/ 739860 w 747801"/>
              <a:gd name="connsiteY17" fmla="*/ 2539417 h 2944545"/>
              <a:gd name="connsiteX18" fmla="*/ 712554 w 747801"/>
              <a:gd name="connsiteY18" fmla="*/ 2944545 h 2944545"/>
              <a:gd name="connsiteX19" fmla="*/ 560154 w 747801"/>
              <a:gd name="connsiteY19" fmla="*/ 2939465 h 2944545"/>
              <a:gd name="connsiteX20" fmla="*/ 524594 w 747801"/>
              <a:gd name="connsiteY20" fmla="*/ 2934385 h 2944545"/>
              <a:gd name="connsiteX21" fmla="*/ 534754 w 747801"/>
              <a:gd name="connsiteY21" fmla="*/ 2924225 h 2944545"/>
              <a:gd name="connsiteX0" fmla="*/ 534754 w 747801"/>
              <a:gd name="connsiteY0" fmla="*/ 2924225 h 2944545"/>
              <a:gd name="connsiteX1" fmla="*/ 616034 w 747801"/>
              <a:gd name="connsiteY1" fmla="*/ 2456865 h 2944545"/>
              <a:gd name="connsiteX2" fmla="*/ 564281 w 747801"/>
              <a:gd name="connsiteY2" fmla="*/ 1199883 h 2944545"/>
              <a:gd name="connsiteX3" fmla="*/ 341714 w 747801"/>
              <a:gd name="connsiteY3" fmla="*/ 856665 h 2944545"/>
              <a:gd name="connsiteX4" fmla="*/ 323616 w 747801"/>
              <a:gd name="connsiteY4" fmla="*/ 657910 h 2944545"/>
              <a:gd name="connsiteX5" fmla="*/ 118194 w 747801"/>
              <a:gd name="connsiteY5" fmla="*/ 511225 h 2944545"/>
              <a:gd name="connsiteX6" fmla="*/ 133434 w 747801"/>
              <a:gd name="connsiteY6" fmla="*/ 389305 h 2944545"/>
              <a:gd name="connsiteX7" fmla="*/ 1671 w 747801"/>
              <a:gd name="connsiteY7" fmla="*/ 272782 h 2944545"/>
              <a:gd name="connsiteX8" fmla="*/ 76708 w 747801"/>
              <a:gd name="connsiteY8" fmla="*/ 16772 h 2944545"/>
              <a:gd name="connsiteX9" fmla="*/ 162326 w 747801"/>
              <a:gd name="connsiteY9" fmla="*/ 19100 h 2944545"/>
              <a:gd name="connsiteX10" fmla="*/ 131848 w 747801"/>
              <a:gd name="connsiteY10" fmla="*/ 166104 h 2944545"/>
              <a:gd name="connsiteX11" fmla="*/ 98827 w 747801"/>
              <a:gd name="connsiteY11" fmla="*/ 283577 h 2944545"/>
              <a:gd name="connsiteX12" fmla="*/ 222334 w 747801"/>
              <a:gd name="connsiteY12" fmla="*/ 395020 h 2944545"/>
              <a:gd name="connsiteX13" fmla="*/ 193759 w 747801"/>
              <a:gd name="connsiteY13" fmla="*/ 489952 h 2944545"/>
              <a:gd name="connsiteX14" fmla="*/ 374099 w 747801"/>
              <a:gd name="connsiteY14" fmla="*/ 620763 h 2944545"/>
              <a:gd name="connsiteX15" fmla="*/ 406167 w 747801"/>
              <a:gd name="connsiteY15" fmla="*/ 853490 h 2944545"/>
              <a:gd name="connsiteX16" fmla="*/ 616034 w 747801"/>
              <a:gd name="connsiteY16" fmla="*/ 1166545 h 2944545"/>
              <a:gd name="connsiteX17" fmla="*/ 739860 w 747801"/>
              <a:gd name="connsiteY17" fmla="*/ 2539417 h 2944545"/>
              <a:gd name="connsiteX18" fmla="*/ 712554 w 747801"/>
              <a:gd name="connsiteY18" fmla="*/ 2944545 h 2944545"/>
              <a:gd name="connsiteX19" fmla="*/ 524594 w 747801"/>
              <a:gd name="connsiteY19" fmla="*/ 2934385 h 2944545"/>
              <a:gd name="connsiteX20" fmla="*/ 534754 w 747801"/>
              <a:gd name="connsiteY20" fmla="*/ 2924225 h 2944545"/>
              <a:gd name="connsiteX0" fmla="*/ 524594 w 747801"/>
              <a:gd name="connsiteY0" fmla="*/ 2934385 h 2944545"/>
              <a:gd name="connsiteX1" fmla="*/ 616034 w 747801"/>
              <a:gd name="connsiteY1" fmla="*/ 2456865 h 2944545"/>
              <a:gd name="connsiteX2" fmla="*/ 564281 w 747801"/>
              <a:gd name="connsiteY2" fmla="*/ 1199883 h 2944545"/>
              <a:gd name="connsiteX3" fmla="*/ 341714 w 747801"/>
              <a:gd name="connsiteY3" fmla="*/ 856665 h 2944545"/>
              <a:gd name="connsiteX4" fmla="*/ 323616 w 747801"/>
              <a:gd name="connsiteY4" fmla="*/ 657910 h 2944545"/>
              <a:gd name="connsiteX5" fmla="*/ 118194 w 747801"/>
              <a:gd name="connsiteY5" fmla="*/ 511225 h 2944545"/>
              <a:gd name="connsiteX6" fmla="*/ 133434 w 747801"/>
              <a:gd name="connsiteY6" fmla="*/ 389305 h 2944545"/>
              <a:gd name="connsiteX7" fmla="*/ 1671 w 747801"/>
              <a:gd name="connsiteY7" fmla="*/ 272782 h 2944545"/>
              <a:gd name="connsiteX8" fmla="*/ 76708 w 747801"/>
              <a:gd name="connsiteY8" fmla="*/ 16772 h 2944545"/>
              <a:gd name="connsiteX9" fmla="*/ 162326 w 747801"/>
              <a:gd name="connsiteY9" fmla="*/ 19100 h 2944545"/>
              <a:gd name="connsiteX10" fmla="*/ 131848 w 747801"/>
              <a:gd name="connsiteY10" fmla="*/ 166104 h 2944545"/>
              <a:gd name="connsiteX11" fmla="*/ 98827 w 747801"/>
              <a:gd name="connsiteY11" fmla="*/ 283577 h 2944545"/>
              <a:gd name="connsiteX12" fmla="*/ 222334 w 747801"/>
              <a:gd name="connsiteY12" fmla="*/ 395020 h 2944545"/>
              <a:gd name="connsiteX13" fmla="*/ 193759 w 747801"/>
              <a:gd name="connsiteY13" fmla="*/ 489952 h 2944545"/>
              <a:gd name="connsiteX14" fmla="*/ 374099 w 747801"/>
              <a:gd name="connsiteY14" fmla="*/ 620763 h 2944545"/>
              <a:gd name="connsiteX15" fmla="*/ 406167 w 747801"/>
              <a:gd name="connsiteY15" fmla="*/ 853490 h 2944545"/>
              <a:gd name="connsiteX16" fmla="*/ 616034 w 747801"/>
              <a:gd name="connsiteY16" fmla="*/ 1166545 h 2944545"/>
              <a:gd name="connsiteX17" fmla="*/ 739860 w 747801"/>
              <a:gd name="connsiteY17" fmla="*/ 2539417 h 2944545"/>
              <a:gd name="connsiteX18" fmla="*/ 712554 w 747801"/>
              <a:gd name="connsiteY18" fmla="*/ 2944545 h 2944545"/>
              <a:gd name="connsiteX19" fmla="*/ 524594 w 747801"/>
              <a:gd name="connsiteY19" fmla="*/ 2934385 h 2944545"/>
              <a:gd name="connsiteX0" fmla="*/ 524594 w 747801"/>
              <a:gd name="connsiteY0" fmla="*/ 2934385 h 2944545"/>
              <a:gd name="connsiteX1" fmla="*/ 616034 w 747801"/>
              <a:gd name="connsiteY1" fmla="*/ 2456865 h 2944545"/>
              <a:gd name="connsiteX2" fmla="*/ 564281 w 747801"/>
              <a:gd name="connsiteY2" fmla="*/ 1199883 h 2944545"/>
              <a:gd name="connsiteX3" fmla="*/ 341714 w 747801"/>
              <a:gd name="connsiteY3" fmla="*/ 856665 h 2944545"/>
              <a:gd name="connsiteX4" fmla="*/ 323616 w 747801"/>
              <a:gd name="connsiteY4" fmla="*/ 657910 h 2944545"/>
              <a:gd name="connsiteX5" fmla="*/ 118194 w 747801"/>
              <a:gd name="connsiteY5" fmla="*/ 511225 h 2944545"/>
              <a:gd name="connsiteX6" fmla="*/ 133434 w 747801"/>
              <a:gd name="connsiteY6" fmla="*/ 389305 h 2944545"/>
              <a:gd name="connsiteX7" fmla="*/ 1671 w 747801"/>
              <a:gd name="connsiteY7" fmla="*/ 272782 h 2944545"/>
              <a:gd name="connsiteX8" fmla="*/ 76708 w 747801"/>
              <a:gd name="connsiteY8" fmla="*/ 16772 h 2944545"/>
              <a:gd name="connsiteX9" fmla="*/ 162326 w 747801"/>
              <a:gd name="connsiteY9" fmla="*/ 19100 h 2944545"/>
              <a:gd name="connsiteX10" fmla="*/ 131848 w 747801"/>
              <a:gd name="connsiteY10" fmla="*/ 166104 h 2944545"/>
              <a:gd name="connsiteX11" fmla="*/ 98827 w 747801"/>
              <a:gd name="connsiteY11" fmla="*/ 283577 h 2944545"/>
              <a:gd name="connsiteX12" fmla="*/ 222334 w 747801"/>
              <a:gd name="connsiteY12" fmla="*/ 395020 h 2944545"/>
              <a:gd name="connsiteX13" fmla="*/ 193759 w 747801"/>
              <a:gd name="connsiteY13" fmla="*/ 489952 h 2944545"/>
              <a:gd name="connsiteX14" fmla="*/ 374099 w 747801"/>
              <a:gd name="connsiteY14" fmla="*/ 620763 h 2944545"/>
              <a:gd name="connsiteX15" fmla="*/ 406167 w 747801"/>
              <a:gd name="connsiteY15" fmla="*/ 853490 h 2944545"/>
              <a:gd name="connsiteX16" fmla="*/ 616034 w 747801"/>
              <a:gd name="connsiteY16" fmla="*/ 1166545 h 2944545"/>
              <a:gd name="connsiteX17" fmla="*/ 739860 w 747801"/>
              <a:gd name="connsiteY17" fmla="*/ 2539417 h 2944545"/>
              <a:gd name="connsiteX18" fmla="*/ 712554 w 747801"/>
              <a:gd name="connsiteY18" fmla="*/ 2944545 h 2944545"/>
              <a:gd name="connsiteX19" fmla="*/ 524594 w 747801"/>
              <a:gd name="connsiteY19" fmla="*/ 2934385 h 2944545"/>
              <a:gd name="connsiteX0" fmla="*/ 524594 w 752424"/>
              <a:gd name="connsiteY0" fmla="*/ 2934385 h 2944545"/>
              <a:gd name="connsiteX1" fmla="*/ 616034 w 752424"/>
              <a:gd name="connsiteY1" fmla="*/ 2456865 h 2944545"/>
              <a:gd name="connsiteX2" fmla="*/ 564281 w 752424"/>
              <a:gd name="connsiteY2" fmla="*/ 1199883 h 2944545"/>
              <a:gd name="connsiteX3" fmla="*/ 341714 w 752424"/>
              <a:gd name="connsiteY3" fmla="*/ 856665 h 2944545"/>
              <a:gd name="connsiteX4" fmla="*/ 323616 w 752424"/>
              <a:gd name="connsiteY4" fmla="*/ 657910 h 2944545"/>
              <a:gd name="connsiteX5" fmla="*/ 118194 w 752424"/>
              <a:gd name="connsiteY5" fmla="*/ 511225 h 2944545"/>
              <a:gd name="connsiteX6" fmla="*/ 133434 w 752424"/>
              <a:gd name="connsiteY6" fmla="*/ 389305 h 2944545"/>
              <a:gd name="connsiteX7" fmla="*/ 1671 w 752424"/>
              <a:gd name="connsiteY7" fmla="*/ 272782 h 2944545"/>
              <a:gd name="connsiteX8" fmla="*/ 76708 w 752424"/>
              <a:gd name="connsiteY8" fmla="*/ 16772 h 2944545"/>
              <a:gd name="connsiteX9" fmla="*/ 162326 w 752424"/>
              <a:gd name="connsiteY9" fmla="*/ 19100 h 2944545"/>
              <a:gd name="connsiteX10" fmla="*/ 131848 w 752424"/>
              <a:gd name="connsiteY10" fmla="*/ 166104 h 2944545"/>
              <a:gd name="connsiteX11" fmla="*/ 98827 w 752424"/>
              <a:gd name="connsiteY11" fmla="*/ 283577 h 2944545"/>
              <a:gd name="connsiteX12" fmla="*/ 222334 w 752424"/>
              <a:gd name="connsiteY12" fmla="*/ 395020 h 2944545"/>
              <a:gd name="connsiteX13" fmla="*/ 193759 w 752424"/>
              <a:gd name="connsiteY13" fmla="*/ 489952 h 2944545"/>
              <a:gd name="connsiteX14" fmla="*/ 374099 w 752424"/>
              <a:gd name="connsiteY14" fmla="*/ 620763 h 2944545"/>
              <a:gd name="connsiteX15" fmla="*/ 406167 w 752424"/>
              <a:gd name="connsiteY15" fmla="*/ 853490 h 2944545"/>
              <a:gd name="connsiteX16" fmla="*/ 616034 w 752424"/>
              <a:gd name="connsiteY16" fmla="*/ 1166545 h 2944545"/>
              <a:gd name="connsiteX17" fmla="*/ 739860 w 752424"/>
              <a:gd name="connsiteY17" fmla="*/ 2539417 h 2944545"/>
              <a:gd name="connsiteX18" fmla="*/ 712554 w 752424"/>
              <a:gd name="connsiteY18" fmla="*/ 2944545 h 2944545"/>
              <a:gd name="connsiteX19" fmla="*/ 524594 w 752424"/>
              <a:gd name="connsiteY19" fmla="*/ 2934385 h 2944545"/>
              <a:gd name="connsiteX0" fmla="*/ 524594 w 747020"/>
              <a:gd name="connsiteY0" fmla="*/ 2934385 h 2944545"/>
              <a:gd name="connsiteX1" fmla="*/ 616034 w 747020"/>
              <a:gd name="connsiteY1" fmla="*/ 2456865 h 2944545"/>
              <a:gd name="connsiteX2" fmla="*/ 564281 w 747020"/>
              <a:gd name="connsiteY2" fmla="*/ 1199883 h 2944545"/>
              <a:gd name="connsiteX3" fmla="*/ 341714 w 747020"/>
              <a:gd name="connsiteY3" fmla="*/ 856665 h 2944545"/>
              <a:gd name="connsiteX4" fmla="*/ 323616 w 747020"/>
              <a:gd name="connsiteY4" fmla="*/ 657910 h 2944545"/>
              <a:gd name="connsiteX5" fmla="*/ 118194 w 747020"/>
              <a:gd name="connsiteY5" fmla="*/ 511225 h 2944545"/>
              <a:gd name="connsiteX6" fmla="*/ 133434 w 747020"/>
              <a:gd name="connsiteY6" fmla="*/ 389305 h 2944545"/>
              <a:gd name="connsiteX7" fmla="*/ 1671 w 747020"/>
              <a:gd name="connsiteY7" fmla="*/ 272782 h 2944545"/>
              <a:gd name="connsiteX8" fmla="*/ 76708 w 747020"/>
              <a:gd name="connsiteY8" fmla="*/ 16772 h 2944545"/>
              <a:gd name="connsiteX9" fmla="*/ 162326 w 747020"/>
              <a:gd name="connsiteY9" fmla="*/ 19100 h 2944545"/>
              <a:gd name="connsiteX10" fmla="*/ 131848 w 747020"/>
              <a:gd name="connsiteY10" fmla="*/ 166104 h 2944545"/>
              <a:gd name="connsiteX11" fmla="*/ 98827 w 747020"/>
              <a:gd name="connsiteY11" fmla="*/ 283577 h 2944545"/>
              <a:gd name="connsiteX12" fmla="*/ 222334 w 747020"/>
              <a:gd name="connsiteY12" fmla="*/ 395020 h 2944545"/>
              <a:gd name="connsiteX13" fmla="*/ 193759 w 747020"/>
              <a:gd name="connsiteY13" fmla="*/ 489952 h 2944545"/>
              <a:gd name="connsiteX14" fmla="*/ 374099 w 747020"/>
              <a:gd name="connsiteY14" fmla="*/ 620763 h 2944545"/>
              <a:gd name="connsiteX15" fmla="*/ 406167 w 747020"/>
              <a:gd name="connsiteY15" fmla="*/ 853490 h 2944545"/>
              <a:gd name="connsiteX16" fmla="*/ 616034 w 747020"/>
              <a:gd name="connsiteY16" fmla="*/ 1166545 h 2944545"/>
              <a:gd name="connsiteX17" fmla="*/ 739860 w 747020"/>
              <a:gd name="connsiteY17" fmla="*/ 2539417 h 2944545"/>
              <a:gd name="connsiteX18" fmla="*/ 672867 w 747020"/>
              <a:gd name="connsiteY18" fmla="*/ 2944545 h 2944545"/>
              <a:gd name="connsiteX19" fmla="*/ 524594 w 747020"/>
              <a:gd name="connsiteY19" fmla="*/ 2934385 h 2944545"/>
              <a:gd name="connsiteX0" fmla="*/ 524594 w 746226"/>
              <a:gd name="connsiteY0" fmla="*/ 2934385 h 2944545"/>
              <a:gd name="connsiteX1" fmla="*/ 616034 w 746226"/>
              <a:gd name="connsiteY1" fmla="*/ 2456865 h 2944545"/>
              <a:gd name="connsiteX2" fmla="*/ 564281 w 746226"/>
              <a:gd name="connsiteY2" fmla="*/ 1199883 h 2944545"/>
              <a:gd name="connsiteX3" fmla="*/ 341714 w 746226"/>
              <a:gd name="connsiteY3" fmla="*/ 856665 h 2944545"/>
              <a:gd name="connsiteX4" fmla="*/ 323616 w 746226"/>
              <a:gd name="connsiteY4" fmla="*/ 657910 h 2944545"/>
              <a:gd name="connsiteX5" fmla="*/ 118194 w 746226"/>
              <a:gd name="connsiteY5" fmla="*/ 511225 h 2944545"/>
              <a:gd name="connsiteX6" fmla="*/ 133434 w 746226"/>
              <a:gd name="connsiteY6" fmla="*/ 389305 h 2944545"/>
              <a:gd name="connsiteX7" fmla="*/ 1671 w 746226"/>
              <a:gd name="connsiteY7" fmla="*/ 272782 h 2944545"/>
              <a:gd name="connsiteX8" fmla="*/ 76708 w 746226"/>
              <a:gd name="connsiteY8" fmla="*/ 16772 h 2944545"/>
              <a:gd name="connsiteX9" fmla="*/ 162326 w 746226"/>
              <a:gd name="connsiteY9" fmla="*/ 19100 h 2944545"/>
              <a:gd name="connsiteX10" fmla="*/ 131848 w 746226"/>
              <a:gd name="connsiteY10" fmla="*/ 166104 h 2944545"/>
              <a:gd name="connsiteX11" fmla="*/ 98827 w 746226"/>
              <a:gd name="connsiteY11" fmla="*/ 283577 h 2944545"/>
              <a:gd name="connsiteX12" fmla="*/ 222334 w 746226"/>
              <a:gd name="connsiteY12" fmla="*/ 395020 h 2944545"/>
              <a:gd name="connsiteX13" fmla="*/ 193759 w 746226"/>
              <a:gd name="connsiteY13" fmla="*/ 489952 h 2944545"/>
              <a:gd name="connsiteX14" fmla="*/ 374099 w 746226"/>
              <a:gd name="connsiteY14" fmla="*/ 620763 h 2944545"/>
              <a:gd name="connsiteX15" fmla="*/ 406167 w 746226"/>
              <a:gd name="connsiteY15" fmla="*/ 853490 h 2944545"/>
              <a:gd name="connsiteX16" fmla="*/ 616034 w 746226"/>
              <a:gd name="connsiteY16" fmla="*/ 1166545 h 2944545"/>
              <a:gd name="connsiteX17" fmla="*/ 739860 w 746226"/>
              <a:gd name="connsiteY17" fmla="*/ 2539417 h 2944545"/>
              <a:gd name="connsiteX18" fmla="*/ 661754 w 746226"/>
              <a:gd name="connsiteY18" fmla="*/ 2944545 h 2944545"/>
              <a:gd name="connsiteX19" fmla="*/ 524594 w 746226"/>
              <a:gd name="connsiteY19" fmla="*/ 2934385 h 2944545"/>
              <a:gd name="connsiteX0" fmla="*/ 524594 w 746226"/>
              <a:gd name="connsiteY0" fmla="*/ 2934385 h 2944545"/>
              <a:gd name="connsiteX1" fmla="*/ 616034 w 746226"/>
              <a:gd name="connsiteY1" fmla="*/ 2456865 h 2944545"/>
              <a:gd name="connsiteX2" fmla="*/ 564281 w 746226"/>
              <a:gd name="connsiteY2" fmla="*/ 1199883 h 2944545"/>
              <a:gd name="connsiteX3" fmla="*/ 341714 w 746226"/>
              <a:gd name="connsiteY3" fmla="*/ 856665 h 2944545"/>
              <a:gd name="connsiteX4" fmla="*/ 323616 w 746226"/>
              <a:gd name="connsiteY4" fmla="*/ 657910 h 2944545"/>
              <a:gd name="connsiteX5" fmla="*/ 118194 w 746226"/>
              <a:gd name="connsiteY5" fmla="*/ 511225 h 2944545"/>
              <a:gd name="connsiteX6" fmla="*/ 133434 w 746226"/>
              <a:gd name="connsiteY6" fmla="*/ 389305 h 2944545"/>
              <a:gd name="connsiteX7" fmla="*/ 1671 w 746226"/>
              <a:gd name="connsiteY7" fmla="*/ 272782 h 2944545"/>
              <a:gd name="connsiteX8" fmla="*/ 76708 w 746226"/>
              <a:gd name="connsiteY8" fmla="*/ 16772 h 2944545"/>
              <a:gd name="connsiteX9" fmla="*/ 162326 w 746226"/>
              <a:gd name="connsiteY9" fmla="*/ 19100 h 2944545"/>
              <a:gd name="connsiteX10" fmla="*/ 131848 w 746226"/>
              <a:gd name="connsiteY10" fmla="*/ 166104 h 2944545"/>
              <a:gd name="connsiteX11" fmla="*/ 98827 w 746226"/>
              <a:gd name="connsiteY11" fmla="*/ 283577 h 2944545"/>
              <a:gd name="connsiteX12" fmla="*/ 222334 w 746226"/>
              <a:gd name="connsiteY12" fmla="*/ 395020 h 2944545"/>
              <a:gd name="connsiteX13" fmla="*/ 193759 w 746226"/>
              <a:gd name="connsiteY13" fmla="*/ 489952 h 2944545"/>
              <a:gd name="connsiteX14" fmla="*/ 374099 w 746226"/>
              <a:gd name="connsiteY14" fmla="*/ 620763 h 2944545"/>
              <a:gd name="connsiteX15" fmla="*/ 406167 w 746226"/>
              <a:gd name="connsiteY15" fmla="*/ 853490 h 2944545"/>
              <a:gd name="connsiteX16" fmla="*/ 616034 w 746226"/>
              <a:gd name="connsiteY16" fmla="*/ 1166545 h 2944545"/>
              <a:gd name="connsiteX17" fmla="*/ 739860 w 746226"/>
              <a:gd name="connsiteY17" fmla="*/ 2539417 h 2944545"/>
              <a:gd name="connsiteX18" fmla="*/ 661754 w 746226"/>
              <a:gd name="connsiteY18" fmla="*/ 2944545 h 2944545"/>
              <a:gd name="connsiteX19" fmla="*/ 524594 w 746226"/>
              <a:gd name="connsiteY19" fmla="*/ 2934385 h 2944545"/>
              <a:gd name="connsiteX0" fmla="*/ 524594 w 739860"/>
              <a:gd name="connsiteY0" fmla="*/ 2934385 h 2944545"/>
              <a:gd name="connsiteX1" fmla="*/ 616034 w 739860"/>
              <a:gd name="connsiteY1" fmla="*/ 2456865 h 2944545"/>
              <a:gd name="connsiteX2" fmla="*/ 564281 w 739860"/>
              <a:gd name="connsiteY2" fmla="*/ 1199883 h 2944545"/>
              <a:gd name="connsiteX3" fmla="*/ 341714 w 739860"/>
              <a:gd name="connsiteY3" fmla="*/ 856665 h 2944545"/>
              <a:gd name="connsiteX4" fmla="*/ 323616 w 739860"/>
              <a:gd name="connsiteY4" fmla="*/ 657910 h 2944545"/>
              <a:gd name="connsiteX5" fmla="*/ 118194 w 739860"/>
              <a:gd name="connsiteY5" fmla="*/ 511225 h 2944545"/>
              <a:gd name="connsiteX6" fmla="*/ 133434 w 739860"/>
              <a:gd name="connsiteY6" fmla="*/ 389305 h 2944545"/>
              <a:gd name="connsiteX7" fmla="*/ 1671 w 739860"/>
              <a:gd name="connsiteY7" fmla="*/ 272782 h 2944545"/>
              <a:gd name="connsiteX8" fmla="*/ 76708 w 739860"/>
              <a:gd name="connsiteY8" fmla="*/ 16772 h 2944545"/>
              <a:gd name="connsiteX9" fmla="*/ 162326 w 739860"/>
              <a:gd name="connsiteY9" fmla="*/ 19100 h 2944545"/>
              <a:gd name="connsiteX10" fmla="*/ 131848 w 739860"/>
              <a:gd name="connsiteY10" fmla="*/ 166104 h 2944545"/>
              <a:gd name="connsiteX11" fmla="*/ 98827 w 739860"/>
              <a:gd name="connsiteY11" fmla="*/ 283577 h 2944545"/>
              <a:gd name="connsiteX12" fmla="*/ 222334 w 739860"/>
              <a:gd name="connsiteY12" fmla="*/ 395020 h 2944545"/>
              <a:gd name="connsiteX13" fmla="*/ 193759 w 739860"/>
              <a:gd name="connsiteY13" fmla="*/ 489952 h 2944545"/>
              <a:gd name="connsiteX14" fmla="*/ 374099 w 739860"/>
              <a:gd name="connsiteY14" fmla="*/ 620763 h 2944545"/>
              <a:gd name="connsiteX15" fmla="*/ 406167 w 739860"/>
              <a:gd name="connsiteY15" fmla="*/ 853490 h 2944545"/>
              <a:gd name="connsiteX16" fmla="*/ 616034 w 739860"/>
              <a:gd name="connsiteY16" fmla="*/ 1166545 h 2944545"/>
              <a:gd name="connsiteX17" fmla="*/ 739860 w 739860"/>
              <a:gd name="connsiteY17" fmla="*/ 2539417 h 2944545"/>
              <a:gd name="connsiteX18" fmla="*/ 661754 w 739860"/>
              <a:gd name="connsiteY18" fmla="*/ 2944545 h 2944545"/>
              <a:gd name="connsiteX19" fmla="*/ 524594 w 739860"/>
              <a:gd name="connsiteY19" fmla="*/ 2934385 h 2944545"/>
              <a:gd name="connsiteX0" fmla="*/ 524594 w 728748"/>
              <a:gd name="connsiteY0" fmla="*/ 2934385 h 2944545"/>
              <a:gd name="connsiteX1" fmla="*/ 616034 w 728748"/>
              <a:gd name="connsiteY1" fmla="*/ 2456865 h 2944545"/>
              <a:gd name="connsiteX2" fmla="*/ 564281 w 728748"/>
              <a:gd name="connsiteY2" fmla="*/ 1199883 h 2944545"/>
              <a:gd name="connsiteX3" fmla="*/ 341714 w 728748"/>
              <a:gd name="connsiteY3" fmla="*/ 856665 h 2944545"/>
              <a:gd name="connsiteX4" fmla="*/ 323616 w 728748"/>
              <a:gd name="connsiteY4" fmla="*/ 657910 h 2944545"/>
              <a:gd name="connsiteX5" fmla="*/ 118194 w 728748"/>
              <a:gd name="connsiteY5" fmla="*/ 511225 h 2944545"/>
              <a:gd name="connsiteX6" fmla="*/ 133434 w 728748"/>
              <a:gd name="connsiteY6" fmla="*/ 389305 h 2944545"/>
              <a:gd name="connsiteX7" fmla="*/ 1671 w 728748"/>
              <a:gd name="connsiteY7" fmla="*/ 272782 h 2944545"/>
              <a:gd name="connsiteX8" fmla="*/ 76708 w 728748"/>
              <a:gd name="connsiteY8" fmla="*/ 16772 h 2944545"/>
              <a:gd name="connsiteX9" fmla="*/ 162326 w 728748"/>
              <a:gd name="connsiteY9" fmla="*/ 19100 h 2944545"/>
              <a:gd name="connsiteX10" fmla="*/ 131848 w 728748"/>
              <a:gd name="connsiteY10" fmla="*/ 166104 h 2944545"/>
              <a:gd name="connsiteX11" fmla="*/ 98827 w 728748"/>
              <a:gd name="connsiteY11" fmla="*/ 283577 h 2944545"/>
              <a:gd name="connsiteX12" fmla="*/ 222334 w 728748"/>
              <a:gd name="connsiteY12" fmla="*/ 395020 h 2944545"/>
              <a:gd name="connsiteX13" fmla="*/ 193759 w 728748"/>
              <a:gd name="connsiteY13" fmla="*/ 489952 h 2944545"/>
              <a:gd name="connsiteX14" fmla="*/ 374099 w 728748"/>
              <a:gd name="connsiteY14" fmla="*/ 620763 h 2944545"/>
              <a:gd name="connsiteX15" fmla="*/ 406167 w 728748"/>
              <a:gd name="connsiteY15" fmla="*/ 853490 h 2944545"/>
              <a:gd name="connsiteX16" fmla="*/ 616034 w 728748"/>
              <a:gd name="connsiteY16" fmla="*/ 1166545 h 2944545"/>
              <a:gd name="connsiteX17" fmla="*/ 728748 w 728748"/>
              <a:gd name="connsiteY17" fmla="*/ 2539417 h 2944545"/>
              <a:gd name="connsiteX18" fmla="*/ 661754 w 728748"/>
              <a:gd name="connsiteY18" fmla="*/ 2944545 h 2944545"/>
              <a:gd name="connsiteX19" fmla="*/ 524594 w 728748"/>
              <a:gd name="connsiteY19" fmla="*/ 2934385 h 2944545"/>
              <a:gd name="connsiteX0" fmla="*/ 524594 w 728748"/>
              <a:gd name="connsiteY0" fmla="*/ 2934385 h 2944545"/>
              <a:gd name="connsiteX1" fmla="*/ 616034 w 728748"/>
              <a:gd name="connsiteY1" fmla="*/ 2456865 h 2944545"/>
              <a:gd name="connsiteX2" fmla="*/ 564281 w 728748"/>
              <a:gd name="connsiteY2" fmla="*/ 1199883 h 2944545"/>
              <a:gd name="connsiteX3" fmla="*/ 341714 w 728748"/>
              <a:gd name="connsiteY3" fmla="*/ 856665 h 2944545"/>
              <a:gd name="connsiteX4" fmla="*/ 323616 w 728748"/>
              <a:gd name="connsiteY4" fmla="*/ 657910 h 2944545"/>
              <a:gd name="connsiteX5" fmla="*/ 118194 w 728748"/>
              <a:gd name="connsiteY5" fmla="*/ 511225 h 2944545"/>
              <a:gd name="connsiteX6" fmla="*/ 133434 w 728748"/>
              <a:gd name="connsiteY6" fmla="*/ 389305 h 2944545"/>
              <a:gd name="connsiteX7" fmla="*/ 1671 w 728748"/>
              <a:gd name="connsiteY7" fmla="*/ 272782 h 2944545"/>
              <a:gd name="connsiteX8" fmla="*/ 76708 w 728748"/>
              <a:gd name="connsiteY8" fmla="*/ 16772 h 2944545"/>
              <a:gd name="connsiteX9" fmla="*/ 162326 w 728748"/>
              <a:gd name="connsiteY9" fmla="*/ 19100 h 2944545"/>
              <a:gd name="connsiteX10" fmla="*/ 131848 w 728748"/>
              <a:gd name="connsiteY10" fmla="*/ 166104 h 2944545"/>
              <a:gd name="connsiteX11" fmla="*/ 98827 w 728748"/>
              <a:gd name="connsiteY11" fmla="*/ 283577 h 2944545"/>
              <a:gd name="connsiteX12" fmla="*/ 222334 w 728748"/>
              <a:gd name="connsiteY12" fmla="*/ 395020 h 2944545"/>
              <a:gd name="connsiteX13" fmla="*/ 193759 w 728748"/>
              <a:gd name="connsiteY13" fmla="*/ 489952 h 2944545"/>
              <a:gd name="connsiteX14" fmla="*/ 374099 w 728748"/>
              <a:gd name="connsiteY14" fmla="*/ 620763 h 2944545"/>
              <a:gd name="connsiteX15" fmla="*/ 406167 w 728748"/>
              <a:gd name="connsiteY15" fmla="*/ 853490 h 2944545"/>
              <a:gd name="connsiteX16" fmla="*/ 616034 w 728748"/>
              <a:gd name="connsiteY16" fmla="*/ 1166545 h 2944545"/>
              <a:gd name="connsiteX17" fmla="*/ 728748 w 728748"/>
              <a:gd name="connsiteY17" fmla="*/ 2539417 h 2944545"/>
              <a:gd name="connsiteX18" fmla="*/ 661754 w 728748"/>
              <a:gd name="connsiteY18" fmla="*/ 2944545 h 2944545"/>
              <a:gd name="connsiteX19" fmla="*/ 524594 w 728748"/>
              <a:gd name="connsiteY19" fmla="*/ 2934385 h 2944545"/>
              <a:gd name="connsiteX0" fmla="*/ 524594 w 728769"/>
              <a:gd name="connsiteY0" fmla="*/ 2934385 h 2944545"/>
              <a:gd name="connsiteX1" fmla="*/ 616034 w 728769"/>
              <a:gd name="connsiteY1" fmla="*/ 2456865 h 2944545"/>
              <a:gd name="connsiteX2" fmla="*/ 564281 w 728769"/>
              <a:gd name="connsiteY2" fmla="*/ 1199883 h 2944545"/>
              <a:gd name="connsiteX3" fmla="*/ 341714 w 728769"/>
              <a:gd name="connsiteY3" fmla="*/ 856665 h 2944545"/>
              <a:gd name="connsiteX4" fmla="*/ 323616 w 728769"/>
              <a:gd name="connsiteY4" fmla="*/ 657910 h 2944545"/>
              <a:gd name="connsiteX5" fmla="*/ 118194 w 728769"/>
              <a:gd name="connsiteY5" fmla="*/ 511225 h 2944545"/>
              <a:gd name="connsiteX6" fmla="*/ 133434 w 728769"/>
              <a:gd name="connsiteY6" fmla="*/ 389305 h 2944545"/>
              <a:gd name="connsiteX7" fmla="*/ 1671 w 728769"/>
              <a:gd name="connsiteY7" fmla="*/ 272782 h 2944545"/>
              <a:gd name="connsiteX8" fmla="*/ 76708 w 728769"/>
              <a:gd name="connsiteY8" fmla="*/ 16772 h 2944545"/>
              <a:gd name="connsiteX9" fmla="*/ 162326 w 728769"/>
              <a:gd name="connsiteY9" fmla="*/ 19100 h 2944545"/>
              <a:gd name="connsiteX10" fmla="*/ 131848 w 728769"/>
              <a:gd name="connsiteY10" fmla="*/ 166104 h 2944545"/>
              <a:gd name="connsiteX11" fmla="*/ 98827 w 728769"/>
              <a:gd name="connsiteY11" fmla="*/ 283577 h 2944545"/>
              <a:gd name="connsiteX12" fmla="*/ 222334 w 728769"/>
              <a:gd name="connsiteY12" fmla="*/ 395020 h 2944545"/>
              <a:gd name="connsiteX13" fmla="*/ 193759 w 728769"/>
              <a:gd name="connsiteY13" fmla="*/ 489952 h 2944545"/>
              <a:gd name="connsiteX14" fmla="*/ 374099 w 728769"/>
              <a:gd name="connsiteY14" fmla="*/ 620763 h 2944545"/>
              <a:gd name="connsiteX15" fmla="*/ 406167 w 728769"/>
              <a:gd name="connsiteY15" fmla="*/ 853490 h 2944545"/>
              <a:gd name="connsiteX16" fmla="*/ 616034 w 728769"/>
              <a:gd name="connsiteY16" fmla="*/ 1166545 h 2944545"/>
              <a:gd name="connsiteX17" fmla="*/ 728748 w 728769"/>
              <a:gd name="connsiteY17" fmla="*/ 2539417 h 2944545"/>
              <a:gd name="connsiteX18" fmla="*/ 661754 w 728769"/>
              <a:gd name="connsiteY18" fmla="*/ 2944545 h 2944545"/>
              <a:gd name="connsiteX19" fmla="*/ 524594 w 728769"/>
              <a:gd name="connsiteY19" fmla="*/ 2934385 h 2944545"/>
              <a:gd name="connsiteX0" fmla="*/ 524594 w 728769"/>
              <a:gd name="connsiteY0" fmla="*/ 2934385 h 2944545"/>
              <a:gd name="connsiteX1" fmla="*/ 616034 w 728769"/>
              <a:gd name="connsiteY1" fmla="*/ 2456865 h 2944545"/>
              <a:gd name="connsiteX2" fmla="*/ 564281 w 728769"/>
              <a:gd name="connsiteY2" fmla="*/ 1199883 h 2944545"/>
              <a:gd name="connsiteX3" fmla="*/ 341714 w 728769"/>
              <a:gd name="connsiteY3" fmla="*/ 856665 h 2944545"/>
              <a:gd name="connsiteX4" fmla="*/ 323616 w 728769"/>
              <a:gd name="connsiteY4" fmla="*/ 657910 h 2944545"/>
              <a:gd name="connsiteX5" fmla="*/ 118194 w 728769"/>
              <a:gd name="connsiteY5" fmla="*/ 511225 h 2944545"/>
              <a:gd name="connsiteX6" fmla="*/ 133434 w 728769"/>
              <a:gd name="connsiteY6" fmla="*/ 389305 h 2944545"/>
              <a:gd name="connsiteX7" fmla="*/ 1671 w 728769"/>
              <a:gd name="connsiteY7" fmla="*/ 272782 h 2944545"/>
              <a:gd name="connsiteX8" fmla="*/ 76708 w 728769"/>
              <a:gd name="connsiteY8" fmla="*/ 16772 h 2944545"/>
              <a:gd name="connsiteX9" fmla="*/ 162326 w 728769"/>
              <a:gd name="connsiteY9" fmla="*/ 19100 h 2944545"/>
              <a:gd name="connsiteX10" fmla="*/ 131848 w 728769"/>
              <a:gd name="connsiteY10" fmla="*/ 166104 h 2944545"/>
              <a:gd name="connsiteX11" fmla="*/ 98827 w 728769"/>
              <a:gd name="connsiteY11" fmla="*/ 283577 h 2944545"/>
              <a:gd name="connsiteX12" fmla="*/ 222334 w 728769"/>
              <a:gd name="connsiteY12" fmla="*/ 395020 h 2944545"/>
              <a:gd name="connsiteX13" fmla="*/ 193759 w 728769"/>
              <a:gd name="connsiteY13" fmla="*/ 489952 h 2944545"/>
              <a:gd name="connsiteX14" fmla="*/ 374099 w 728769"/>
              <a:gd name="connsiteY14" fmla="*/ 620763 h 2944545"/>
              <a:gd name="connsiteX15" fmla="*/ 406167 w 728769"/>
              <a:gd name="connsiteY15" fmla="*/ 853490 h 2944545"/>
              <a:gd name="connsiteX16" fmla="*/ 616034 w 728769"/>
              <a:gd name="connsiteY16" fmla="*/ 1166545 h 2944545"/>
              <a:gd name="connsiteX17" fmla="*/ 728748 w 728769"/>
              <a:gd name="connsiteY17" fmla="*/ 2539417 h 2944545"/>
              <a:gd name="connsiteX18" fmla="*/ 661754 w 728769"/>
              <a:gd name="connsiteY18" fmla="*/ 2944545 h 2944545"/>
              <a:gd name="connsiteX19" fmla="*/ 524594 w 728769"/>
              <a:gd name="connsiteY19" fmla="*/ 2934385 h 2944545"/>
              <a:gd name="connsiteX0" fmla="*/ 524594 w 728769"/>
              <a:gd name="connsiteY0" fmla="*/ 2934385 h 2944545"/>
              <a:gd name="connsiteX1" fmla="*/ 616034 w 728769"/>
              <a:gd name="connsiteY1" fmla="*/ 2456865 h 2944545"/>
              <a:gd name="connsiteX2" fmla="*/ 564281 w 728769"/>
              <a:gd name="connsiteY2" fmla="*/ 1199883 h 2944545"/>
              <a:gd name="connsiteX3" fmla="*/ 341714 w 728769"/>
              <a:gd name="connsiteY3" fmla="*/ 856665 h 2944545"/>
              <a:gd name="connsiteX4" fmla="*/ 323616 w 728769"/>
              <a:gd name="connsiteY4" fmla="*/ 657910 h 2944545"/>
              <a:gd name="connsiteX5" fmla="*/ 118194 w 728769"/>
              <a:gd name="connsiteY5" fmla="*/ 511225 h 2944545"/>
              <a:gd name="connsiteX6" fmla="*/ 133434 w 728769"/>
              <a:gd name="connsiteY6" fmla="*/ 389305 h 2944545"/>
              <a:gd name="connsiteX7" fmla="*/ 1671 w 728769"/>
              <a:gd name="connsiteY7" fmla="*/ 272782 h 2944545"/>
              <a:gd name="connsiteX8" fmla="*/ 76708 w 728769"/>
              <a:gd name="connsiteY8" fmla="*/ 16772 h 2944545"/>
              <a:gd name="connsiteX9" fmla="*/ 162326 w 728769"/>
              <a:gd name="connsiteY9" fmla="*/ 19100 h 2944545"/>
              <a:gd name="connsiteX10" fmla="*/ 131848 w 728769"/>
              <a:gd name="connsiteY10" fmla="*/ 166104 h 2944545"/>
              <a:gd name="connsiteX11" fmla="*/ 98827 w 728769"/>
              <a:gd name="connsiteY11" fmla="*/ 283577 h 2944545"/>
              <a:gd name="connsiteX12" fmla="*/ 222334 w 728769"/>
              <a:gd name="connsiteY12" fmla="*/ 395020 h 2944545"/>
              <a:gd name="connsiteX13" fmla="*/ 193759 w 728769"/>
              <a:gd name="connsiteY13" fmla="*/ 489952 h 2944545"/>
              <a:gd name="connsiteX14" fmla="*/ 374099 w 728769"/>
              <a:gd name="connsiteY14" fmla="*/ 620763 h 2944545"/>
              <a:gd name="connsiteX15" fmla="*/ 406167 w 728769"/>
              <a:gd name="connsiteY15" fmla="*/ 853490 h 2944545"/>
              <a:gd name="connsiteX16" fmla="*/ 616034 w 728769"/>
              <a:gd name="connsiteY16" fmla="*/ 1166545 h 2944545"/>
              <a:gd name="connsiteX17" fmla="*/ 728748 w 728769"/>
              <a:gd name="connsiteY17" fmla="*/ 2539417 h 2944545"/>
              <a:gd name="connsiteX18" fmla="*/ 661754 w 728769"/>
              <a:gd name="connsiteY18" fmla="*/ 2944545 h 2944545"/>
              <a:gd name="connsiteX19" fmla="*/ 524594 w 728769"/>
              <a:gd name="connsiteY19" fmla="*/ 2934385 h 2944545"/>
              <a:gd name="connsiteX0" fmla="*/ 524594 w 728776"/>
              <a:gd name="connsiteY0" fmla="*/ 2934385 h 2944545"/>
              <a:gd name="connsiteX1" fmla="*/ 616034 w 728776"/>
              <a:gd name="connsiteY1" fmla="*/ 2456865 h 2944545"/>
              <a:gd name="connsiteX2" fmla="*/ 564281 w 728776"/>
              <a:gd name="connsiteY2" fmla="*/ 1199883 h 2944545"/>
              <a:gd name="connsiteX3" fmla="*/ 341714 w 728776"/>
              <a:gd name="connsiteY3" fmla="*/ 856665 h 2944545"/>
              <a:gd name="connsiteX4" fmla="*/ 323616 w 728776"/>
              <a:gd name="connsiteY4" fmla="*/ 657910 h 2944545"/>
              <a:gd name="connsiteX5" fmla="*/ 118194 w 728776"/>
              <a:gd name="connsiteY5" fmla="*/ 511225 h 2944545"/>
              <a:gd name="connsiteX6" fmla="*/ 133434 w 728776"/>
              <a:gd name="connsiteY6" fmla="*/ 389305 h 2944545"/>
              <a:gd name="connsiteX7" fmla="*/ 1671 w 728776"/>
              <a:gd name="connsiteY7" fmla="*/ 272782 h 2944545"/>
              <a:gd name="connsiteX8" fmla="*/ 76708 w 728776"/>
              <a:gd name="connsiteY8" fmla="*/ 16772 h 2944545"/>
              <a:gd name="connsiteX9" fmla="*/ 162326 w 728776"/>
              <a:gd name="connsiteY9" fmla="*/ 19100 h 2944545"/>
              <a:gd name="connsiteX10" fmla="*/ 131848 w 728776"/>
              <a:gd name="connsiteY10" fmla="*/ 166104 h 2944545"/>
              <a:gd name="connsiteX11" fmla="*/ 98827 w 728776"/>
              <a:gd name="connsiteY11" fmla="*/ 283577 h 2944545"/>
              <a:gd name="connsiteX12" fmla="*/ 222334 w 728776"/>
              <a:gd name="connsiteY12" fmla="*/ 395020 h 2944545"/>
              <a:gd name="connsiteX13" fmla="*/ 193759 w 728776"/>
              <a:gd name="connsiteY13" fmla="*/ 489952 h 2944545"/>
              <a:gd name="connsiteX14" fmla="*/ 374099 w 728776"/>
              <a:gd name="connsiteY14" fmla="*/ 620763 h 2944545"/>
              <a:gd name="connsiteX15" fmla="*/ 406167 w 728776"/>
              <a:gd name="connsiteY15" fmla="*/ 853490 h 2944545"/>
              <a:gd name="connsiteX16" fmla="*/ 616034 w 728776"/>
              <a:gd name="connsiteY16" fmla="*/ 1166545 h 2944545"/>
              <a:gd name="connsiteX17" fmla="*/ 728748 w 728776"/>
              <a:gd name="connsiteY17" fmla="*/ 2539417 h 2944545"/>
              <a:gd name="connsiteX18" fmla="*/ 661754 w 728776"/>
              <a:gd name="connsiteY18" fmla="*/ 2944545 h 2944545"/>
              <a:gd name="connsiteX19" fmla="*/ 524594 w 728776"/>
              <a:gd name="connsiteY19" fmla="*/ 2934385 h 2944545"/>
              <a:gd name="connsiteX0" fmla="*/ 524594 w 728776"/>
              <a:gd name="connsiteY0" fmla="*/ 2934385 h 2944545"/>
              <a:gd name="connsiteX1" fmla="*/ 616034 w 728776"/>
              <a:gd name="connsiteY1" fmla="*/ 2456865 h 2944545"/>
              <a:gd name="connsiteX2" fmla="*/ 564281 w 728776"/>
              <a:gd name="connsiteY2" fmla="*/ 1199883 h 2944545"/>
              <a:gd name="connsiteX3" fmla="*/ 341714 w 728776"/>
              <a:gd name="connsiteY3" fmla="*/ 856665 h 2944545"/>
              <a:gd name="connsiteX4" fmla="*/ 323616 w 728776"/>
              <a:gd name="connsiteY4" fmla="*/ 657910 h 2944545"/>
              <a:gd name="connsiteX5" fmla="*/ 118194 w 728776"/>
              <a:gd name="connsiteY5" fmla="*/ 511225 h 2944545"/>
              <a:gd name="connsiteX6" fmla="*/ 133434 w 728776"/>
              <a:gd name="connsiteY6" fmla="*/ 389305 h 2944545"/>
              <a:gd name="connsiteX7" fmla="*/ 1671 w 728776"/>
              <a:gd name="connsiteY7" fmla="*/ 272782 h 2944545"/>
              <a:gd name="connsiteX8" fmla="*/ 76708 w 728776"/>
              <a:gd name="connsiteY8" fmla="*/ 16772 h 2944545"/>
              <a:gd name="connsiteX9" fmla="*/ 162326 w 728776"/>
              <a:gd name="connsiteY9" fmla="*/ 19100 h 2944545"/>
              <a:gd name="connsiteX10" fmla="*/ 131848 w 728776"/>
              <a:gd name="connsiteY10" fmla="*/ 166104 h 2944545"/>
              <a:gd name="connsiteX11" fmla="*/ 98827 w 728776"/>
              <a:gd name="connsiteY11" fmla="*/ 283577 h 2944545"/>
              <a:gd name="connsiteX12" fmla="*/ 222334 w 728776"/>
              <a:gd name="connsiteY12" fmla="*/ 395020 h 2944545"/>
              <a:gd name="connsiteX13" fmla="*/ 193759 w 728776"/>
              <a:gd name="connsiteY13" fmla="*/ 489952 h 2944545"/>
              <a:gd name="connsiteX14" fmla="*/ 374099 w 728776"/>
              <a:gd name="connsiteY14" fmla="*/ 620763 h 2944545"/>
              <a:gd name="connsiteX15" fmla="*/ 406167 w 728776"/>
              <a:gd name="connsiteY15" fmla="*/ 853490 h 2944545"/>
              <a:gd name="connsiteX16" fmla="*/ 616034 w 728776"/>
              <a:gd name="connsiteY16" fmla="*/ 1166545 h 2944545"/>
              <a:gd name="connsiteX17" fmla="*/ 728748 w 728776"/>
              <a:gd name="connsiteY17" fmla="*/ 2539417 h 2944545"/>
              <a:gd name="connsiteX18" fmla="*/ 661754 w 728776"/>
              <a:gd name="connsiteY18" fmla="*/ 2944545 h 2944545"/>
              <a:gd name="connsiteX19" fmla="*/ 524594 w 728776"/>
              <a:gd name="connsiteY19" fmla="*/ 2934385 h 2944545"/>
              <a:gd name="connsiteX0" fmla="*/ 524594 w 728780"/>
              <a:gd name="connsiteY0" fmla="*/ 2934385 h 2944545"/>
              <a:gd name="connsiteX1" fmla="*/ 616034 w 728780"/>
              <a:gd name="connsiteY1" fmla="*/ 2456865 h 2944545"/>
              <a:gd name="connsiteX2" fmla="*/ 564281 w 728780"/>
              <a:gd name="connsiteY2" fmla="*/ 1199883 h 2944545"/>
              <a:gd name="connsiteX3" fmla="*/ 341714 w 728780"/>
              <a:gd name="connsiteY3" fmla="*/ 856665 h 2944545"/>
              <a:gd name="connsiteX4" fmla="*/ 323616 w 728780"/>
              <a:gd name="connsiteY4" fmla="*/ 657910 h 2944545"/>
              <a:gd name="connsiteX5" fmla="*/ 118194 w 728780"/>
              <a:gd name="connsiteY5" fmla="*/ 511225 h 2944545"/>
              <a:gd name="connsiteX6" fmla="*/ 133434 w 728780"/>
              <a:gd name="connsiteY6" fmla="*/ 389305 h 2944545"/>
              <a:gd name="connsiteX7" fmla="*/ 1671 w 728780"/>
              <a:gd name="connsiteY7" fmla="*/ 272782 h 2944545"/>
              <a:gd name="connsiteX8" fmla="*/ 76708 w 728780"/>
              <a:gd name="connsiteY8" fmla="*/ 16772 h 2944545"/>
              <a:gd name="connsiteX9" fmla="*/ 162326 w 728780"/>
              <a:gd name="connsiteY9" fmla="*/ 19100 h 2944545"/>
              <a:gd name="connsiteX10" fmla="*/ 131848 w 728780"/>
              <a:gd name="connsiteY10" fmla="*/ 166104 h 2944545"/>
              <a:gd name="connsiteX11" fmla="*/ 98827 w 728780"/>
              <a:gd name="connsiteY11" fmla="*/ 283577 h 2944545"/>
              <a:gd name="connsiteX12" fmla="*/ 222334 w 728780"/>
              <a:gd name="connsiteY12" fmla="*/ 395020 h 2944545"/>
              <a:gd name="connsiteX13" fmla="*/ 193759 w 728780"/>
              <a:gd name="connsiteY13" fmla="*/ 489952 h 2944545"/>
              <a:gd name="connsiteX14" fmla="*/ 374099 w 728780"/>
              <a:gd name="connsiteY14" fmla="*/ 620763 h 2944545"/>
              <a:gd name="connsiteX15" fmla="*/ 406167 w 728780"/>
              <a:gd name="connsiteY15" fmla="*/ 853490 h 2944545"/>
              <a:gd name="connsiteX16" fmla="*/ 622384 w 728780"/>
              <a:gd name="connsiteY16" fmla="*/ 1157020 h 2944545"/>
              <a:gd name="connsiteX17" fmla="*/ 728748 w 728780"/>
              <a:gd name="connsiteY17" fmla="*/ 2539417 h 2944545"/>
              <a:gd name="connsiteX18" fmla="*/ 661754 w 728780"/>
              <a:gd name="connsiteY18" fmla="*/ 2944545 h 2944545"/>
              <a:gd name="connsiteX19" fmla="*/ 524594 w 728780"/>
              <a:gd name="connsiteY19" fmla="*/ 2934385 h 2944545"/>
              <a:gd name="connsiteX0" fmla="*/ 524594 w 728780"/>
              <a:gd name="connsiteY0" fmla="*/ 2934385 h 2944545"/>
              <a:gd name="connsiteX1" fmla="*/ 616034 w 728780"/>
              <a:gd name="connsiteY1" fmla="*/ 2456865 h 2944545"/>
              <a:gd name="connsiteX2" fmla="*/ 564281 w 728780"/>
              <a:gd name="connsiteY2" fmla="*/ 1199883 h 2944545"/>
              <a:gd name="connsiteX3" fmla="*/ 341714 w 728780"/>
              <a:gd name="connsiteY3" fmla="*/ 856665 h 2944545"/>
              <a:gd name="connsiteX4" fmla="*/ 323616 w 728780"/>
              <a:gd name="connsiteY4" fmla="*/ 657910 h 2944545"/>
              <a:gd name="connsiteX5" fmla="*/ 118194 w 728780"/>
              <a:gd name="connsiteY5" fmla="*/ 511225 h 2944545"/>
              <a:gd name="connsiteX6" fmla="*/ 133434 w 728780"/>
              <a:gd name="connsiteY6" fmla="*/ 389305 h 2944545"/>
              <a:gd name="connsiteX7" fmla="*/ 1671 w 728780"/>
              <a:gd name="connsiteY7" fmla="*/ 272782 h 2944545"/>
              <a:gd name="connsiteX8" fmla="*/ 76708 w 728780"/>
              <a:gd name="connsiteY8" fmla="*/ 16772 h 2944545"/>
              <a:gd name="connsiteX9" fmla="*/ 162326 w 728780"/>
              <a:gd name="connsiteY9" fmla="*/ 19100 h 2944545"/>
              <a:gd name="connsiteX10" fmla="*/ 131848 w 728780"/>
              <a:gd name="connsiteY10" fmla="*/ 166104 h 2944545"/>
              <a:gd name="connsiteX11" fmla="*/ 98827 w 728780"/>
              <a:gd name="connsiteY11" fmla="*/ 283577 h 2944545"/>
              <a:gd name="connsiteX12" fmla="*/ 222334 w 728780"/>
              <a:gd name="connsiteY12" fmla="*/ 395020 h 2944545"/>
              <a:gd name="connsiteX13" fmla="*/ 193759 w 728780"/>
              <a:gd name="connsiteY13" fmla="*/ 489952 h 2944545"/>
              <a:gd name="connsiteX14" fmla="*/ 374099 w 728780"/>
              <a:gd name="connsiteY14" fmla="*/ 620763 h 2944545"/>
              <a:gd name="connsiteX15" fmla="*/ 406167 w 728780"/>
              <a:gd name="connsiteY15" fmla="*/ 853490 h 2944545"/>
              <a:gd name="connsiteX16" fmla="*/ 622384 w 728780"/>
              <a:gd name="connsiteY16" fmla="*/ 1157020 h 2944545"/>
              <a:gd name="connsiteX17" fmla="*/ 728748 w 728780"/>
              <a:gd name="connsiteY17" fmla="*/ 2539417 h 2944545"/>
              <a:gd name="connsiteX18" fmla="*/ 661754 w 728780"/>
              <a:gd name="connsiteY18" fmla="*/ 2944545 h 2944545"/>
              <a:gd name="connsiteX19" fmla="*/ 524594 w 728780"/>
              <a:gd name="connsiteY19" fmla="*/ 2934385 h 2944545"/>
              <a:gd name="connsiteX0" fmla="*/ 524594 w 728748"/>
              <a:gd name="connsiteY0" fmla="*/ 2934385 h 2944545"/>
              <a:gd name="connsiteX1" fmla="*/ 616034 w 728748"/>
              <a:gd name="connsiteY1" fmla="*/ 2456865 h 2944545"/>
              <a:gd name="connsiteX2" fmla="*/ 564281 w 728748"/>
              <a:gd name="connsiteY2" fmla="*/ 1199883 h 2944545"/>
              <a:gd name="connsiteX3" fmla="*/ 341714 w 728748"/>
              <a:gd name="connsiteY3" fmla="*/ 856665 h 2944545"/>
              <a:gd name="connsiteX4" fmla="*/ 323616 w 728748"/>
              <a:gd name="connsiteY4" fmla="*/ 657910 h 2944545"/>
              <a:gd name="connsiteX5" fmla="*/ 118194 w 728748"/>
              <a:gd name="connsiteY5" fmla="*/ 511225 h 2944545"/>
              <a:gd name="connsiteX6" fmla="*/ 133434 w 728748"/>
              <a:gd name="connsiteY6" fmla="*/ 389305 h 2944545"/>
              <a:gd name="connsiteX7" fmla="*/ 1671 w 728748"/>
              <a:gd name="connsiteY7" fmla="*/ 272782 h 2944545"/>
              <a:gd name="connsiteX8" fmla="*/ 76708 w 728748"/>
              <a:gd name="connsiteY8" fmla="*/ 16772 h 2944545"/>
              <a:gd name="connsiteX9" fmla="*/ 162326 w 728748"/>
              <a:gd name="connsiteY9" fmla="*/ 19100 h 2944545"/>
              <a:gd name="connsiteX10" fmla="*/ 131848 w 728748"/>
              <a:gd name="connsiteY10" fmla="*/ 166104 h 2944545"/>
              <a:gd name="connsiteX11" fmla="*/ 98827 w 728748"/>
              <a:gd name="connsiteY11" fmla="*/ 283577 h 2944545"/>
              <a:gd name="connsiteX12" fmla="*/ 222334 w 728748"/>
              <a:gd name="connsiteY12" fmla="*/ 395020 h 2944545"/>
              <a:gd name="connsiteX13" fmla="*/ 193759 w 728748"/>
              <a:gd name="connsiteY13" fmla="*/ 489952 h 2944545"/>
              <a:gd name="connsiteX14" fmla="*/ 374099 w 728748"/>
              <a:gd name="connsiteY14" fmla="*/ 620763 h 2944545"/>
              <a:gd name="connsiteX15" fmla="*/ 406167 w 728748"/>
              <a:gd name="connsiteY15" fmla="*/ 853490 h 2944545"/>
              <a:gd name="connsiteX16" fmla="*/ 622384 w 728748"/>
              <a:gd name="connsiteY16" fmla="*/ 1157020 h 2944545"/>
              <a:gd name="connsiteX17" fmla="*/ 728748 w 728748"/>
              <a:gd name="connsiteY17" fmla="*/ 2539417 h 2944545"/>
              <a:gd name="connsiteX18" fmla="*/ 661754 w 728748"/>
              <a:gd name="connsiteY18" fmla="*/ 2944545 h 2944545"/>
              <a:gd name="connsiteX19" fmla="*/ 524594 w 728748"/>
              <a:gd name="connsiteY19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22384 w 729037"/>
              <a:gd name="connsiteY16" fmla="*/ 1157020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22384 w 729037"/>
              <a:gd name="connsiteY16" fmla="*/ 1157020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22384 w 729037"/>
              <a:gd name="connsiteY16" fmla="*/ 1157020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22384 w 729037"/>
              <a:gd name="connsiteY16" fmla="*/ 1157020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27146 w 729037"/>
              <a:gd name="connsiteY16" fmla="*/ 1168132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27146 w 729037"/>
              <a:gd name="connsiteY16" fmla="*/ 1168132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22384 w 729037"/>
              <a:gd name="connsiteY16" fmla="*/ 1144320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31909 w 729037"/>
              <a:gd name="connsiteY16" fmla="*/ 1152258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31909 w 729037"/>
              <a:gd name="connsiteY16" fmla="*/ 1152258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31909 w 729037"/>
              <a:gd name="connsiteY16" fmla="*/ 1152258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9037"/>
              <a:gd name="connsiteY0" fmla="*/ 2934385 h 2944545"/>
              <a:gd name="connsiteX1" fmla="*/ 616034 w 729037"/>
              <a:gd name="connsiteY1" fmla="*/ 2456865 h 2944545"/>
              <a:gd name="connsiteX2" fmla="*/ 564281 w 729037"/>
              <a:gd name="connsiteY2" fmla="*/ 1199883 h 2944545"/>
              <a:gd name="connsiteX3" fmla="*/ 341714 w 729037"/>
              <a:gd name="connsiteY3" fmla="*/ 856665 h 2944545"/>
              <a:gd name="connsiteX4" fmla="*/ 323616 w 729037"/>
              <a:gd name="connsiteY4" fmla="*/ 657910 h 2944545"/>
              <a:gd name="connsiteX5" fmla="*/ 118194 w 729037"/>
              <a:gd name="connsiteY5" fmla="*/ 511225 h 2944545"/>
              <a:gd name="connsiteX6" fmla="*/ 133434 w 729037"/>
              <a:gd name="connsiteY6" fmla="*/ 389305 h 2944545"/>
              <a:gd name="connsiteX7" fmla="*/ 1671 w 729037"/>
              <a:gd name="connsiteY7" fmla="*/ 272782 h 2944545"/>
              <a:gd name="connsiteX8" fmla="*/ 76708 w 729037"/>
              <a:gd name="connsiteY8" fmla="*/ 16772 h 2944545"/>
              <a:gd name="connsiteX9" fmla="*/ 162326 w 729037"/>
              <a:gd name="connsiteY9" fmla="*/ 19100 h 2944545"/>
              <a:gd name="connsiteX10" fmla="*/ 131848 w 729037"/>
              <a:gd name="connsiteY10" fmla="*/ 166104 h 2944545"/>
              <a:gd name="connsiteX11" fmla="*/ 98827 w 729037"/>
              <a:gd name="connsiteY11" fmla="*/ 283577 h 2944545"/>
              <a:gd name="connsiteX12" fmla="*/ 222334 w 729037"/>
              <a:gd name="connsiteY12" fmla="*/ 395020 h 2944545"/>
              <a:gd name="connsiteX13" fmla="*/ 193759 w 729037"/>
              <a:gd name="connsiteY13" fmla="*/ 489952 h 2944545"/>
              <a:gd name="connsiteX14" fmla="*/ 374099 w 729037"/>
              <a:gd name="connsiteY14" fmla="*/ 620763 h 2944545"/>
              <a:gd name="connsiteX15" fmla="*/ 406167 w 729037"/>
              <a:gd name="connsiteY15" fmla="*/ 853490 h 2944545"/>
              <a:gd name="connsiteX16" fmla="*/ 631909 w 729037"/>
              <a:gd name="connsiteY16" fmla="*/ 1152258 h 2944545"/>
              <a:gd name="connsiteX17" fmla="*/ 665246 w 729037"/>
              <a:gd name="connsiteY17" fmla="*/ 1813930 h 2944545"/>
              <a:gd name="connsiteX18" fmla="*/ 728748 w 729037"/>
              <a:gd name="connsiteY18" fmla="*/ 2539417 h 2944545"/>
              <a:gd name="connsiteX19" fmla="*/ 661754 w 729037"/>
              <a:gd name="connsiteY19" fmla="*/ 2944545 h 2944545"/>
              <a:gd name="connsiteX20" fmla="*/ 524594 w 729037"/>
              <a:gd name="connsiteY20" fmla="*/ 2934385 h 2944545"/>
              <a:gd name="connsiteX0" fmla="*/ 524594 w 728909"/>
              <a:gd name="connsiteY0" fmla="*/ 2934385 h 2944545"/>
              <a:gd name="connsiteX1" fmla="*/ 616034 w 728909"/>
              <a:gd name="connsiteY1" fmla="*/ 2456865 h 2944545"/>
              <a:gd name="connsiteX2" fmla="*/ 564281 w 728909"/>
              <a:gd name="connsiteY2" fmla="*/ 1199883 h 2944545"/>
              <a:gd name="connsiteX3" fmla="*/ 341714 w 728909"/>
              <a:gd name="connsiteY3" fmla="*/ 856665 h 2944545"/>
              <a:gd name="connsiteX4" fmla="*/ 323616 w 728909"/>
              <a:gd name="connsiteY4" fmla="*/ 657910 h 2944545"/>
              <a:gd name="connsiteX5" fmla="*/ 118194 w 728909"/>
              <a:gd name="connsiteY5" fmla="*/ 511225 h 2944545"/>
              <a:gd name="connsiteX6" fmla="*/ 133434 w 728909"/>
              <a:gd name="connsiteY6" fmla="*/ 389305 h 2944545"/>
              <a:gd name="connsiteX7" fmla="*/ 1671 w 728909"/>
              <a:gd name="connsiteY7" fmla="*/ 272782 h 2944545"/>
              <a:gd name="connsiteX8" fmla="*/ 76708 w 728909"/>
              <a:gd name="connsiteY8" fmla="*/ 16772 h 2944545"/>
              <a:gd name="connsiteX9" fmla="*/ 162326 w 728909"/>
              <a:gd name="connsiteY9" fmla="*/ 19100 h 2944545"/>
              <a:gd name="connsiteX10" fmla="*/ 131848 w 728909"/>
              <a:gd name="connsiteY10" fmla="*/ 166104 h 2944545"/>
              <a:gd name="connsiteX11" fmla="*/ 98827 w 728909"/>
              <a:gd name="connsiteY11" fmla="*/ 283577 h 2944545"/>
              <a:gd name="connsiteX12" fmla="*/ 222334 w 728909"/>
              <a:gd name="connsiteY12" fmla="*/ 395020 h 2944545"/>
              <a:gd name="connsiteX13" fmla="*/ 193759 w 728909"/>
              <a:gd name="connsiteY13" fmla="*/ 489952 h 2944545"/>
              <a:gd name="connsiteX14" fmla="*/ 374099 w 728909"/>
              <a:gd name="connsiteY14" fmla="*/ 620763 h 2944545"/>
              <a:gd name="connsiteX15" fmla="*/ 406167 w 728909"/>
              <a:gd name="connsiteY15" fmla="*/ 853490 h 2944545"/>
              <a:gd name="connsiteX16" fmla="*/ 631909 w 728909"/>
              <a:gd name="connsiteY16" fmla="*/ 1152258 h 2944545"/>
              <a:gd name="connsiteX17" fmla="*/ 665246 w 728909"/>
              <a:gd name="connsiteY17" fmla="*/ 1813930 h 2944545"/>
              <a:gd name="connsiteX18" fmla="*/ 728748 w 728909"/>
              <a:gd name="connsiteY18" fmla="*/ 2539417 h 2944545"/>
              <a:gd name="connsiteX19" fmla="*/ 661754 w 728909"/>
              <a:gd name="connsiteY19" fmla="*/ 2944545 h 2944545"/>
              <a:gd name="connsiteX20" fmla="*/ 524594 w 728909"/>
              <a:gd name="connsiteY20" fmla="*/ 2934385 h 2944545"/>
              <a:gd name="connsiteX0" fmla="*/ 524594 w 728909"/>
              <a:gd name="connsiteY0" fmla="*/ 2934385 h 2944545"/>
              <a:gd name="connsiteX1" fmla="*/ 616034 w 728909"/>
              <a:gd name="connsiteY1" fmla="*/ 2456865 h 2944545"/>
              <a:gd name="connsiteX2" fmla="*/ 564281 w 728909"/>
              <a:gd name="connsiteY2" fmla="*/ 1199883 h 2944545"/>
              <a:gd name="connsiteX3" fmla="*/ 341714 w 728909"/>
              <a:gd name="connsiteY3" fmla="*/ 856665 h 2944545"/>
              <a:gd name="connsiteX4" fmla="*/ 323616 w 728909"/>
              <a:gd name="connsiteY4" fmla="*/ 657910 h 2944545"/>
              <a:gd name="connsiteX5" fmla="*/ 118194 w 728909"/>
              <a:gd name="connsiteY5" fmla="*/ 511225 h 2944545"/>
              <a:gd name="connsiteX6" fmla="*/ 133434 w 728909"/>
              <a:gd name="connsiteY6" fmla="*/ 389305 h 2944545"/>
              <a:gd name="connsiteX7" fmla="*/ 1671 w 728909"/>
              <a:gd name="connsiteY7" fmla="*/ 272782 h 2944545"/>
              <a:gd name="connsiteX8" fmla="*/ 76708 w 728909"/>
              <a:gd name="connsiteY8" fmla="*/ 16772 h 2944545"/>
              <a:gd name="connsiteX9" fmla="*/ 162326 w 728909"/>
              <a:gd name="connsiteY9" fmla="*/ 19100 h 2944545"/>
              <a:gd name="connsiteX10" fmla="*/ 131848 w 728909"/>
              <a:gd name="connsiteY10" fmla="*/ 166104 h 2944545"/>
              <a:gd name="connsiteX11" fmla="*/ 98827 w 728909"/>
              <a:gd name="connsiteY11" fmla="*/ 283577 h 2944545"/>
              <a:gd name="connsiteX12" fmla="*/ 222334 w 728909"/>
              <a:gd name="connsiteY12" fmla="*/ 395020 h 2944545"/>
              <a:gd name="connsiteX13" fmla="*/ 193759 w 728909"/>
              <a:gd name="connsiteY13" fmla="*/ 489952 h 2944545"/>
              <a:gd name="connsiteX14" fmla="*/ 374099 w 728909"/>
              <a:gd name="connsiteY14" fmla="*/ 620763 h 2944545"/>
              <a:gd name="connsiteX15" fmla="*/ 406167 w 728909"/>
              <a:gd name="connsiteY15" fmla="*/ 853490 h 2944545"/>
              <a:gd name="connsiteX16" fmla="*/ 631909 w 728909"/>
              <a:gd name="connsiteY16" fmla="*/ 1152258 h 2944545"/>
              <a:gd name="connsiteX17" fmla="*/ 665246 w 728909"/>
              <a:gd name="connsiteY17" fmla="*/ 1813930 h 2944545"/>
              <a:gd name="connsiteX18" fmla="*/ 728748 w 728909"/>
              <a:gd name="connsiteY18" fmla="*/ 2539417 h 2944545"/>
              <a:gd name="connsiteX19" fmla="*/ 661754 w 728909"/>
              <a:gd name="connsiteY19" fmla="*/ 2944545 h 2944545"/>
              <a:gd name="connsiteX20" fmla="*/ 524594 w 728909"/>
              <a:gd name="connsiteY20" fmla="*/ 2934385 h 2944545"/>
              <a:gd name="connsiteX0" fmla="*/ 524594 w 728888"/>
              <a:gd name="connsiteY0" fmla="*/ 2934385 h 2944545"/>
              <a:gd name="connsiteX1" fmla="*/ 616034 w 728888"/>
              <a:gd name="connsiteY1" fmla="*/ 2456865 h 2944545"/>
              <a:gd name="connsiteX2" fmla="*/ 564281 w 728888"/>
              <a:gd name="connsiteY2" fmla="*/ 1199883 h 2944545"/>
              <a:gd name="connsiteX3" fmla="*/ 341714 w 728888"/>
              <a:gd name="connsiteY3" fmla="*/ 856665 h 2944545"/>
              <a:gd name="connsiteX4" fmla="*/ 323616 w 728888"/>
              <a:gd name="connsiteY4" fmla="*/ 657910 h 2944545"/>
              <a:gd name="connsiteX5" fmla="*/ 118194 w 728888"/>
              <a:gd name="connsiteY5" fmla="*/ 511225 h 2944545"/>
              <a:gd name="connsiteX6" fmla="*/ 133434 w 728888"/>
              <a:gd name="connsiteY6" fmla="*/ 389305 h 2944545"/>
              <a:gd name="connsiteX7" fmla="*/ 1671 w 728888"/>
              <a:gd name="connsiteY7" fmla="*/ 272782 h 2944545"/>
              <a:gd name="connsiteX8" fmla="*/ 76708 w 728888"/>
              <a:gd name="connsiteY8" fmla="*/ 16772 h 2944545"/>
              <a:gd name="connsiteX9" fmla="*/ 162326 w 728888"/>
              <a:gd name="connsiteY9" fmla="*/ 19100 h 2944545"/>
              <a:gd name="connsiteX10" fmla="*/ 131848 w 728888"/>
              <a:gd name="connsiteY10" fmla="*/ 166104 h 2944545"/>
              <a:gd name="connsiteX11" fmla="*/ 98827 w 728888"/>
              <a:gd name="connsiteY11" fmla="*/ 283577 h 2944545"/>
              <a:gd name="connsiteX12" fmla="*/ 222334 w 728888"/>
              <a:gd name="connsiteY12" fmla="*/ 395020 h 2944545"/>
              <a:gd name="connsiteX13" fmla="*/ 193759 w 728888"/>
              <a:gd name="connsiteY13" fmla="*/ 489952 h 2944545"/>
              <a:gd name="connsiteX14" fmla="*/ 374099 w 728888"/>
              <a:gd name="connsiteY14" fmla="*/ 620763 h 2944545"/>
              <a:gd name="connsiteX15" fmla="*/ 406167 w 728888"/>
              <a:gd name="connsiteY15" fmla="*/ 853490 h 2944545"/>
              <a:gd name="connsiteX16" fmla="*/ 631909 w 728888"/>
              <a:gd name="connsiteY16" fmla="*/ 1152258 h 2944545"/>
              <a:gd name="connsiteX17" fmla="*/ 650958 w 728888"/>
              <a:gd name="connsiteY17" fmla="*/ 1817105 h 2944545"/>
              <a:gd name="connsiteX18" fmla="*/ 728748 w 728888"/>
              <a:gd name="connsiteY18" fmla="*/ 2539417 h 2944545"/>
              <a:gd name="connsiteX19" fmla="*/ 661754 w 728888"/>
              <a:gd name="connsiteY19" fmla="*/ 2944545 h 2944545"/>
              <a:gd name="connsiteX20" fmla="*/ 524594 w 728888"/>
              <a:gd name="connsiteY20" fmla="*/ 2934385 h 2944545"/>
              <a:gd name="connsiteX0" fmla="*/ 524594 w 728888"/>
              <a:gd name="connsiteY0" fmla="*/ 2934385 h 2944545"/>
              <a:gd name="connsiteX1" fmla="*/ 616034 w 728888"/>
              <a:gd name="connsiteY1" fmla="*/ 2456865 h 2944545"/>
              <a:gd name="connsiteX2" fmla="*/ 564281 w 728888"/>
              <a:gd name="connsiteY2" fmla="*/ 1199883 h 2944545"/>
              <a:gd name="connsiteX3" fmla="*/ 341714 w 728888"/>
              <a:gd name="connsiteY3" fmla="*/ 856665 h 2944545"/>
              <a:gd name="connsiteX4" fmla="*/ 323616 w 728888"/>
              <a:gd name="connsiteY4" fmla="*/ 657910 h 2944545"/>
              <a:gd name="connsiteX5" fmla="*/ 118194 w 728888"/>
              <a:gd name="connsiteY5" fmla="*/ 511225 h 2944545"/>
              <a:gd name="connsiteX6" fmla="*/ 133434 w 728888"/>
              <a:gd name="connsiteY6" fmla="*/ 389305 h 2944545"/>
              <a:gd name="connsiteX7" fmla="*/ 1671 w 728888"/>
              <a:gd name="connsiteY7" fmla="*/ 272782 h 2944545"/>
              <a:gd name="connsiteX8" fmla="*/ 76708 w 728888"/>
              <a:gd name="connsiteY8" fmla="*/ 16772 h 2944545"/>
              <a:gd name="connsiteX9" fmla="*/ 162326 w 728888"/>
              <a:gd name="connsiteY9" fmla="*/ 19100 h 2944545"/>
              <a:gd name="connsiteX10" fmla="*/ 131848 w 728888"/>
              <a:gd name="connsiteY10" fmla="*/ 166104 h 2944545"/>
              <a:gd name="connsiteX11" fmla="*/ 98827 w 728888"/>
              <a:gd name="connsiteY11" fmla="*/ 283577 h 2944545"/>
              <a:gd name="connsiteX12" fmla="*/ 222334 w 728888"/>
              <a:gd name="connsiteY12" fmla="*/ 395020 h 2944545"/>
              <a:gd name="connsiteX13" fmla="*/ 193759 w 728888"/>
              <a:gd name="connsiteY13" fmla="*/ 489952 h 2944545"/>
              <a:gd name="connsiteX14" fmla="*/ 374099 w 728888"/>
              <a:gd name="connsiteY14" fmla="*/ 620763 h 2944545"/>
              <a:gd name="connsiteX15" fmla="*/ 406167 w 728888"/>
              <a:gd name="connsiteY15" fmla="*/ 853490 h 2944545"/>
              <a:gd name="connsiteX16" fmla="*/ 631909 w 728888"/>
              <a:gd name="connsiteY16" fmla="*/ 1152258 h 2944545"/>
              <a:gd name="connsiteX17" fmla="*/ 650958 w 728888"/>
              <a:gd name="connsiteY17" fmla="*/ 1817105 h 2944545"/>
              <a:gd name="connsiteX18" fmla="*/ 728748 w 728888"/>
              <a:gd name="connsiteY18" fmla="*/ 2539417 h 2944545"/>
              <a:gd name="connsiteX19" fmla="*/ 661754 w 728888"/>
              <a:gd name="connsiteY19" fmla="*/ 2944545 h 2944545"/>
              <a:gd name="connsiteX20" fmla="*/ 524594 w 728888"/>
              <a:gd name="connsiteY20" fmla="*/ 2934385 h 2944545"/>
              <a:gd name="connsiteX0" fmla="*/ 524594 w 728941"/>
              <a:gd name="connsiteY0" fmla="*/ 2934385 h 2944545"/>
              <a:gd name="connsiteX1" fmla="*/ 616034 w 728941"/>
              <a:gd name="connsiteY1" fmla="*/ 2456865 h 2944545"/>
              <a:gd name="connsiteX2" fmla="*/ 564281 w 728941"/>
              <a:gd name="connsiteY2" fmla="*/ 1199883 h 2944545"/>
              <a:gd name="connsiteX3" fmla="*/ 341714 w 728941"/>
              <a:gd name="connsiteY3" fmla="*/ 856665 h 2944545"/>
              <a:gd name="connsiteX4" fmla="*/ 323616 w 728941"/>
              <a:gd name="connsiteY4" fmla="*/ 657910 h 2944545"/>
              <a:gd name="connsiteX5" fmla="*/ 118194 w 728941"/>
              <a:gd name="connsiteY5" fmla="*/ 511225 h 2944545"/>
              <a:gd name="connsiteX6" fmla="*/ 133434 w 728941"/>
              <a:gd name="connsiteY6" fmla="*/ 389305 h 2944545"/>
              <a:gd name="connsiteX7" fmla="*/ 1671 w 728941"/>
              <a:gd name="connsiteY7" fmla="*/ 272782 h 2944545"/>
              <a:gd name="connsiteX8" fmla="*/ 76708 w 728941"/>
              <a:gd name="connsiteY8" fmla="*/ 16772 h 2944545"/>
              <a:gd name="connsiteX9" fmla="*/ 162326 w 728941"/>
              <a:gd name="connsiteY9" fmla="*/ 19100 h 2944545"/>
              <a:gd name="connsiteX10" fmla="*/ 131848 w 728941"/>
              <a:gd name="connsiteY10" fmla="*/ 166104 h 2944545"/>
              <a:gd name="connsiteX11" fmla="*/ 98827 w 728941"/>
              <a:gd name="connsiteY11" fmla="*/ 283577 h 2944545"/>
              <a:gd name="connsiteX12" fmla="*/ 222334 w 728941"/>
              <a:gd name="connsiteY12" fmla="*/ 395020 h 2944545"/>
              <a:gd name="connsiteX13" fmla="*/ 193759 w 728941"/>
              <a:gd name="connsiteY13" fmla="*/ 489952 h 2944545"/>
              <a:gd name="connsiteX14" fmla="*/ 374099 w 728941"/>
              <a:gd name="connsiteY14" fmla="*/ 620763 h 2944545"/>
              <a:gd name="connsiteX15" fmla="*/ 406167 w 728941"/>
              <a:gd name="connsiteY15" fmla="*/ 853490 h 2944545"/>
              <a:gd name="connsiteX16" fmla="*/ 631909 w 728941"/>
              <a:gd name="connsiteY16" fmla="*/ 1152258 h 2944545"/>
              <a:gd name="connsiteX17" fmla="*/ 650958 w 728941"/>
              <a:gd name="connsiteY17" fmla="*/ 1817105 h 2944545"/>
              <a:gd name="connsiteX18" fmla="*/ 728748 w 728941"/>
              <a:gd name="connsiteY18" fmla="*/ 2539417 h 2944545"/>
              <a:gd name="connsiteX19" fmla="*/ 661754 w 728941"/>
              <a:gd name="connsiteY19" fmla="*/ 2944545 h 2944545"/>
              <a:gd name="connsiteX20" fmla="*/ 524594 w 728941"/>
              <a:gd name="connsiteY20" fmla="*/ 2934385 h 2944545"/>
              <a:gd name="connsiteX0" fmla="*/ 524594 w 728993"/>
              <a:gd name="connsiteY0" fmla="*/ 2934385 h 2944545"/>
              <a:gd name="connsiteX1" fmla="*/ 616034 w 728993"/>
              <a:gd name="connsiteY1" fmla="*/ 2456865 h 2944545"/>
              <a:gd name="connsiteX2" fmla="*/ 564281 w 728993"/>
              <a:gd name="connsiteY2" fmla="*/ 1199883 h 2944545"/>
              <a:gd name="connsiteX3" fmla="*/ 341714 w 728993"/>
              <a:gd name="connsiteY3" fmla="*/ 856665 h 2944545"/>
              <a:gd name="connsiteX4" fmla="*/ 323616 w 728993"/>
              <a:gd name="connsiteY4" fmla="*/ 657910 h 2944545"/>
              <a:gd name="connsiteX5" fmla="*/ 118194 w 728993"/>
              <a:gd name="connsiteY5" fmla="*/ 511225 h 2944545"/>
              <a:gd name="connsiteX6" fmla="*/ 133434 w 728993"/>
              <a:gd name="connsiteY6" fmla="*/ 389305 h 2944545"/>
              <a:gd name="connsiteX7" fmla="*/ 1671 w 728993"/>
              <a:gd name="connsiteY7" fmla="*/ 272782 h 2944545"/>
              <a:gd name="connsiteX8" fmla="*/ 76708 w 728993"/>
              <a:gd name="connsiteY8" fmla="*/ 16772 h 2944545"/>
              <a:gd name="connsiteX9" fmla="*/ 162326 w 728993"/>
              <a:gd name="connsiteY9" fmla="*/ 19100 h 2944545"/>
              <a:gd name="connsiteX10" fmla="*/ 131848 w 728993"/>
              <a:gd name="connsiteY10" fmla="*/ 166104 h 2944545"/>
              <a:gd name="connsiteX11" fmla="*/ 98827 w 728993"/>
              <a:gd name="connsiteY11" fmla="*/ 283577 h 2944545"/>
              <a:gd name="connsiteX12" fmla="*/ 222334 w 728993"/>
              <a:gd name="connsiteY12" fmla="*/ 395020 h 2944545"/>
              <a:gd name="connsiteX13" fmla="*/ 193759 w 728993"/>
              <a:gd name="connsiteY13" fmla="*/ 489952 h 2944545"/>
              <a:gd name="connsiteX14" fmla="*/ 374099 w 728993"/>
              <a:gd name="connsiteY14" fmla="*/ 620763 h 2944545"/>
              <a:gd name="connsiteX15" fmla="*/ 406167 w 728993"/>
              <a:gd name="connsiteY15" fmla="*/ 853490 h 2944545"/>
              <a:gd name="connsiteX16" fmla="*/ 631909 w 728993"/>
              <a:gd name="connsiteY16" fmla="*/ 1152258 h 2944545"/>
              <a:gd name="connsiteX17" fmla="*/ 650958 w 728993"/>
              <a:gd name="connsiteY17" fmla="*/ 1817105 h 2944545"/>
              <a:gd name="connsiteX18" fmla="*/ 728748 w 728993"/>
              <a:gd name="connsiteY18" fmla="*/ 2539417 h 2944545"/>
              <a:gd name="connsiteX19" fmla="*/ 661754 w 728993"/>
              <a:gd name="connsiteY19" fmla="*/ 2944545 h 2944545"/>
              <a:gd name="connsiteX20" fmla="*/ 524594 w 728993"/>
              <a:gd name="connsiteY20" fmla="*/ 2934385 h 2944545"/>
              <a:gd name="connsiteX0" fmla="*/ 524594 w 708474"/>
              <a:gd name="connsiteY0" fmla="*/ 2934385 h 2944545"/>
              <a:gd name="connsiteX1" fmla="*/ 616034 w 708474"/>
              <a:gd name="connsiteY1" fmla="*/ 2456865 h 2944545"/>
              <a:gd name="connsiteX2" fmla="*/ 564281 w 708474"/>
              <a:gd name="connsiteY2" fmla="*/ 1199883 h 2944545"/>
              <a:gd name="connsiteX3" fmla="*/ 341714 w 708474"/>
              <a:gd name="connsiteY3" fmla="*/ 856665 h 2944545"/>
              <a:gd name="connsiteX4" fmla="*/ 323616 w 708474"/>
              <a:gd name="connsiteY4" fmla="*/ 657910 h 2944545"/>
              <a:gd name="connsiteX5" fmla="*/ 118194 w 708474"/>
              <a:gd name="connsiteY5" fmla="*/ 511225 h 2944545"/>
              <a:gd name="connsiteX6" fmla="*/ 133434 w 708474"/>
              <a:gd name="connsiteY6" fmla="*/ 389305 h 2944545"/>
              <a:gd name="connsiteX7" fmla="*/ 1671 w 708474"/>
              <a:gd name="connsiteY7" fmla="*/ 272782 h 2944545"/>
              <a:gd name="connsiteX8" fmla="*/ 76708 w 708474"/>
              <a:gd name="connsiteY8" fmla="*/ 16772 h 2944545"/>
              <a:gd name="connsiteX9" fmla="*/ 162326 w 708474"/>
              <a:gd name="connsiteY9" fmla="*/ 19100 h 2944545"/>
              <a:gd name="connsiteX10" fmla="*/ 131848 w 708474"/>
              <a:gd name="connsiteY10" fmla="*/ 166104 h 2944545"/>
              <a:gd name="connsiteX11" fmla="*/ 98827 w 708474"/>
              <a:gd name="connsiteY11" fmla="*/ 283577 h 2944545"/>
              <a:gd name="connsiteX12" fmla="*/ 222334 w 708474"/>
              <a:gd name="connsiteY12" fmla="*/ 395020 h 2944545"/>
              <a:gd name="connsiteX13" fmla="*/ 193759 w 708474"/>
              <a:gd name="connsiteY13" fmla="*/ 489952 h 2944545"/>
              <a:gd name="connsiteX14" fmla="*/ 374099 w 708474"/>
              <a:gd name="connsiteY14" fmla="*/ 620763 h 2944545"/>
              <a:gd name="connsiteX15" fmla="*/ 406167 w 708474"/>
              <a:gd name="connsiteY15" fmla="*/ 853490 h 2944545"/>
              <a:gd name="connsiteX16" fmla="*/ 631909 w 708474"/>
              <a:gd name="connsiteY16" fmla="*/ 1152258 h 2944545"/>
              <a:gd name="connsiteX17" fmla="*/ 650958 w 708474"/>
              <a:gd name="connsiteY17" fmla="*/ 1817105 h 2944545"/>
              <a:gd name="connsiteX18" fmla="*/ 708111 w 708474"/>
              <a:gd name="connsiteY18" fmla="*/ 2534655 h 2944545"/>
              <a:gd name="connsiteX19" fmla="*/ 661754 w 708474"/>
              <a:gd name="connsiteY19" fmla="*/ 2944545 h 2944545"/>
              <a:gd name="connsiteX20" fmla="*/ 524594 w 708474"/>
              <a:gd name="connsiteY20" fmla="*/ 2934385 h 2944545"/>
              <a:gd name="connsiteX0" fmla="*/ 524594 w 708537"/>
              <a:gd name="connsiteY0" fmla="*/ 2934385 h 2944545"/>
              <a:gd name="connsiteX1" fmla="*/ 616034 w 708537"/>
              <a:gd name="connsiteY1" fmla="*/ 2456865 h 2944545"/>
              <a:gd name="connsiteX2" fmla="*/ 564281 w 708537"/>
              <a:gd name="connsiteY2" fmla="*/ 1199883 h 2944545"/>
              <a:gd name="connsiteX3" fmla="*/ 341714 w 708537"/>
              <a:gd name="connsiteY3" fmla="*/ 856665 h 2944545"/>
              <a:gd name="connsiteX4" fmla="*/ 323616 w 708537"/>
              <a:gd name="connsiteY4" fmla="*/ 657910 h 2944545"/>
              <a:gd name="connsiteX5" fmla="*/ 118194 w 708537"/>
              <a:gd name="connsiteY5" fmla="*/ 511225 h 2944545"/>
              <a:gd name="connsiteX6" fmla="*/ 133434 w 708537"/>
              <a:gd name="connsiteY6" fmla="*/ 389305 h 2944545"/>
              <a:gd name="connsiteX7" fmla="*/ 1671 w 708537"/>
              <a:gd name="connsiteY7" fmla="*/ 272782 h 2944545"/>
              <a:gd name="connsiteX8" fmla="*/ 76708 w 708537"/>
              <a:gd name="connsiteY8" fmla="*/ 16772 h 2944545"/>
              <a:gd name="connsiteX9" fmla="*/ 162326 w 708537"/>
              <a:gd name="connsiteY9" fmla="*/ 19100 h 2944545"/>
              <a:gd name="connsiteX10" fmla="*/ 131848 w 708537"/>
              <a:gd name="connsiteY10" fmla="*/ 166104 h 2944545"/>
              <a:gd name="connsiteX11" fmla="*/ 98827 w 708537"/>
              <a:gd name="connsiteY11" fmla="*/ 283577 h 2944545"/>
              <a:gd name="connsiteX12" fmla="*/ 222334 w 708537"/>
              <a:gd name="connsiteY12" fmla="*/ 395020 h 2944545"/>
              <a:gd name="connsiteX13" fmla="*/ 193759 w 708537"/>
              <a:gd name="connsiteY13" fmla="*/ 489952 h 2944545"/>
              <a:gd name="connsiteX14" fmla="*/ 374099 w 708537"/>
              <a:gd name="connsiteY14" fmla="*/ 620763 h 2944545"/>
              <a:gd name="connsiteX15" fmla="*/ 406167 w 708537"/>
              <a:gd name="connsiteY15" fmla="*/ 853490 h 2944545"/>
              <a:gd name="connsiteX16" fmla="*/ 631909 w 708537"/>
              <a:gd name="connsiteY16" fmla="*/ 1152258 h 2944545"/>
              <a:gd name="connsiteX17" fmla="*/ 657308 w 708537"/>
              <a:gd name="connsiteY17" fmla="*/ 1817105 h 2944545"/>
              <a:gd name="connsiteX18" fmla="*/ 708111 w 708537"/>
              <a:gd name="connsiteY18" fmla="*/ 2534655 h 2944545"/>
              <a:gd name="connsiteX19" fmla="*/ 661754 w 708537"/>
              <a:gd name="connsiteY19" fmla="*/ 2944545 h 2944545"/>
              <a:gd name="connsiteX20" fmla="*/ 524594 w 708537"/>
              <a:gd name="connsiteY20" fmla="*/ 2934385 h 2944545"/>
              <a:gd name="connsiteX0" fmla="*/ 524594 w 708653"/>
              <a:gd name="connsiteY0" fmla="*/ 2934385 h 2944545"/>
              <a:gd name="connsiteX1" fmla="*/ 616034 w 708653"/>
              <a:gd name="connsiteY1" fmla="*/ 2456865 h 2944545"/>
              <a:gd name="connsiteX2" fmla="*/ 564281 w 708653"/>
              <a:gd name="connsiteY2" fmla="*/ 1199883 h 2944545"/>
              <a:gd name="connsiteX3" fmla="*/ 341714 w 708653"/>
              <a:gd name="connsiteY3" fmla="*/ 856665 h 2944545"/>
              <a:gd name="connsiteX4" fmla="*/ 323616 w 708653"/>
              <a:gd name="connsiteY4" fmla="*/ 657910 h 2944545"/>
              <a:gd name="connsiteX5" fmla="*/ 118194 w 708653"/>
              <a:gd name="connsiteY5" fmla="*/ 511225 h 2944545"/>
              <a:gd name="connsiteX6" fmla="*/ 133434 w 708653"/>
              <a:gd name="connsiteY6" fmla="*/ 389305 h 2944545"/>
              <a:gd name="connsiteX7" fmla="*/ 1671 w 708653"/>
              <a:gd name="connsiteY7" fmla="*/ 272782 h 2944545"/>
              <a:gd name="connsiteX8" fmla="*/ 76708 w 708653"/>
              <a:gd name="connsiteY8" fmla="*/ 16772 h 2944545"/>
              <a:gd name="connsiteX9" fmla="*/ 162326 w 708653"/>
              <a:gd name="connsiteY9" fmla="*/ 19100 h 2944545"/>
              <a:gd name="connsiteX10" fmla="*/ 131848 w 708653"/>
              <a:gd name="connsiteY10" fmla="*/ 166104 h 2944545"/>
              <a:gd name="connsiteX11" fmla="*/ 98827 w 708653"/>
              <a:gd name="connsiteY11" fmla="*/ 283577 h 2944545"/>
              <a:gd name="connsiteX12" fmla="*/ 222334 w 708653"/>
              <a:gd name="connsiteY12" fmla="*/ 395020 h 2944545"/>
              <a:gd name="connsiteX13" fmla="*/ 193759 w 708653"/>
              <a:gd name="connsiteY13" fmla="*/ 489952 h 2944545"/>
              <a:gd name="connsiteX14" fmla="*/ 374099 w 708653"/>
              <a:gd name="connsiteY14" fmla="*/ 620763 h 2944545"/>
              <a:gd name="connsiteX15" fmla="*/ 406167 w 708653"/>
              <a:gd name="connsiteY15" fmla="*/ 853490 h 2944545"/>
              <a:gd name="connsiteX16" fmla="*/ 631909 w 708653"/>
              <a:gd name="connsiteY16" fmla="*/ 1152258 h 2944545"/>
              <a:gd name="connsiteX17" fmla="*/ 665246 w 708653"/>
              <a:gd name="connsiteY17" fmla="*/ 1817105 h 2944545"/>
              <a:gd name="connsiteX18" fmla="*/ 708111 w 708653"/>
              <a:gd name="connsiteY18" fmla="*/ 2534655 h 2944545"/>
              <a:gd name="connsiteX19" fmla="*/ 661754 w 708653"/>
              <a:gd name="connsiteY19" fmla="*/ 2944545 h 2944545"/>
              <a:gd name="connsiteX20" fmla="*/ 524594 w 708653"/>
              <a:gd name="connsiteY20" fmla="*/ 2934385 h 2944545"/>
              <a:gd name="connsiteX0" fmla="*/ 524594 w 708653"/>
              <a:gd name="connsiteY0" fmla="*/ 2934385 h 2950895"/>
              <a:gd name="connsiteX1" fmla="*/ 616034 w 708653"/>
              <a:gd name="connsiteY1" fmla="*/ 2456865 h 2950895"/>
              <a:gd name="connsiteX2" fmla="*/ 564281 w 708653"/>
              <a:gd name="connsiteY2" fmla="*/ 1199883 h 2950895"/>
              <a:gd name="connsiteX3" fmla="*/ 341714 w 708653"/>
              <a:gd name="connsiteY3" fmla="*/ 856665 h 2950895"/>
              <a:gd name="connsiteX4" fmla="*/ 323616 w 708653"/>
              <a:gd name="connsiteY4" fmla="*/ 657910 h 2950895"/>
              <a:gd name="connsiteX5" fmla="*/ 118194 w 708653"/>
              <a:gd name="connsiteY5" fmla="*/ 511225 h 2950895"/>
              <a:gd name="connsiteX6" fmla="*/ 133434 w 708653"/>
              <a:gd name="connsiteY6" fmla="*/ 389305 h 2950895"/>
              <a:gd name="connsiteX7" fmla="*/ 1671 w 708653"/>
              <a:gd name="connsiteY7" fmla="*/ 272782 h 2950895"/>
              <a:gd name="connsiteX8" fmla="*/ 76708 w 708653"/>
              <a:gd name="connsiteY8" fmla="*/ 16772 h 2950895"/>
              <a:gd name="connsiteX9" fmla="*/ 162326 w 708653"/>
              <a:gd name="connsiteY9" fmla="*/ 19100 h 2950895"/>
              <a:gd name="connsiteX10" fmla="*/ 131848 w 708653"/>
              <a:gd name="connsiteY10" fmla="*/ 166104 h 2950895"/>
              <a:gd name="connsiteX11" fmla="*/ 98827 w 708653"/>
              <a:gd name="connsiteY11" fmla="*/ 283577 h 2950895"/>
              <a:gd name="connsiteX12" fmla="*/ 222334 w 708653"/>
              <a:gd name="connsiteY12" fmla="*/ 395020 h 2950895"/>
              <a:gd name="connsiteX13" fmla="*/ 193759 w 708653"/>
              <a:gd name="connsiteY13" fmla="*/ 489952 h 2950895"/>
              <a:gd name="connsiteX14" fmla="*/ 374099 w 708653"/>
              <a:gd name="connsiteY14" fmla="*/ 620763 h 2950895"/>
              <a:gd name="connsiteX15" fmla="*/ 406167 w 708653"/>
              <a:gd name="connsiteY15" fmla="*/ 853490 h 2950895"/>
              <a:gd name="connsiteX16" fmla="*/ 631909 w 708653"/>
              <a:gd name="connsiteY16" fmla="*/ 1152258 h 2950895"/>
              <a:gd name="connsiteX17" fmla="*/ 665246 w 708653"/>
              <a:gd name="connsiteY17" fmla="*/ 1817105 h 2950895"/>
              <a:gd name="connsiteX18" fmla="*/ 708111 w 708653"/>
              <a:gd name="connsiteY18" fmla="*/ 2534655 h 2950895"/>
              <a:gd name="connsiteX19" fmla="*/ 647466 w 708653"/>
              <a:gd name="connsiteY19" fmla="*/ 2950895 h 2950895"/>
              <a:gd name="connsiteX20" fmla="*/ 524594 w 708653"/>
              <a:gd name="connsiteY20" fmla="*/ 2934385 h 2950895"/>
              <a:gd name="connsiteX0" fmla="*/ 524594 w 708653"/>
              <a:gd name="connsiteY0" fmla="*/ 2934385 h 2950895"/>
              <a:gd name="connsiteX1" fmla="*/ 616034 w 708653"/>
              <a:gd name="connsiteY1" fmla="*/ 2456865 h 2950895"/>
              <a:gd name="connsiteX2" fmla="*/ 564281 w 708653"/>
              <a:gd name="connsiteY2" fmla="*/ 1199883 h 2950895"/>
              <a:gd name="connsiteX3" fmla="*/ 341714 w 708653"/>
              <a:gd name="connsiteY3" fmla="*/ 856665 h 2950895"/>
              <a:gd name="connsiteX4" fmla="*/ 323616 w 708653"/>
              <a:gd name="connsiteY4" fmla="*/ 657910 h 2950895"/>
              <a:gd name="connsiteX5" fmla="*/ 118194 w 708653"/>
              <a:gd name="connsiteY5" fmla="*/ 511225 h 2950895"/>
              <a:gd name="connsiteX6" fmla="*/ 133434 w 708653"/>
              <a:gd name="connsiteY6" fmla="*/ 389305 h 2950895"/>
              <a:gd name="connsiteX7" fmla="*/ 1671 w 708653"/>
              <a:gd name="connsiteY7" fmla="*/ 272782 h 2950895"/>
              <a:gd name="connsiteX8" fmla="*/ 76708 w 708653"/>
              <a:gd name="connsiteY8" fmla="*/ 16772 h 2950895"/>
              <a:gd name="connsiteX9" fmla="*/ 162326 w 708653"/>
              <a:gd name="connsiteY9" fmla="*/ 19100 h 2950895"/>
              <a:gd name="connsiteX10" fmla="*/ 131848 w 708653"/>
              <a:gd name="connsiteY10" fmla="*/ 166104 h 2950895"/>
              <a:gd name="connsiteX11" fmla="*/ 98827 w 708653"/>
              <a:gd name="connsiteY11" fmla="*/ 283577 h 2950895"/>
              <a:gd name="connsiteX12" fmla="*/ 222334 w 708653"/>
              <a:gd name="connsiteY12" fmla="*/ 395020 h 2950895"/>
              <a:gd name="connsiteX13" fmla="*/ 193759 w 708653"/>
              <a:gd name="connsiteY13" fmla="*/ 489952 h 2950895"/>
              <a:gd name="connsiteX14" fmla="*/ 374099 w 708653"/>
              <a:gd name="connsiteY14" fmla="*/ 620763 h 2950895"/>
              <a:gd name="connsiteX15" fmla="*/ 406167 w 708653"/>
              <a:gd name="connsiteY15" fmla="*/ 853490 h 2950895"/>
              <a:gd name="connsiteX16" fmla="*/ 631909 w 708653"/>
              <a:gd name="connsiteY16" fmla="*/ 1152258 h 2950895"/>
              <a:gd name="connsiteX17" fmla="*/ 665246 w 708653"/>
              <a:gd name="connsiteY17" fmla="*/ 1817105 h 2950895"/>
              <a:gd name="connsiteX18" fmla="*/ 708111 w 708653"/>
              <a:gd name="connsiteY18" fmla="*/ 2534655 h 2950895"/>
              <a:gd name="connsiteX19" fmla="*/ 647466 w 708653"/>
              <a:gd name="connsiteY19" fmla="*/ 2950895 h 2950895"/>
              <a:gd name="connsiteX20" fmla="*/ 524594 w 708653"/>
              <a:gd name="connsiteY20" fmla="*/ 2934385 h 2950895"/>
              <a:gd name="connsiteX0" fmla="*/ 542057 w 708653"/>
              <a:gd name="connsiteY0" fmla="*/ 2934385 h 2950895"/>
              <a:gd name="connsiteX1" fmla="*/ 616034 w 708653"/>
              <a:gd name="connsiteY1" fmla="*/ 2456865 h 2950895"/>
              <a:gd name="connsiteX2" fmla="*/ 564281 w 708653"/>
              <a:gd name="connsiteY2" fmla="*/ 1199883 h 2950895"/>
              <a:gd name="connsiteX3" fmla="*/ 341714 w 708653"/>
              <a:gd name="connsiteY3" fmla="*/ 856665 h 2950895"/>
              <a:gd name="connsiteX4" fmla="*/ 323616 w 708653"/>
              <a:gd name="connsiteY4" fmla="*/ 657910 h 2950895"/>
              <a:gd name="connsiteX5" fmla="*/ 118194 w 708653"/>
              <a:gd name="connsiteY5" fmla="*/ 511225 h 2950895"/>
              <a:gd name="connsiteX6" fmla="*/ 133434 w 708653"/>
              <a:gd name="connsiteY6" fmla="*/ 389305 h 2950895"/>
              <a:gd name="connsiteX7" fmla="*/ 1671 w 708653"/>
              <a:gd name="connsiteY7" fmla="*/ 272782 h 2950895"/>
              <a:gd name="connsiteX8" fmla="*/ 76708 w 708653"/>
              <a:gd name="connsiteY8" fmla="*/ 16772 h 2950895"/>
              <a:gd name="connsiteX9" fmla="*/ 162326 w 708653"/>
              <a:gd name="connsiteY9" fmla="*/ 19100 h 2950895"/>
              <a:gd name="connsiteX10" fmla="*/ 131848 w 708653"/>
              <a:gd name="connsiteY10" fmla="*/ 166104 h 2950895"/>
              <a:gd name="connsiteX11" fmla="*/ 98827 w 708653"/>
              <a:gd name="connsiteY11" fmla="*/ 283577 h 2950895"/>
              <a:gd name="connsiteX12" fmla="*/ 222334 w 708653"/>
              <a:gd name="connsiteY12" fmla="*/ 395020 h 2950895"/>
              <a:gd name="connsiteX13" fmla="*/ 193759 w 708653"/>
              <a:gd name="connsiteY13" fmla="*/ 489952 h 2950895"/>
              <a:gd name="connsiteX14" fmla="*/ 374099 w 708653"/>
              <a:gd name="connsiteY14" fmla="*/ 620763 h 2950895"/>
              <a:gd name="connsiteX15" fmla="*/ 406167 w 708653"/>
              <a:gd name="connsiteY15" fmla="*/ 853490 h 2950895"/>
              <a:gd name="connsiteX16" fmla="*/ 631909 w 708653"/>
              <a:gd name="connsiteY16" fmla="*/ 1152258 h 2950895"/>
              <a:gd name="connsiteX17" fmla="*/ 665246 w 708653"/>
              <a:gd name="connsiteY17" fmla="*/ 1817105 h 2950895"/>
              <a:gd name="connsiteX18" fmla="*/ 708111 w 708653"/>
              <a:gd name="connsiteY18" fmla="*/ 2534655 h 2950895"/>
              <a:gd name="connsiteX19" fmla="*/ 647466 w 708653"/>
              <a:gd name="connsiteY19" fmla="*/ 2950895 h 2950895"/>
              <a:gd name="connsiteX20" fmla="*/ 542057 w 708653"/>
              <a:gd name="connsiteY20" fmla="*/ 2934385 h 2950895"/>
              <a:gd name="connsiteX0" fmla="*/ 542057 w 708653"/>
              <a:gd name="connsiteY0" fmla="*/ 2934385 h 2952204"/>
              <a:gd name="connsiteX1" fmla="*/ 616034 w 708653"/>
              <a:gd name="connsiteY1" fmla="*/ 2456865 h 2952204"/>
              <a:gd name="connsiteX2" fmla="*/ 564281 w 708653"/>
              <a:gd name="connsiteY2" fmla="*/ 1199883 h 2952204"/>
              <a:gd name="connsiteX3" fmla="*/ 341714 w 708653"/>
              <a:gd name="connsiteY3" fmla="*/ 856665 h 2952204"/>
              <a:gd name="connsiteX4" fmla="*/ 323616 w 708653"/>
              <a:gd name="connsiteY4" fmla="*/ 657910 h 2952204"/>
              <a:gd name="connsiteX5" fmla="*/ 118194 w 708653"/>
              <a:gd name="connsiteY5" fmla="*/ 511225 h 2952204"/>
              <a:gd name="connsiteX6" fmla="*/ 133434 w 708653"/>
              <a:gd name="connsiteY6" fmla="*/ 389305 h 2952204"/>
              <a:gd name="connsiteX7" fmla="*/ 1671 w 708653"/>
              <a:gd name="connsiteY7" fmla="*/ 272782 h 2952204"/>
              <a:gd name="connsiteX8" fmla="*/ 76708 w 708653"/>
              <a:gd name="connsiteY8" fmla="*/ 16772 h 2952204"/>
              <a:gd name="connsiteX9" fmla="*/ 162326 w 708653"/>
              <a:gd name="connsiteY9" fmla="*/ 19100 h 2952204"/>
              <a:gd name="connsiteX10" fmla="*/ 131848 w 708653"/>
              <a:gd name="connsiteY10" fmla="*/ 166104 h 2952204"/>
              <a:gd name="connsiteX11" fmla="*/ 98827 w 708653"/>
              <a:gd name="connsiteY11" fmla="*/ 283577 h 2952204"/>
              <a:gd name="connsiteX12" fmla="*/ 222334 w 708653"/>
              <a:gd name="connsiteY12" fmla="*/ 395020 h 2952204"/>
              <a:gd name="connsiteX13" fmla="*/ 193759 w 708653"/>
              <a:gd name="connsiteY13" fmla="*/ 489952 h 2952204"/>
              <a:gd name="connsiteX14" fmla="*/ 374099 w 708653"/>
              <a:gd name="connsiteY14" fmla="*/ 620763 h 2952204"/>
              <a:gd name="connsiteX15" fmla="*/ 406167 w 708653"/>
              <a:gd name="connsiteY15" fmla="*/ 853490 h 2952204"/>
              <a:gd name="connsiteX16" fmla="*/ 631909 w 708653"/>
              <a:gd name="connsiteY16" fmla="*/ 1152258 h 2952204"/>
              <a:gd name="connsiteX17" fmla="*/ 665246 w 708653"/>
              <a:gd name="connsiteY17" fmla="*/ 1817105 h 2952204"/>
              <a:gd name="connsiteX18" fmla="*/ 708111 w 708653"/>
              <a:gd name="connsiteY18" fmla="*/ 2534655 h 2952204"/>
              <a:gd name="connsiteX19" fmla="*/ 647466 w 708653"/>
              <a:gd name="connsiteY19" fmla="*/ 2950895 h 2952204"/>
              <a:gd name="connsiteX20" fmla="*/ 542057 w 708653"/>
              <a:gd name="connsiteY20" fmla="*/ 2934385 h 2952204"/>
              <a:gd name="connsiteX0" fmla="*/ 542057 w 708653"/>
              <a:gd name="connsiteY0" fmla="*/ 2934385 h 2952204"/>
              <a:gd name="connsiteX1" fmla="*/ 616034 w 708653"/>
              <a:gd name="connsiteY1" fmla="*/ 2456865 h 2952204"/>
              <a:gd name="connsiteX2" fmla="*/ 564281 w 708653"/>
              <a:gd name="connsiteY2" fmla="*/ 1199883 h 2952204"/>
              <a:gd name="connsiteX3" fmla="*/ 341714 w 708653"/>
              <a:gd name="connsiteY3" fmla="*/ 856665 h 2952204"/>
              <a:gd name="connsiteX4" fmla="*/ 323616 w 708653"/>
              <a:gd name="connsiteY4" fmla="*/ 657910 h 2952204"/>
              <a:gd name="connsiteX5" fmla="*/ 118194 w 708653"/>
              <a:gd name="connsiteY5" fmla="*/ 511225 h 2952204"/>
              <a:gd name="connsiteX6" fmla="*/ 133434 w 708653"/>
              <a:gd name="connsiteY6" fmla="*/ 389305 h 2952204"/>
              <a:gd name="connsiteX7" fmla="*/ 1671 w 708653"/>
              <a:gd name="connsiteY7" fmla="*/ 272782 h 2952204"/>
              <a:gd name="connsiteX8" fmla="*/ 76708 w 708653"/>
              <a:gd name="connsiteY8" fmla="*/ 16772 h 2952204"/>
              <a:gd name="connsiteX9" fmla="*/ 162326 w 708653"/>
              <a:gd name="connsiteY9" fmla="*/ 19100 h 2952204"/>
              <a:gd name="connsiteX10" fmla="*/ 131848 w 708653"/>
              <a:gd name="connsiteY10" fmla="*/ 166104 h 2952204"/>
              <a:gd name="connsiteX11" fmla="*/ 98827 w 708653"/>
              <a:gd name="connsiteY11" fmla="*/ 283577 h 2952204"/>
              <a:gd name="connsiteX12" fmla="*/ 222334 w 708653"/>
              <a:gd name="connsiteY12" fmla="*/ 395020 h 2952204"/>
              <a:gd name="connsiteX13" fmla="*/ 193759 w 708653"/>
              <a:gd name="connsiteY13" fmla="*/ 489952 h 2952204"/>
              <a:gd name="connsiteX14" fmla="*/ 374099 w 708653"/>
              <a:gd name="connsiteY14" fmla="*/ 620763 h 2952204"/>
              <a:gd name="connsiteX15" fmla="*/ 406167 w 708653"/>
              <a:gd name="connsiteY15" fmla="*/ 853490 h 2952204"/>
              <a:gd name="connsiteX16" fmla="*/ 631909 w 708653"/>
              <a:gd name="connsiteY16" fmla="*/ 1152258 h 2952204"/>
              <a:gd name="connsiteX17" fmla="*/ 665246 w 708653"/>
              <a:gd name="connsiteY17" fmla="*/ 1817105 h 2952204"/>
              <a:gd name="connsiteX18" fmla="*/ 708111 w 708653"/>
              <a:gd name="connsiteY18" fmla="*/ 2534655 h 2952204"/>
              <a:gd name="connsiteX19" fmla="*/ 647466 w 708653"/>
              <a:gd name="connsiteY19" fmla="*/ 2950895 h 2952204"/>
              <a:gd name="connsiteX20" fmla="*/ 542057 w 708653"/>
              <a:gd name="connsiteY20" fmla="*/ 2934385 h 2952204"/>
              <a:gd name="connsiteX0" fmla="*/ 542057 w 708653"/>
              <a:gd name="connsiteY0" fmla="*/ 2934385 h 2957150"/>
              <a:gd name="connsiteX1" fmla="*/ 616034 w 708653"/>
              <a:gd name="connsiteY1" fmla="*/ 2456865 h 2957150"/>
              <a:gd name="connsiteX2" fmla="*/ 564281 w 708653"/>
              <a:gd name="connsiteY2" fmla="*/ 1199883 h 2957150"/>
              <a:gd name="connsiteX3" fmla="*/ 341714 w 708653"/>
              <a:gd name="connsiteY3" fmla="*/ 856665 h 2957150"/>
              <a:gd name="connsiteX4" fmla="*/ 323616 w 708653"/>
              <a:gd name="connsiteY4" fmla="*/ 657910 h 2957150"/>
              <a:gd name="connsiteX5" fmla="*/ 118194 w 708653"/>
              <a:gd name="connsiteY5" fmla="*/ 511225 h 2957150"/>
              <a:gd name="connsiteX6" fmla="*/ 133434 w 708653"/>
              <a:gd name="connsiteY6" fmla="*/ 389305 h 2957150"/>
              <a:gd name="connsiteX7" fmla="*/ 1671 w 708653"/>
              <a:gd name="connsiteY7" fmla="*/ 272782 h 2957150"/>
              <a:gd name="connsiteX8" fmla="*/ 76708 w 708653"/>
              <a:gd name="connsiteY8" fmla="*/ 16772 h 2957150"/>
              <a:gd name="connsiteX9" fmla="*/ 162326 w 708653"/>
              <a:gd name="connsiteY9" fmla="*/ 19100 h 2957150"/>
              <a:gd name="connsiteX10" fmla="*/ 131848 w 708653"/>
              <a:gd name="connsiteY10" fmla="*/ 166104 h 2957150"/>
              <a:gd name="connsiteX11" fmla="*/ 98827 w 708653"/>
              <a:gd name="connsiteY11" fmla="*/ 283577 h 2957150"/>
              <a:gd name="connsiteX12" fmla="*/ 222334 w 708653"/>
              <a:gd name="connsiteY12" fmla="*/ 395020 h 2957150"/>
              <a:gd name="connsiteX13" fmla="*/ 193759 w 708653"/>
              <a:gd name="connsiteY13" fmla="*/ 489952 h 2957150"/>
              <a:gd name="connsiteX14" fmla="*/ 374099 w 708653"/>
              <a:gd name="connsiteY14" fmla="*/ 620763 h 2957150"/>
              <a:gd name="connsiteX15" fmla="*/ 406167 w 708653"/>
              <a:gd name="connsiteY15" fmla="*/ 853490 h 2957150"/>
              <a:gd name="connsiteX16" fmla="*/ 631909 w 708653"/>
              <a:gd name="connsiteY16" fmla="*/ 1152258 h 2957150"/>
              <a:gd name="connsiteX17" fmla="*/ 665246 w 708653"/>
              <a:gd name="connsiteY17" fmla="*/ 1817105 h 2957150"/>
              <a:gd name="connsiteX18" fmla="*/ 708111 w 708653"/>
              <a:gd name="connsiteY18" fmla="*/ 2534655 h 2957150"/>
              <a:gd name="connsiteX19" fmla="*/ 647466 w 708653"/>
              <a:gd name="connsiteY19" fmla="*/ 2950895 h 2957150"/>
              <a:gd name="connsiteX20" fmla="*/ 542057 w 708653"/>
              <a:gd name="connsiteY20" fmla="*/ 2934385 h 2957150"/>
              <a:gd name="connsiteX0" fmla="*/ 542057 w 708653"/>
              <a:gd name="connsiteY0" fmla="*/ 2934385 h 2957150"/>
              <a:gd name="connsiteX1" fmla="*/ 616034 w 708653"/>
              <a:gd name="connsiteY1" fmla="*/ 2456865 h 2957150"/>
              <a:gd name="connsiteX2" fmla="*/ 564281 w 708653"/>
              <a:gd name="connsiteY2" fmla="*/ 1199883 h 2957150"/>
              <a:gd name="connsiteX3" fmla="*/ 341714 w 708653"/>
              <a:gd name="connsiteY3" fmla="*/ 856665 h 2957150"/>
              <a:gd name="connsiteX4" fmla="*/ 323616 w 708653"/>
              <a:gd name="connsiteY4" fmla="*/ 657910 h 2957150"/>
              <a:gd name="connsiteX5" fmla="*/ 118194 w 708653"/>
              <a:gd name="connsiteY5" fmla="*/ 511225 h 2957150"/>
              <a:gd name="connsiteX6" fmla="*/ 133434 w 708653"/>
              <a:gd name="connsiteY6" fmla="*/ 389305 h 2957150"/>
              <a:gd name="connsiteX7" fmla="*/ 1671 w 708653"/>
              <a:gd name="connsiteY7" fmla="*/ 272782 h 2957150"/>
              <a:gd name="connsiteX8" fmla="*/ 76708 w 708653"/>
              <a:gd name="connsiteY8" fmla="*/ 16772 h 2957150"/>
              <a:gd name="connsiteX9" fmla="*/ 162326 w 708653"/>
              <a:gd name="connsiteY9" fmla="*/ 19100 h 2957150"/>
              <a:gd name="connsiteX10" fmla="*/ 131848 w 708653"/>
              <a:gd name="connsiteY10" fmla="*/ 166104 h 2957150"/>
              <a:gd name="connsiteX11" fmla="*/ 98827 w 708653"/>
              <a:gd name="connsiteY11" fmla="*/ 283577 h 2957150"/>
              <a:gd name="connsiteX12" fmla="*/ 222334 w 708653"/>
              <a:gd name="connsiteY12" fmla="*/ 395020 h 2957150"/>
              <a:gd name="connsiteX13" fmla="*/ 193759 w 708653"/>
              <a:gd name="connsiteY13" fmla="*/ 489952 h 2957150"/>
              <a:gd name="connsiteX14" fmla="*/ 374099 w 708653"/>
              <a:gd name="connsiteY14" fmla="*/ 620763 h 2957150"/>
              <a:gd name="connsiteX15" fmla="*/ 406167 w 708653"/>
              <a:gd name="connsiteY15" fmla="*/ 853490 h 2957150"/>
              <a:gd name="connsiteX16" fmla="*/ 631909 w 708653"/>
              <a:gd name="connsiteY16" fmla="*/ 1152258 h 2957150"/>
              <a:gd name="connsiteX17" fmla="*/ 665246 w 708653"/>
              <a:gd name="connsiteY17" fmla="*/ 1817105 h 2957150"/>
              <a:gd name="connsiteX18" fmla="*/ 708111 w 708653"/>
              <a:gd name="connsiteY18" fmla="*/ 2534655 h 2957150"/>
              <a:gd name="connsiteX19" fmla="*/ 647466 w 708653"/>
              <a:gd name="connsiteY19" fmla="*/ 2950895 h 2957150"/>
              <a:gd name="connsiteX20" fmla="*/ 542057 w 708653"/>
              <a:gd name="connsiteY20" fmla="*/ 2934385 h 2957150"/>
              <a:gd name="connsiteX0" fmla="*/ 542057 w 708653"/>
              <a:gd name="connsiteY0" fmla="*/ 2934385 h 2957150"/>
              <a:gd name="connsiteX1" fmla="*/ 616034 w 708653"/>
              <a:gd name="connsiteY1" fmla="*/ 2456865 h 2957150"/>
              <a:gd name="connsiteX2" fmla="*/ 564281 w 708653"/>
              <a:gd name="connsiteY2" fmla="*/ 1199883 h 2957150"/>
              <a:gd name="connsiteX3" fmla="*/ 341714 w 708653"/>
              <a:gd name="connsiteY3" fmla="*/ 856665 h 2957150"/>
              <a:gd name="connsiteX4" fmla="*/ 323616 w 708653"/>
              <a:gd name="connsiteY4" fmla="*/ 657910 h 2957150"/>
              <a:gd name="connsiteX5" fmla="*/ 118194 w 708653"/>
              <a:gd name="connsiteY5" fmla="*/ 511225 h 2957150"/>
              <a:gd name="connsiteX6" fmla="*/ 133434 w 708653"/>
              <a:gd name="connsiteY6" fmla="*/ 389305 h 2957150"/>
              <a:gd name="connsiteX7" fmla="*/ 1671 w 708653"/>
              <a:gd name="connsiteY7" fmla="*/ 272782 h 2957150"/>
              <a:gd name="connsiteX8" fmla="*/ 76708 w 708653"/>
              <a:gd name="connsiteY8" fmla="*/ 16772 h 2957150"/>
              <a:gd name="connsiteX9" fmla="*/ 162326 w 708653"/>
              <a:gd name="connsiteY9" fmla="*/ 19100 h 2957150"/>
              <a:gd name="connsiteX10" fmla="*/ 131848 w 708653"/>
              <a:gd name="connsiteY10" fmla="*/ 166104 h 2957150"/>
              <a:gd name="connsiteX11" fmla="*/ 98827 w 708653"/>
              <a:gd name="connsiteY11" fmla="*/ 283577 h 2957150"/>
              <a:gd name="connsiteX12" fmla="*/ 222334 w 708653"/>
              <a:gd name="connsiteY12" fmla="*/ 395020 h 2957150"/>
              <a:gd name="connsiteX13" fmla="*/ 193759 w 708653"/>
              <a:gd name="connsiteY13" fmla="*/ 489952 h 2957150"/>
              <a:gd name="connsiteX14" fmla="*/ 374099 w 708653"/>
              <a:gd name="connsiteY14" fmla="*/ 620763 h 2957150"/>
              <a:gd name="connsiteX15" fmla="*/ 406167 w 708653"/>
              <a:gd name="connsiteY15" fmla="*/ 853490 h 2957150"/>
              <a:gd name="connsiteX16" fmla="*/ 631909 w 708653"/>
              <a:gd name="connsiteY16" fmla="*/ 1152258 h 2957150"/>
              <a:gd name="connsiteX17" fmla="*/ 665246 w 708653"/>
              <a:gd name="connsiteY17" fmla="*/ 1817105 h 2957150"/>
              <a:gd name="connsiteX18" fmla="*/ 708111 w 708653"/>
              <a:gd name="connsiteY18" fmla="*/ 2534655 h 2957150"/>
              <a:gd name="connsiteX19" fmla="*/ 647466 w 708653"/>
              <a:gd name="connsiteY19" fmla="*/ 2950895 h 2957150"/>
              <a:gd name="connsiteX20" fmla="*/ 542057 w 708653"/>
              <a:gd name="connsiteY20" fmla="*/ 2934385 h 2957150"/>
              <a:gd name="connsiteX0" fmla="*/ 542057 w 708653"/>
              <a:gd name="connsiteY0" fmla="*/ 2934385 h 2957150"/>
              <a:gd name="connsiteX1" fmla="*/ 616034 w 708653"/>
              <a:gd name="connsiteY1" fmla="*/ 2456865 h 2957150"/>
              <a:gd name="connsiteX2" fmla="*/ 564281 w 708653"/>
              <a:gd name="connsiteY2" fmla="*/ 1199883 h 2957150"/>
              <a:gd name="connsiteX3" fmla="*/ 341714 w 708653"/>
              <a:gd name="connsiteY3" fmla="*/ 856665 h 2957150"/>
              <a:gd name="connsiteX4" fmla="*/ 323616 w 708653"/>
              <a:gd name="connsiteY4" fmla="*/ 657910 h 2957150"/>
              <a:gd name="connsiteX5" fmla="*/ 118194 w 708653"/>
              <a:gd name="connsiteY5" fmla="*/ 511225 h 2957150"/>
              <a:gd name="connsiteX6" fmla="*/ 133434 w 708653"/>
              <a:gd name="connsiteY6" fmla="*/ 389305 h 2957150"/>
              <a:gd name="connsiteX7" fmla="*/ 1671 w 708653"/>
              <a:gd name="connsiteY7" fmla="*/ 272782 h 2957150"/>
              <a:gd name="connsiteX8" fmla="*/ 76708 w 708653"/>
              <a:gd name="connsiteY8" fmla="*/ 16772 h 2957150"/>
              <a:gd name="connsiteX9" fmla="*/ 162326 w 708653"/>
              <a:gd name="connsiteY9" fmla="*/ 19100 h 2957150"/>
              <a:gd name="connsiteX10" fmla="*/ 131848 w 708653"/>
              <a:gd name="connsiteY10" fmla="*/ 166104 h 2957150"/>
              <a:gd name="connsiteX11" fmla="*/ 98827 w 708653"/>
              <a:gd name="connsiteY11" fmla="*/ 283577 h 2957150"/>
              <a:gd name="connsiteX12" fmla="*/ 222334 w 708653"/>
              <a:gd name="connsiteY12" fmla="*/ 395020 h 2957150"/>
              <a:gd name="connsiteX13" fmla="*/ 193759 w 708653"/>
              <a:gd name="connsiteY13" fmla="*/ 489952 h 2957150"/>
              <a:gd name="connsiteX14" fmla="*/ 374099 w 708653"/>
              <a:gd name="connsiteY14" fmla="*/ 620763 h 2957150"/>
              <a:gd name="connsiteX15" fmla="*/ 406167 w 708653"/>
              <a:gd name="connsiteY15" fmla="*/ 853490 h 2957150"/>
              <a:gd name="connsiteX16" fmla="*/ 631909 w 708653"/>
              <a:gd name="connsiteY16" fmla="*/ 1152258 h 2957150"/>
              <a:gd name="connsiteX17" fmla="*/ 665246 w 708653"/>
              <a:gd name="connsiteY17" fmla="*/ 1817105 h 2957150"/>
              <a:gd name="connsiteX18" fmla="*/ 708111 w 708653"/>
              <a:gd name="connsiteY18" fmla="*/ 2534655 h 2957150"/>
              <a:gd name="connsiteX19" fmla="*/ 647466 w 708653"/>
              <a:gd name="connsiteY19" fmla="*/ 2950895 h 2957150"/>
              <a:gd name="connsiteX20" fmla="*/ 542057 w 708653"/>
              <a:gd name="connsiteY20" fmla="*/ 2934385 h 29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8653" h="2957150">
                <a:moveTo>
                  <a:pt x="542057" y="2934385"/>
                </a:moveTo>
                <a:cubicBezTo>
                  <a:pt x="525970" y="2853105"/>
                  <a:pt x="609420" y="2745949"/>
                  <a:pt x="616034" y="2456865"/>
                </a:cubicBezTo>
                <a:cubicBezTo>
                  <a:pt x="598783" y="2037871"/>
                  <a:pt x="556132" y="1264865"/>
                  <a:pt x="564281" y="1199883"/>
                </a:cubicBezTo>
                <a:cubicBezTo>
                  <a:pt x="575816" y="1096590"/>
                  <a:pt x="349228" y="982183"/>
                  <a:pt x="341714" y="856665"/>
                </a:cubicBezTo>
                <a:cubicBezTo>
                  <a:pt x="349968" y="777714"/>
                  <a:pt x="351874" y="720987"/>
                  <a:pt x="323616" y="657910"/>
                </a:cubicBezTo>
                <a:cubicBezTo>
                  <a:pt x="309646" y="596845"/>
                  <a:pt x="146451" y="567528"/>
                  <a:pt x="118194" y="511225"/>
                </a:cubicBezTo>
                <a:cubicBezTo>
                  <a:pt x="94699" y="475347"/>
                  <a:pt x="179154" y="426770"/>
                  <a:pt x="133434" y="389305"/>
                </a:cubicBezTo>
                <a:cubicBezTo>
                  <a:pt x="74167" y="352052"/>
                  <a:pt x="16488" y="343373"/>
                  <a:pt x="1671" y="272782"/>
                </a:cubicBezTo>
                <a:cubicBezTo>
                  <a:pt x="-16709" y="212845"/>
                  <a:pt x="123663" y="111633"/>
                  <a:pt x="76708" y="16772"/>
                </a:cubicBezTo>
                <a:cubicBezTo>
                  <a:pt x="123768" y="-7852"/>
                  <a:pt x="134316" y="-3901"/>
                  <a:pt x="162326" y="19100"/>
                </a:cubicBezTo>
                <a:cubicBezTo>
                  <a:pt x="179453" y="49810"/>
                  <a:pt x="151956" y="131814"/>
                  <a:pt x="131848" y="166104"/>
                </a:cubicBezTo>
                <a:cubicBezTo>
                  <a:pt x="103802" y="211506"/>
                  <a:pt x="65755" y="266592"/>
                  <a:pt x="98827" y="283577"/>
                </a:cubicBezTo>
                <a:cubicBezTo>
                  <a:pt x="182328" y="342421"/>
                  <a:pt x="216619" y="347289"/>
                  <a:pt x="222334" y="395020"/>
                </a:cubicBezTo>
                <a:cubicBezTo>
                  <a:pt x="209634" y="435660"/>
                  <a:pt x="195347" y="460424"/>
                  <a:pt x="193759" y="489952"/>
                </a:cubicBezTo>
                <a:cubicBezTo>
                  <a:pt x="229001" y="532497"/>
                  <a:pt x="365844" y="570281"/>
                  <a:pt x="374099" y="620763"/>
                </a:cubicBezTo>
                <a:cubicBezTo>
                  <a:pt x="414421" y="694634"/>
                  <a:pt x="402356" y="778031"/>
                  <a:pt x="406167" y="853490"/>
                </a:cubicBezTo>
                <a:cubicBezTo>
                  <a:pt x="429026" y="976733"/>
                  <a:pt x="584336" y="1036265"/>
                  <a:pt x="631909" y="1152258"/>
                </a:cubicBezTo>
                <a:cubicBezTo>
                  <a:pt x="656832" y="1248567"/>
                  <a:pt x="663395" y="1674018"/>
                  <a:pt x="665246" y="1817105"/>
                </a:cubicBezTo>
                <a:cubicBezTo>
                  <a:pt x="687735" y="2171330"/>
                  <a:pt x="712662" y="2345955"/>
                  <a:pt x="708111" y="2534655"/>
                </a:cubicBezTo>
                <a:cubicBezTo>
                  <a:pt x="701973" y="2692875"/>
                  <a:pt x="717633" y="2874378"/>
                  <a:pt x="647466" y="2950895"/>
                </a:cubicBezTo>
                <a:cubicBezTo>
                  <a:pt x="610743" y="2958092"/>
                  <a:pt x="577193" y="2965288"/>
                  <a:pt x="542057" y="293438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EBEB0B0C-9AB4-4217-8BD3-2EC7C94D0060}"/>
              </a:ext>
            </a:extLst>
          </p:cNvPr>
          <p:cNvSpPr/>
          <p:nvPr/>
        </p:nvSpPr>
        <p:spPr>
          <a:xfrm>
            <a:off x="8808013" y="1577234"/>
            <a:ext cx="1874570" cy="1218613"/>
          </a:xfrm>
          <a:custGeom>
            <a:avLst/>
            <a:gdLst>
              <a:gd name="connsiteX0" fmla="*/ 0 w 1801283"/>
              <a:gd name="connsiteY0" fmla="*/ 1087966 h 1117600"/>
              <a:gd name="connsiteX1" fmla="*/ 186267 w 1801283"/>
              <a:gd name="connsiteY1" fmla="*/ 755650 h 1117600"/>
              <a:gd name="connsiteX2" fmla="*/ 484717 w 1801283"/>
              <a:gd name="connsiteY2" fmla="*/ 677333 h 1117600"/>
              <a:gd name="connsiteX3" fmla="*/ 605367 w 1801283"/>
              <a:gd name="connsiteY3" fmla="*/ 429683 h 1117600"/>
              <a:gd name="connsiteX4" fmla="*/ 846667 w 1801283"/>
              <a:gd name="connsiteY4" fmla="*/ 328083 h 1117600"/>
              <a:gd name="connsiteX5" fmla="*/ 963083 w 1801283"/>
              <a:gd name="connsiteY5" fmla="*/ 48683 h 1117600"/>
              <a:gd name="connsiteX6" fmla="*/ 859367 w 1801283"/>
              <a:gd name="connsiteY6" fmla="*/ 412750 h 1117600"/>
              <a:gd name="connsiteX7" fmla="*/ 643467 w 1801283"/>
              <a:gd name="connsiteY7" fmla="*/ 480483 h 1117600"/>
              <a:gd name="connsiteX8" fmla="*/ 565150 w 1801283"/>
              <a:gd name="connsiteY8" fmla="*/ 664633 h 1117600"/>
              <a:gd name="connsiteX9" fmla="*/ 789517 w 1801283"/>
              <a:gd name="connsiteY9" fmla="*/ 571500 h 1117600"/>
              <a:gd name="connsiteX10" fmla="*/ 1195917 w 1801283"/>
              <a:gd name="connsiteY10" fmla="*/ 431800 h 1117600"/>
              <a:gd name="connsiteX11" fmla="*/ 1380067 w 1801283"/>
              <a:gd name="connsiteY11" fmla="*/ 317500 h 1117600"/>
              <a:gd name="connsiteX12" fmla="*/ 1572683 w 1801283"/>
              <a:gd name="connsiteY12" fmla="*/ 281516 h 1117600"/>
              <a:gd name="connsiteX13" fmla="*/ 1801283 w 1801283"/>
              <a:gd name="connsiteY13" fmla="*/ 0 h 1117600"/>
              <a:gd name="connsiteX14" fmla="*/ 1600200 w 1801283"/>
              <a:gd name="connsiteY14" fmla="*/ 317500 h 1117600"/>
              <a:gd name="connsiteX15" fmla="*/ 1405467 w 1801283"/>
              <a:gd name="connsiteY15" fmla="*/ 345016 h 1117600"/>
              <a:gd name="connsiteX16" fmla="*/ 1214967 w 1801283"/>
              <a:gd name="connsiteY16" fmla="*/ 465666 h 1117600"/>
              <a:gd name="connsiteX17" fmla="*/ 218017 w 1801283"/>
              <a:gd name="connsiteY17" fmla="*/ 814916 h 1117600"/>
              <a:gd name="connsiteX18" fmla="*/ 112183 w 1801283"/>
              <a:gd name="connsiteY18" fmla="*/ 954616 h 1117600"/>
              <a:gd name="connsiteX19" fmla="*/ 292100 w 1801283"/>
              <a:gd name="connsiteY19" fmla="*/ 920750 h 1117600"/>
              <a:gd name="connsiteX20" fmla="*/ 499533 w 1801283"/>
              <a:gd name="connsiteY20" fmla="*/ 772583 h 1117600"/>
              <a:gd name="connsiteX21" fmla="*/ 677333 w 1801283"/>
              <a:gd name="connsiteY21" fmla="*/ 749300 h 1117600"/>
              <a:gd name="connsiteX22" fmla="*/ 863600 w 1801283"/>
              <a:gd name="connsiteY22" fmla="*/ 637116 h 1117600"/>
              <a:gd name="connsiteX23" fmla="*/ 1136650 w 1801283"/>
              <a:gd name="connsiteY23" fmla="*/ 520700 h 1117600"/>
              <a:gd name="connsiteX24" fmla="*/ 1361017 w 1801283"/>
              <a:gd name="connsiteY24" fmla="*/ 414866 h 1117600"/>
              <a:gd name="connsiteX25" fmla="*/ 1428750 w 1801283"/>
              <a:gd name="connsiteY25" fmla="*/ 234950 h 1117600"/>
              <a:gd name="connsiteX26" fmla="*/ 1441450 w 1801283"/>
              <a:gd name="connsiteY26" fmla="*/ 194733 h 1117600"/>
              <a:gd name="connsiteX27" fmla="*/ 1386417 w 1801283"/>
              <a:gd name="connsiteY27" fmla="*/ 457200 h 1117600"/>
              <a:gd name="connsiteX28" fmla="*/ 884767 w 1801283"/>
              <a:gd name="connsiteY28" fmla="*/ 681566 h 1117600"/>
              <a:gd name="connsiteX29" fmla="*/ 726017 w 1801283"/>
              <a:gd name="connsiteY29" fmla="*/ 819150 h 1117600"/>
              <a:gd name="connsiteX30" fmla="*/ 501650 w 1801283"/>
              <a:gd name="connsiteY30" fmla="*/ 821266 h 1117600"/>
              <a:gd name="connsiteX31" fmla="*/ 323850 w 1801283"/>
              <a:gd name="connsiteY31" fmla="*/ 992716 h 1117600"/>
              <a:gd name="connsiteX32" fmla="*/ 127000 w 1801283"/>
              <a:gd name="connsiteY32" fmla="*/ 994833 h 1117600"/>
              <a:gd name="connsiteX33" fmla="*/ 61383 w 1801283"/>
              <a:gd name="connsiteY33" fmla="*/ 1117600 h 1117600"/>
              <a:gd name="connsiteX34" fmla="*/ 40217 w 1801283"/>
              <a:gd name="connsiteY34" fmla="*/ 1115483 h 1117600"/>
              <a:gd name="connsiteX35" fmla="*/ 19050 w 1801283"/>
              <a:gd name="connsiteY35" fmla="*/ 1111250 h 1117600"/>
              <a:gd name="connsiteX36" fmla="*/ 10583 w 1801283"/>
              <a:gd name="connsiteY36" fmla="*/ 1098550 h 1117600"/>
              <a:gd name="connsiteX37" fmla="*/ 4233 w 1801283"/>
              <a:gd name="connsiteY37" fmla="*/ 1092200 h 1117600"/>
              <a:gd name="connsiteX38" fmla="*/ 0 w 1801283"/>
              <a:gd name="connsiteY38" fmla="*/ 1087966 h 1117600"/>
              <a:gd name="connsiteX0" fmla="*/ 0 w 1801283"/>
              <a:gd name="connsiteY0" fmla="*/ 1087966 h 1117600"/>
              <a:gd name="connsiteX1" fmla="*/ 186267 w 1801283"/>
              <a:gd name="connsiteY1" fmla="*/ 755650 h 1117600"/>
              <a:gd name="connsiteX2" fmla="*/ 484717 w 1801283"/>
              <a:gd name="connsiteY2" fmla="*/ 677333 h 1117600"/>
              <a:gd name="connsiteX3" fmla="*/ 605367 w 1801283"/>
              <a:gd name="connsiteY3" fmla="*/ 429683 h 1117600"/>
              <a:gd name="connsiteX4" fmla="*/ 846667 w 1801283"/>
              <a:gd name="connsiteY4" fmla="*/ 328083 h 1117600"/>
              <a:gd name="connsiteX5" fmla="*/ 963083 w 1801283"/>
              <a:gd name="connsiteY5" fmla="*/ 48683 h 1117600"/>
              <a:gd name="connsiteX6" fmla="*/ 859367 w 1801283"/>
              <a:gd name="connsiteY6" fmla="*/ 412750 h 1117600"/>
              <a:gd name="connsiteX7" fmla="*/ 643467 w 1801283"/>
              <a:gd name="connsiteY7" fmla="*/ 480483 h 1117600"/>
              <a:gd name="connsiteX8" fmla="*/ 565150 w 1801283"/>
              <a:gd name="connsiteY8" fmla="*/ 664633 h 1117600"/>
              <a:gd name="connsiteX9" fmla="*/ 789517 w 1801283"/>
              <a:gd name="connsiteY9" fmla="*/ 571500 h 1117600"/>
              <a:gd name="connsiteX10" fmla="*/ 1195917 w 1801283"/>
              <a:gd name="connsiteY10" fmla="*/ 431800 h 1117600"/>
              <a:gd name="connsiteX11" fmla="*/ 1380067 w 1801283"/>
              <a:gd name="connsiteY11" fmla="*/ 317500 h 1117600"/>
              <a:gd name="connsiteX12" fmla="*/ 1572683 w 1801283"/>
              <a:gd name="connsiteY12" fmla="*/ 281516 h 1117600"/>
              <a:gd name="connsiteX13" fmla="*/ 1801283 w 1801283"/>
              <a:gd name="connsiteY13" fmla="*/ 0 h 1117600"/>
              <a:gd name="connsiteX14" fmla="*/ 1600200 w 1801283"/>
              <a:gd name="connsiteY14" fmla="*/ 317500 h 1117600"/>
              <a:gd name="connsiteX15" fmla="*/ 1405467 w 1801283"/>
              <a:gd name="connsiteY15" fmla="*/ 345016 h 1117600"/>
              <a:gd name="connsiteX16" fmla="*/ 1214967 w 1801283"/>
              <a:gd name="connsiteY16" fmla="*/ 465666 h 1117600"/>
              <a:gd name="connsiteX17" fmla="*/ 218017 w 1801283"/>
              <a:gd name="connsiteY17" fmla="*/ 814916 h 1117600"/>
              <a:gd name="connsiteX18" fmla="*/ 112183 w 1801283"/>
              <a:gd name="connsiteY18" fmla="*/ 954616 h 1117600"/>
              <a:gd name="connsiteX19" fmla="*/ 292100 w 1801283"/>
              <a:gd name="connsiteY19" fmla="*/ 920750 h 1117600"/>
              <a:gd name="connsiteX20" fmla="*/ 499533 w 1801283"/>
              <a:gd name="connsiteY20" fmla="*/ 772583 h 1117600"/>
              <a:gd name="connsiteX21" fmla="*/ 677333 w 1801283"/>
              <a:gd name="connsiteY21" fmla="*/ 749300 h 1117600"/>
              <a:gd name="connsiteX22" fmla="*/ 863600 w 1801283"/>
              <a:gd name="connsiteY22" fmla="*/ 637116 h 1117600"/>
              <a:gd name="connsiteX23" fmla="*/ 1136650 w 1801283"/>
              <a:gd name="connsiteY23" fmla="*/ 520700 h 1117600"/>
              <a:gd name="connsiteX24" fmla="*/ 1361017 w 1801283"/>
              <a:gd name="connsiteY24" fmla="*/ 414866 h 1117600"/>
              <a:gd name="connsiteX25" fmla="*/ 1428750 w 1801283"/>
              <a:gd name="connsiteY25" fmla="*/ 234950 h 1117600"/>
              <a:gd name="connsiteX26" fmla="*/ 1441450 w 1801283"/>
              <a:gd name="connsiteY26" fmla="*/ 194733 h 1117600"/>
              <a:gd name="connsiteX27" fmla="*/ 1386417 w 1801283"/>
              <a:gd name="connsiteY27" fmla="*/ 457200 h 1117600"/>
              <a:gd name="connsiteX28" fmla="*/ 884767 w 1801283"/>
              <a:gd name="connsiteY28" fmla="*/ 681566 h 1117600"/>
              <a:gd name="connsiteX29" fmla="*/ 726017 w 1801283"/>
              <a:gd name="connsiteY29" fmla="*/ 819150 h 1117600"/>
              <a:gd name="connsiteX30" fmla="*/ 501650 w 1801283"/>
              <a:gd name="connsiteY30" fmla="*/ 821266 h 1117600"/>
              <a:gd name="connsiteX31" fmla="*/ 323850 w 1801283"/>
              <a:gd name="connsiteY31" fmla="*/ 992716 h 1117600"/>
              <a:gd name="connsiteX32" fmla="*/ 127000 w 1801283"/>
              <a:gd name="connsiteY32" fmla="*/ 994833 h 1117600"/>
              <a:gd name="connsiteX33" fmla="*/ 61383 w 1801283"/>
              <a:gd name="connsiteY33" fmla="*/ 1117600 h 1117600"/>
              <a:gd name="connsiteX34" fmla="*/ 40217 w 1801283"/>
              <a:gd name="connsiteY34" fmla="*/ 1115483 h 1117600"/>
              <a:gd name="connsiteX35" fmla="*/ 19050 w 1801283"/>
              <a:gd name="connsiteY35" fmla="*/ 1111250 h 1117600"/>
              <a:gd name="connsiteX36" fmla="*/ 10583 w 1801283"/>
              <a:gd name="connsiteY36" fmla="*/ 1098550 h 1117600"/>
              <a:gd name="connsiteX37" fmla="*/ 4233 w 1801283"/>
              <a:gd name="connsiteY37" fmla="*/ 1092200 h 1117600"/>
              <a:gd name="connsiteX38" fmla="*/ 0 w 1801283"/>
              <a:gd name="connsiteY38" fmla="*/ 1087966 h 1117600"/>
              <a:gd name="connsiteX0" fmla="*/ 0 w 1801283"/>
              <a:gd name="connsiteY0" fmla="*/ 1087966 h 1117600"/>
              <a:gd name="connsiteX1" fmla="*/ 186267 w 1801283"/>
              <a:gd name="connsiteY1" fmla="*/ 755650 h 1117600"/>
              <a:gd name="connsiteX2" fmla="*/ 484717 w 1801283"/>
              <a:gd name="connsiteY2" fmla="*/ 677333 h 1117600"/>
              <a:gd name="connsiteX3" fmla="*/ 605367 w 1801283"/>
              <a:gd name="connsiteY3" fmla="*/ 429683 h 1117600"/>
              <a:gd name="connsiteX4" fmla="*/ 846667 w 1801283"/>
              <a:gd name="connsiteY4" fmla="*/ 328083 h 1117600"/>
              <a:gd name="connsiteX5" fmla="*/ 963083 w 1801283"/>
              <a:gd name="connsiteY5" fmla="*/ 48683 h 1117600"/>
              <a:gd name="connsiteX6" fmla="*/ 859367 w 1801283"/>
              <a:gd name="connsiteY6" fmla="*/ 412750 h 1117600"/>
              <a:gd name="connsiteX7" fmla="*/ 643467 w 1801283"/>
              <a:gd name="connsiteY7" fmla="*/ 480483 h 1117600"/>
              <a:gd name="connsiteX8" fmla="*/ 565150 w 1801283"/>
              <a:gd name="connsiteY8" fmla="*/ 664633 h 1117600"/>
              <a:gd name="connsiteX9" fmla="*/ 789517 w 1801283"/>
              <a:gd name="connsiteY9" fmla="*/ 571500 h 1117600"/>
              <a:gd name="connsiteX10" fmla="*/ 1195917 w 1801283"/>
              <a:gd name="connsiteY10" fmla="*/ 431800 h 1117600"/>
              <a:gd name="connsiteX11" fmla="*/ 1380067 w 1801283"/>
              <a:gd name="connsiteY11" fmla="*/ 317500 h 1117600"/>
              <a:gd name="connsiteX12" fmla="*/ 1572683 w 1801283"/>
              <a:gd name="connsiteY12" fmla="*/ 281516 h 1117600"/>
              <a:gd name="connsiteX13" fmla="*/ 1801283 w 1801283"/>
              <a:gd name="connsiteY13" fmla="*/ 0 h 1117600"/>
              <a:gd name="connsiteX14" fmla="*/ 1600200 w 1801283"/>
              <a:gd name="connsiteY14" fmla="*/ 317500 h 1117600"/>
              <a:gd name="connsiteX15" fmla="*/ 1405467 w 1801283"/>
              <a:gd name="connsiteY15" fmla="*/ 345016 h 1117600"/>
              <a:gd name="connsiteX16" fmla="*/ 1214967 w 1801283"/>
              <a:gd name="connsiteY16" fmla="*/ 465666 h 1117600"/>
              <a:gd name="connsiteX17" fmla="*/ 218017 w 1801283"/>
              <a:gd name="connsiteY17" fmla="*/ 814916 h 1117600"/>
              <a:gd name="connsiteX18" fmla="*/ 112183 w 1801283"/>
              <a:gd name="connsiteY18" fmla="*/ 954616 h 1117600"/>
              <a:gd name="connsiteX19" fmla="*/ 292100 w 1801283"/>
              <a:gd name="connsiteY19" fmla="*/ 920750 h 1117600"/>
              <a:gd name="connsiteX20" fmla="*/ 499533 w 1801283"/>
              <a:gd name="connsiteY20" fmla="*/ 772583 h 1117600"/>
              <a:gd name="connsiteX21" fmla="*/ 677333 w 1801283"/>
              <a:gd name="connsiteY21" fmla="*/ 749300 h 1117600"/>
              <a:gd name="connsiteX22" fmla="*/ 863600 w 1801283"/>
              <a:gd name="connsiteY22" fmla="*/ 637116 h 1117600"/>
              <a:gd name="connsiteX23" fmla="*/ 1136650 w 1801283"/>
              <a:gd name="connsiteY23" fmla="*/ 520700 h 1117600"/>
              <a:gd name="connsiteX24" fmla="*/ 1361017 w 1801283"/>
              <a:gd name="connsiteY24" fmla="*/ 414866 h 1117600"/>
              <a:gd name="connsiteX25" fmla="*/ 1428750 w 1801283"/>
              <a:gd name="connsiteY25" fmla="*/ 234950 h 1117600"/>
              <a:gd name="connsiteX26" fmla="*/ 1441450 w 1801283"/>
              <a:gd name="connsiteY26" fmla="*/ 194733 h 1117600"/>
              <a:gd name="connsiteX27" fmla="*/ 1386417 w 1801283"/>
              <a:gd name="connsiteY27" fmla="*/ 457200 h 1117600"/>
              <a:gd name="connsiteX28" fmla="*/ 884767 w 1801283"/>
              <a:gd name="connsiteY28" fmla="*/ 681566 h 1117600"/>
              <a:gd name="connsiteX29" fmla="*/ 726017 w 1801283"/>
              <a:gd name="connsiteY29" fmla="*/ 819150 h 1117600"/>
              <a:gd name="connsiteX30" fmla="*/ 501650 w 1801283"/>
              <a:gd name="connsiteY30" fmla="*/ 821266 h 1117600"/>
              <a:gd name="connsiteX31" fmla="*/ 323850 w 1801283"/>
              <a:gd name="connsiteY31" fmla="*/ 992716 h 1117600"/>
              <a:gd name="connsiteX32" fmla="*/ 127000 w 1801283"/>
              <a:gd name="connsiteY32" fmla="*/ 994833 h 1117600"/>
              <a:gd name="connsiteX33" fmla="*/ 61383 w 1801283"/>
              <a:gd name="connsiteY33" fmla="*/ 1117600 h 1117600"/>
              <a:gd name="connsiteX34" fmla="*/ 40217 w 1801283"/>
              <a:gd name="connsiteY34" fmla="*/ 1115483 h 1117600"/>
              <a:gd name="connsiteX35" fmla="*/ 19050 w 1801283"/>
              <a:gd name="connsiteY35" fmla="*/ 1111250 h 1117600"/>
              <a:gd name="connsiteX36" fmla="*/ 10583 w 1801283"/>
              <a:gd name="connsiteY36" fmla="*/ 1098550 h 1117600"/>
              <a:gd name="connsiteX37" fmla="*/ 4233 w 1801283"/>
              <a:gd name="connsiteY37" fmla="*/ 1092200 h 1117600"/>
              <a:gd name="connsiteX38" fmla="*/ 0 w 1801283"/>
              <a:gd name="connsiteY38" fmla="*/ 1087966 h 1117600"/>
              <a:gd name="connsiteX0" fmla="*/ 0 w 1801283"/>
              <a:gd name="connsiteY0" fmla="*/ 1087966 h 1117600"/>
              <a:gd name="connsiteX1" fmla="*/ 186267 w 1801283"/>
              <a:gd name="connsiteY1" fmla="*/ 755650 h 1117600"/>
              <a:gd name="connsiteX2" fmla="*/ 484717 w 1801283"/>
              <a:gd name="connsiteY2" fmla="*/ 677333 h 1117600"/>
              <a:gd name="connsiteX3" fmla="*/ 605367 w 1801283"/>
              <a:gd name="connsiteY3" fmla="*/ 429683 h 1117600"/>
              <a:gd name="connsiteX4" fmla="*/ 846667 w 1801283"/>
              <a:gd name="connsiteY4" fmla="*/ 328083 h 1117600"/>
              <a:gd name="connsiteX5" fmla="*/ 963083 w 1801283"/>
              <a:gd name="connsiteY5" fmla="*/ 48683 h 1117600"/>
              <a:gd name="connsiteX6" fmla="*/ 859367 w 1801283"/>
              <a:gd name="connsiteY6" fmla="*/ 412750 h 1117600"/>
              <a:gd name="connsiteX7" fmla="*/ 643467 w 1801283"/>
              <a:gd name="connsiteY7" fmla="*/ 480483 h 1117600"/>
              <a:gd name="connsiteX8" fmla="*/ 565150 w 1801283"/>
              <a:gd name="connsiteY8" fmla="*/ 664633 h 1117600"/>
              <a:gd name="connsiteX9" fmla="*/ 789517 w 1801283"/>
              <a:gd name="connsiteY9" fmla="*/ 571500 h 1117600"/>
              <a:gd name="connsiteX10" fmla="*/ 1195917 w 1801283"/>
              <a:gd name="connsiteY10" fmla="*/ 431800 h 1117600"/>
              <a:gd name="connsiteX11" fmla="*/ 1380067 w 1801283"/>
              <a:gd name="connsiteY11" fmla="*/ 317500 h 1117600"/>
              <a:gd name="connsiteX12" fmla="*/ 1572683 w 1801283"/>
              <a:gd name="connsiteY12" fmla="*/ 281516 h 1117600"/>
              <a:gd name="connsiteX13" fmla="*/ 1801283 w 1801283"/>
              <a:gd name="connsiteY13" fmla="*/ 0 h 1117600"/>
              <a:gd name="connsiteX14" fmla="*/ 1600200 w 1801283"/>
              <a:gd name="connsiteY14" fmla="*/ 317500 h 1117600"/>
              <a:gd name="connsiteX15" fmla="*/ 1405467 w 1801283"/>
              <a:gd name="connsiteY15" fmla="*/ 345016 h 1117600"/>
              <a:gd name="connsiteX16" fmla="*/ 1214967 w 1801283"/>
              <a:gd name="connsiteY16" fmla="*/ 465666 h 1117600"/>
              <a:gd name="connsiteX17" fmla="*/ 218017 w 1801283"/>
              <a:gd name="connsiteY17" fmla="*/ 814916 h 1117600"/>
              <a:gd name="connsiteX18" fmla="*/ 112183 w 1801283"/>
              <a:gd name="connsiteY18" fmla="*/ 954616 h 1117600"/>
              <a:gd name="connsiteX19" fmla="*/ 292100 w 1801283"/>
              <a:gd name="connsiteY19" fmla="*/ 920750 h 1117600"/>
              <a:gd name="connsiteX20" fmla="*/ 499533 w 1801283"/>
              <a:gd name="connsiteY20" fmla="*/ 772583 h 1117600"/>
              <a:gd name="connsiteX21" fmla="*/ 677333 w 1801283"/>
              <a:gd name="connsiteY21" fmla="*/ 749300 h 1117600"/>
              <a:gd name="connsiteX22" fmla="*/ 863600 w 1801283"/>
              <a:gd name="connsiteY22" fmla="*/ 637116 h 1117600"/>
              <a:gd name="connsiteX23" fmla="*/ 1136650 w 1801283"/>
              <a:gd name="connsiteY23" fmla="*/ 520700 h 1117600"/>
              <a:gd name="connsiteX24" fmla="*/ 1361017 w 1801283"/>
              <a:gd name="connsiteY24" fmla="*/ 414866 h 1117600"/>
              <a:gd name="connsiteX25" fmla="*/ 1428750 w 1801283"/>
              <a:gd name="connsiteY25" fmla="*/ 234950 h 1117600"/>
              <a:gd name="connsiteX26" fmla="*/ 1441450 w 1801283"/>
              <a:gd name="connsiteY26" fmla="*/ 194733 h 1117600"/>
              <a:gd name="connsiteX27" fmla="*/ 1386417 w 1801283"/>
              <a:gd name="connsiteY27" fmla="*/ 457200 h 1117600"/>
              <a:gd name="connsiteX28" fmla="*/ 884767 w 1801283"/>
              <a:gd name="connsiteY28" fmla="*/ 681566 h 1117600"/>
              <a:gd name="connsiteX29" fmla="*/ 726017 w 1801283"/>
              <a:gd name="connsiteY29" fmla="*/ 819150 h 1117600"/>
              <a:gd name="connsiteX30" fmla="*/ 501650 w 1801283"/>
              <a:gd name="connsiteY30" fmla="*/ 821266 h 1117600"/>
              <a:gd name="connsiteX31" fmla="*/ 323850 w 1801283"/>
              <a:gd name="connsiteY31" fmla="*/ 992716 h 1117600"/>
              <a:gd name="connsiteX32" fmla="*/ 127000 w 1801283"/>
              <a:gd name="connsiteY32" fmla="*/ 994833 h 1117600"/>
              <a:gd name="connsiteX33" fmla="*/ 61383 w 1801283"/>
              <a:gd name="connsiteY33" fmla="*/ 1117600 h 1117600"/>
              <a:gd name="connsiteX34" fmla="*/ 40217 w 1801283"/>
              <a:gd name="connsiteY34" fmla="*/ 1115483 h 1117600"/>
              <a:gd name="connsiteX35" fmla="*/ 19050 w 1801283"/>
              <a:gd name="connsiteY35" fmla="*/ 1111250 h 1117600"/>
              <a:gd name="connsiteX36" fmla="*/ 10583 w 1801283"/>
              <a:gd name="connsiteY36" fmla="*/ 1098550 h 1117600"/>
              <a:gd name="connsiteX37" fmla="*/ 4233 w 1801283"/>
              <a:gd name="connsiteY37" fmla="*/ 1092200 h 1117600"/>
              <a:gd name="connsiteX38" fmla="*/ 0 w 1801283"/>
              <a:gd name="connsiteY38" fmla="*/ 1087966 h 1117600"/>
              <a:gd name="connsiteX0" fmla="*/ 30041 w 1831324"/>
              <a:gd name="connsiteY0" fmla="*/ 1087966 h 1117600"/>
              <a:gd name="connsiteX1" fmla="*/ 216308 w 1831324"/>
              <a:gd name="connsiteY1" fmla="*/ 755650 h 1117600"/>
              <a:gd name="connsiteX2" fmla="*/ 514758 w 1831324"/>
              <a:gd name="connsiteY2" fmla="*/ 677333 h 1117600"/>
              <a:gd name="connsiteX3" fmla="*/ 635408 w 1831324"/>
              <a:gd name="connsiteY3" fmla="*/ 429683 h 1117600"/>
              <a:gd name="connsiteX4" fmla="*/ 876708 w 1831324"/>
              <a:gd name="connsiteY4" fmla="*/ 328083 h 1117600"/>
              <a:gd name="connsiteX5" fmla="*/ 993124 w 1831324"/>
              <a:gd name="connsiteY5" fmla="*/ 48683 h 1117600"/>
              <a:gd name="connsiteX6" fmla="*/ 889408 w 1831324"/>
              <a:gd name="connsiteY6" fmla="*/ 412750 h 1117600"/>
              <a:gd name="connsiteX7" fmla="*/ 673508 w 1831324"/>
              <a:gd name="connsiteY7" fmla="*/ 480483 h 1117600"/>
              <a:gd name="connsiteX8" fmla="*/ 595191 w 1831324"/>
              <a:gd name="connsiteY8" fmla="*/ 664633 h 1117600"/>
              <a:gd name="connsiteX9" fmla="*/ 819558 w 1831324"/>
              <a:gd name="connsiteY9" fmla="*/ 571500 h 1117600"/>
              <a:gd name="connsiteX10" fmla="*/ 1225958 w 1831324"/>
              <a:gd name="connsiteY10" fmla="*/ 431800 h 1117600"/>
              <a:gd name="connsiteX11" fmla="*/ 1410108 w 1831324"/>
              <a:gd name="connsiteY11" fmla="*/ 317500 h 1117600"/>
              <a:gd name="connsiteX12" fmla="*/ 1602724 w 1831324"/>
              <a:gd name="connsiteY12" fmla="*/ 281516 h 1117600"/>
              <a:gd name="connsiteX13" fmla="*/ 1831324 w 1831324"/>
              <a:gd name="connsiteY13" fmla="*/ 0 h 1117600"/>
              <a:gd name="connsiteX14" fmla="*/ 1630241 w 1831324"/>
              <a:gd name="connsiteY14" fmla="*/ 317500 h 1117600"/>
              <a:gd name="connsiteX15" fmla="*/ 1435508 w 1831324"/>
              <a:gd name="connsiteY15" fmla="*/ 345016 h 1117600"/>
              <a:gd name="connsiteX16" fmla="*/ 1245008 w 1831324"/>
              <a:gd name="connsiteY16" fmla="*/ 465666 h 1117600"/>
              <a:gd name="connsiteX17" fmla="*/ 248058 w 1831324"/>
              <a:gd name="connsiteY17" fmla="*/ 814916 h 1117600"/>
              <a:gd name="connsiteX18" fmla="*/ 142224 w 1831324"/>
              <a:gd name="connsiteY18" fmla="*/ 954616 h 1117600"/>
              <a:gd name="connsiteX19" fmla="*/ 322141 w 1831324"/>
              <a:gd name="connsiteY19" fmla="*/ 920750 h 1117600"/>
              <a:gd name="connsiteX20" fmla="*/ 529574 w 1831324"/>
              <a:gd name="connsiteY20" fmla="*/ 772583 h 1117600"/>
              <a:gd name="connsiteX21" fmla="*/ 707374 w 1831324"/>
              <a:gd name="connsiteY21" fmla="*/ 749300 h 1117600"/>
              <a:gd name="connsiteX22" fmla="*/ 893641 w 1831324"/>
              <a:gd name="connsiteY22" fmla="*/ 637116 h 1117600"/>
              <a:gd name="connsiteX23" fmla="*/ 1166691 w 1831324"/>
              <a:gd name="connsiteY23" fmla="*/ 520700 h 1117600"/>
              <a:gd name="connsiteX24" fmla="*/ 1391058 w 1831324"/>
              <a:gd name="connsiteY24" fmla="*/ 414866 h 1117600"/>
              <a:gd name="connsiteX25" fmla="*/ 1458791 w 1831324"/>
              <a:gd name="connsiteY25" fmla="*/ 234950 h 1117600"/>
              <a:gd name="connsiteX26" fmla="*/ 1471491 w 1831324"/>
              <a:gd name="connsiteY26" fmla="*/ 194733 h 1117600"/>
              <a:gd name="connsiteX27" fmla="*/ 1416458 w 1831324"/>
              <a:gd name="connsiteY27" fmla="*/ 457200 h 1117600"/>
              <a:gd name="connsiteX28" fmla="*/ 914808 w 1831324"/>
              <a:gd name="connsiteY28" fmla="*/ 681566 h 1117600"/>
              <a:gd name="connsiteX29" fmla="*/ 756058 w 1831324"/>
              <a:gd name="connsiteY29" fmla="*/ 819150 h 1117600"/>
              <a:gd name="connsiteX30" fmla="*/ 531691 w 1831324"/>
              <a:gd name="connsiteY30" fmla="*/ 821266 h 1117600"/>
              <a:gd name="connsiteX31" fmla="*/ 353891 w 1831324"/>
              <a:gd name="connsiteY31" fmla="*/ 992716 h 1117600"/>
              <a:gd name="connsiteX32" fmla="*/ 157041 w 1831324"/>
              <a:gd name="connsiteY32" fmla="*/ 994833 h 1117600"/>
              <a:gd name="connsiteX33" fmla="*/ 91424 w 1831324"/>
              <a:gd name="connsiteY33" fmla="*/ 1117600 h 1117600"/>
              <a:gd name="connsiteX34" fmla="*/ 70258 w 1831324"/>
              <a:gd name="connsiteY34" fmla="*/ 1115483 h 1117600"/>
              <a:gd name="connsiteX35" fmla="*/ 49091 w 1831324"/>
              <a:gd name="connsiteY35" fmla="*/ 1111250 h 1117600"/>
              <a:gd name="connsiteX36" fmla="*/ 40624 w 1831324"/>
              <a:gd name="connsiteY36" fmla="*/ 1098550 h 1117600"/>
              <a:gd name="connsiteX37" fmla="*/ 34274 w 1831324"/>
              <a:gd name="connsiteY37" fmla="*/ 1092200 h 1117600"/>
              <a:gd name="connsiteX38" fmla="*/ 30041 w 1831324"/>
              <a:gd name="connsiteY38" fmla="*/ 1087966 h 1117600"/>
              <a:gd name="connsiteX0" fmla="*/ 30041 w 1831324"/>
              <a:gd name="connsiteY0" fmla="*/ 1087966 h 1125387"/>
              <a:gd name="connsiteX1" fmla="*/ 216308 w 1831324"/>
              <a:gd name="connsiteY1" fmla="*/ 755650 h 1125387"/>
              <a:gd name="connsiteX2" fmla="*/ 514758 w 1831324"/>
              <a:gd name="connsiteY2" fmla="*/ 677333 h 1125387"/>
              <a:gd name="connsiteX3" fmla="*/ 635408 w 1831324"/>
              <a:gd name="connsiteY3" fmla="*/ 429683 h 1125387"/>
              <a:gd name="connsiteX4" fmla="*/ 876708 w 1831324"/>
              <a:gd name="connsiteY4" fmla="*/ 328083 h 1125387"/>
              <a:gd name="connsiteX5" fmla="*/ 993124 w 1831324"/>
              <a:gd name="connsiteY5" fmla="*/ 48683 h 1125387"/>
              <a:gd name="connsiteX6" fmla="*/ 889408 w 1831324"/>
              <a:gd name="connsiteY6" fmla="*/ 412750 h 1125387"/>
              <a:gd name="connsiteX7" fmla="*/ 673508 w 1831324"/>
              <a:gd name="connsiteY7" fmla="*/ 480483 h 1125387"/>
              <a:gd name="connsiteX8" fmla="*/ 595191 w 1831324"/>
              <a:gd name="connsiteY8" fmla="*/ 664633 h 1125387"/>
              <a:gd name="connsiteX9" fmla="*/ 819558 w 1831324"/>
              <a:gd name="connsiteY9" fmla="*/ 571500 h 1125387"/>
              <a:gd name="connsiteX10" fmla="*/ 1225958 w 1831324"/>
              <a:gd name="connsiteY10" fmla="*/ 431800 h 1125387"/>
              <a:gd name="connsiteX11" fmla="*/ 1410108 w 1831324"/>
              <a:gd name="connsiteY11" fmla="*/ 317500 h 1125387"/>
              <a:gd name="connsiteX12" fmla="*/ 1602724 w 1831324"/>
              <a:gd name="connsiteY12" fmla="*/ 281516 h 1125387"/>
              <a:gd name="connsiteX13" fmla="*/ 1831324 w 1831324"/>
              <a:gd name="connsiteY13" fmla="*/ 0 h 1125387"/>
              <a:gd name="connsiteX14" fmla="*/ 1630241 w 1831324"/>
              <a:gd name="connsiteY14" fmla="*/ 317500 h 1125387"/>
              <a:gd name="connsiteX15" fmla="*/ 1435508 w 1831324"/>
              <a:gd name="connsiteY15" fmla="*/ 345016 h 1125387"/>
              <a:gd name="connsiteX16" fmla="*/ 1245008 w 1831324"/>
              <a:gd name="connsiteY16" fmla="*/ 465666 h 1125387"/>
              <a:gd name="connsiteX17" fmla="*/ 248058 w 1831324"/>
              <a:gd name="connsiteY17" fmla="*/ 814916 h 1125387"/>
              <a:gd name="connsiteX18" fmla="*/ 142224 w 1831324"/>
              <a:gd name="connsiteY18" fmla="*/ 954616 h 1125387"/>
              <a:gd name="connsiteX19" fmla="*/ 322141 w 1831324"/>
              <a:gd name="connsiteY19" fmla="*/ 920750 h 1125387"/>
              <a:gd name="connsiteX20" fmla="*/ 529574 w 1831324"/>
              <a:gd name="connsiteY20" fmla="*/ 772583 h 1125387"/>
              <a:gd name="connsiteX21" fmla="*/ 707374 w 1831324"/>
              <a:gd name="connsiteY21" fmla="*/ 749300 h 1125387"/>
              <a:gd name="connsiteX22" fmla="*/ 893641 w 1831324"/>
              <a:gd name="connsiteY22" fmla="*/ 637116 h 1125387"/>
              <a:gd name="connsiteX23" fmla="*/ 1166691 w 1831324"/>
              <a:gd name="connsiteY23" fmla="*/ 520700 h 1125387"/>
              <a:gd name="connsiteX24" fmla="*/ 1391058 w 1831324"/>
              <a:gd name="connsiteY24" fmla="*/ 414866 h 1125387"/>
              <a:gd name="connsiteX25" fmla="*/ 1458791 w 1831324"/>
              <a:gd name="connsiteY25" fmla="*/ 234950 h 1125387"/>
              <a:gd name="connsiteX26" fmla="*/ 1471491 w 1831324"/>
              <a:gd name="connsiteY26" fmla="*/ 194733 h 1125387"/>
              <a:gd name="connsiteX27" fmla="*/ 1416458 w 1831324"/>
              <a:gd name="connsiteY27" fmla="*/ 457200 h 1125387"/>
              <a:gd name="connsiteX28" fmla="*/ 914808 w 1831324"/>
              <a:gd name="connsiteY28" fmla="*/ 681566 h 1125387"/>
              <a:gd name="connsiteX29" fmla="*/ 756058 w 1831324"/>
              <a:gd name="connsiteY29" fmla="*/ 819150 h 1125387"/>
              <a:gd name="connsiteX30" fmla="*/ 531691 w 1831324"/>
              <a:gd name="connsiteY30" fmla="*/ 821266 h 1125387"/>
              <a:gd name="connsiteX31" fmla="*/ 353891 w 1831324"/>
              <a:gd name="connsiteY31" fmla="*/ 992716 h 1125387"/>
              <a:gd name="connsiteX32" fmla="*/ 157041 w 1831324"/>
              <a:gd name="connsiteY32" fmla="*/ 994833 h 1125387"/>
              <a:gd name="connsiteX33" fmla="*/ 91424 w 1831324"/>
              <a:gd name="connsiteY33" fmla="*/ 1117600 h 1125387"/>
              <a:gd name="connsiteX34" fmla="*/ 49091 w 1831324"/>
              <a:gd name="connsiteY34" fmla="*/ 1111250 h 1125387"/>
              <a:gd name="connsiteX35" fmla="*/ 40624 w 1831324"/>
              <a:gd name="connsiteY35" fmla="*/ 1098550 h 1125387"/>
              <a:gd name="connsiteX36" fmla="*/ 34274 w 1831324"/>
              <a:gd name="connsiteY36" fmla="*/ 1092200 h 1125387"/>
              <a:gd name="connsiteX37" fmla="*/ 30041 w 1831324"/>
              <a:gd name="connsiteY37" fmla="*/ 1087966 h 1125387"/>
              <a:gd name="connsiteX0" fmla="*/ 30041 w 1831324"/>
              <a:gd name="connsiteY0" fmla="*/ 1087966 h 1125387"/>
              <a:gd name="connsiteX1" fmla="*/ 216308 w 1831324"/>
              <a:gd name="connsiteY1" fmla="*/ 755650 h 1125387"/>
              <a:gd name="connsiteX2" fmla="*/ 514758 w 1831324"/>
              <a:gd name="connsiteY2" fmla="*/ 677333 h 1125387"/>
              <a:gd name="connsiteX3" fmla="*/ 635408 w 1831324"/>
              <a:gd name="connsiteY3" fmla="*/ 429683 h 1125387"/>
              <a:gd name="connsiteX4" fmla="*/ 876708 w 1831324"/>
              <a:gd name="connsiteY4" fmla="*/ 328083 h 1125387"/>
              <a:gd name="connsiteX5" fmla="*/ 993124 w 1831324"/>
              <a:gd name="connsiteY5" fmla="*/ 48683 h 1125387"/>
              <a:gd name="connsiteX6" fmla="*/ 889408 w 1831324"/>
              <a:gd name="connsiteY6" fmla="*/ 412750 h 1125387"/>
              <a:gd name="connsiteX7" fmla="*/ 673508 w 1831324"/>
              <a:gd name="connsiteY7" fmla="*/ 480483 h 1125387"/>
              <a:gd name="connsiteX8" fmla="*/ 595191 w 1831324"/>
              <a:gd name="connsiteY8" fmla="*/ 664633 h 1125387"/>
              <a:gd name="connsiteX9" fmla="*/ 819558 w 1831324"/>
              <a:gd name="connsiteY9" fmla="*/ 571500 h 1125387"/>
              <a:gd name="connsiteX10" fmla="*/ 1225958 w 1831324"/>
              <a:gd name="connsiteY10" fmla="*/ 431800 h 1125387"/>
              <a:gd name="connsiteX11" fmla="*/ 1410108 w 1831324"/>
              <a:gd name="connsiteY11" fmla="*/ 317500 h 1125387"/>
              <a:gd name="connsiteX12" fmla="*/ 1602724 w 1831324"/>
              <a:gd name="connsiteY12" fmla="*/ 281516 h 1125387"/>
              <a:gd name="connsiteX13" fmla="*/ 1831324 w 1831324"/>
              <a:gd name="connsiteY13" fmla="*/ 0 h 1125387"/>
              <a:gd name="connsiteX14" fmla="*/ 1630241 w 1831324"/>
              <a:gd name="connsiteY14" fmla="*/ 317500 h 1125387"/>
              <a:gd name="connsiteX15" fmla="*/ 1435508 w 1831324"/>
              <a:gd name="connsiteY15" fmla="*/ 345016 h 1125387"/>
              <a:gd name="connsiteX16" fmla="*/ 1245008 w 1831324"/>
              <a:gd name="connsiteY16" fmla="*/ 465666 h 1125387"/>
              <a:gd name="connsiteX17" fmla="*/ 248058 w 1831324"/>
              <a:gd name="connsiteY17" fmla="*/ 814916 h 1125387"/>
              <a:gd name="connsiteX18" fmla="*/ 142224 w 1831324"/>
              <a:gd name="connsiteY18" fmla="*/ 954616 h 1125387"/>
              <a:gd name="connsiteX19" fmla="*/ 322141 w 1831324"/>
              <a:gd name="connsiteY19" fmla="*/ 920750 h 1125387"/>
              <a:gd name="connsiteX20" fmla="*/ 529574 w 1831324"/>
              <a:gd name="connsiteY20" fmla="*/ 772583 h 1125387"/>
              <a:gd name="connsiteX21" fmla="*/ 707374 w 1831324"/>
              <a:gd name="connsiteY21" fmla="*/ 749300 h 1125387"/>
              <a:gd name="connsiteX22" fmla="*/ 893641 w 1831324"/>
              <a:gd name="connsiteY22" fmla="*/ 637116 h 1125387"/>
              <a:gd name="connsiteX23" fmla="*/ 1166691 w 1831324"/>
              <a:gd name="connsiteY23" fmla="*/ 520700 h 1125387"/>
              <a:gd name="connsiteX24" fmla="*/ 1391058 w 1831324"/>
              <a:gd name="connsiteY24" fmla="*/ 414866 h 1125387"/>
              <a:gd name="connsiteX25" fmla="*/ 1458791 w 1831324"/>
              <a:gd name="connsiteY25" fmla="*/ 234950 h 1125387"/>
              <a:gd name="connsiteX26" fmla="*/ 1471491 w 1831324"/>
              <a:gd name="connsiteY26" fmla="*/ 194733 h 1125387"/>
              <a:gd name="connsiteX27" fmla="*/ 1416458 w 1831324"/>
              <a:gd name="connsiteY27" fmla="*/ 457200 h 1125387"/>
              <a:gd name="connsiteX28" fmla="*/ 914808 w 1831324"/>
              <a:gd name="connsiteY28" fmla="*/ 681566 h 1125387"/>
              <a:gd name="connsiteX29" fmla="*/ 756058 w 1831324"/>
              <a:gd name="connsiteY29" fmla="*/ 819150 h 1125387"/>
              <a:gd name="connsiteX30" fmla="*/ 531691 w 1831324"/>
              <a:gd name="connsiteY30" fmla="*/ 821266 h 1125387"/>
              <a:gd name="connsiteX31" fmla="*/ 353891 w 1831324"/>
              <a:gd name="connsiteY31" fmla="*/ 992716 h 1125387"/>
              <a:gd name="connsiteX32" fmla="*/ 157041 w 1831324"/>
              <a:gd name="connsiteY32" fmla="*/ 994833 h 1125387"/>
              <a:gd name="connsiteX33" fmla="*/ 91424 w 1831324"/>
              <a:gd name="connsiteY33" fmla="*/ 1117600 h 1125387"/>
              <a:gd name="connsiteX34" fmla="*/ 49091 w 1831324"/>
              <a:gd name="connsiteY34" fmla="*/ 1111250 h 1125387"/>
              <a:gd name="connsiteX35" fmla="*/ 40624 w 1831324"/>
              <a:gd name="connsiteY35" fmla="*/ 1098550 h 1125387"/>
              <a:gd name="connsiteX36" fmla="*/ 30041 w 1831324"/>
              <a:gd name="connsiteY36" fmla="*/ 1087966 h 1125387"/>
              <a:gd name="connsiteX0" fmla="*/ 30041 w 1831324"/>
              <a:gd name="connsiteY0" fmla="*/ 1087966 h 1125721"/>
              <a:gd name="connsiteX1" fmla="*/ 216308 w 1831324"/>
              <a:gd name="connsiteY1" fmla="*/ 755650 h 1125721"/>
              <a:gd name="connsiteX2" fmla="*/ 514758 w 1831324"/>
              <a:gd name="connsiteY2" fmla="*/ 677333 h 1125721"/>
              <a:gd name="connsiteX3" fmla="*/ 635408 w 1831324"/>
              <a:gd name="connsiteY3" fmla="*/ 429683 h 1125721"/>
              <a:gd name="connsiteX4" fmla="*/ 876708 w 1831324"/>
              <a:gd name="connsiteY4" fmla="*/ 328083 h 1125721"/>
              <a:gd name="connsiteX5" fmla="*/ 993124 w 1831324"/>
              <a:gd name="connsiteY5" fmla="*/ 48683 h 1125721"/>
              <a:gd name="connsiteX6" fmla="*/ 889408 w 1831324"/>
              <a:gd name="connsiteY6" fmla="*/ 412750 h 1125721"/>
              <a:gd name="connsiteX7" fmla="*/ 673508 w 1831324"/>
              <a:gd name="connsiteY7" fmla="*/ 480483 h 1125721"/>
              <a:gd name="connsiteX8" fmla="*/ 595191 w 1831324"/>
              <a:gd name="connsiteY8" fmla="*/ 664633 h 1125721"/>
              <a:gd name="connsiteX9" fmla="*/ 819558 w 1831324"/>
              <a:gd name="connsiteY9" fmla="*/ 571500 h 1125721"/>
              <a:gd name="connsiteX10" fmla="*/ 1225958 w 1831324"/>
              <a:gd name="connsiteY10" fmla="*/ 431800 h 1125721"/>
              <a:gd name="connsiteX11" fmla="*/ 1410108 w 1831324"/>
              <a:gd name="connsiteY11" fmla="*/ 317500 h 1125721"/>
              <a:gd name="connsiteX12" fmla="*/ 1602724 w 1831324"/>
              <a:gd name="connsiteY12" fmla="*/ 281516 h 1125721"/>
              <a:gd name="connsiteX13" fmla="*/ 1831324 w 1831324"/>
              <a:gd name="connsiteY13" fmla="*/ 0 h 1125721"/>
              <a:gd name="connsiteX14" fmla="*/ 1630241 w 1831324"/>
              <a:gd name="connsiteY14" fmla="*/ 317500 h 1125721"/>
              <a:gd name="connsiteX15" fmla="*/ 1435508 w 1831324"/>
              <a:gd name="connsiteY15" fmla="*/ 345016 h 1125721"/>
              <a:gd name="connsiteX16" fmla="*/ 1245008 w 1831324"/>
              <a:gd name="connsiteY16" fmla="*/ 465666 h 1125721"/>
              <a:gd name="connsiteX17" fmla="*/ 248058 w 1831324"/>
              <a:gd name="connsiteY17" fmla="*/ 814916 h 1125721"/>
              <a:gd name="connsiteX18" fmla="*/ 142224 w 1831324"/>
              <a:gd name="connsiteY18" fmla="*/ 954616 h 1125721"/>
              <a:gd name="connsiteX19" fmla="*/ 322141 w 1831324"/>
              <a:gd name="connsiteY19" fmla="*/ 920750 h 1125721"/>
              <a:gd name="connsiteX20" fmla="*/ 529574 w 1831324"/>
              <a:gd name="connsiteY20" fmla="*/ 772583 h 1125721"/>
              <a:gd name="connsiteX21" fmla="*/ 707374 w 1831324"/>
              <a:gd name="connsiteY21" fmla="*/ 749300 h 1125721"/>
              <a:gd name="connsiteX22" fmla="*/ 893641 w 1831324"/>
              <a:gd name="connsiteY22" fmla="*/ 637116 h 1125721"/>
              <a:gd name="connsiteX23" fmla="*/ 1166691 w 1831324"/>
              <a:gd name="connsiteY23" fmla="*/ 520700 h 1125721"/>
              <a:gd name="connsiteX24" fmla="*/ 1391058 w 1831324"/>
              <a:gd name="connsiteY24" fmla="*/ 414866 h 1125721"/>
              <a:gd name="connsiteX25" fmla="*/ 1458791 w 1831324"/>
              <a:gd name="connsiteY25" fmla="*/ 234950 h 1125721"/>
              <a:gd name="connsiteX26" fmla="*/ 1471491 w 1831324"/>
              <a:gd name="connsiteY26" fmla="*/ 194733 h 1125721"/>
              <a:gd name="connsiteX27" fmla="*/ 1416458 w 1831324"/>
              <a:gd name="connsiteY27" fmla="*/ 457200 h 1125721"/>
              <a:gd name="connsiteX28" fmla="*/ 914808 w 1831324"/>
              <a:gd name="connsiteY28" fmla="*/ 681566 h 1125721"/>
              <a:gd name="connsiteX29" fmla="*/ 756058 w 1831324"/>
              <a:gd name="connsiteY29" fmla="*/ 819150 h 1125721"/>
              <a:gd name="connsiteX30" fmla="*/ 531691 w 1831324"/>
              <a:gd name="connsiteY30" fmla="*/ 821266 h 1125721"/>
              <a:gd name="connsiteX31" fmla="*/ 353891 w 1831324"/>
              <a:gd name="connsiteY31" fmla="*/ 992716 h 1125721"/>
              <a:gd name="connsiteX32" fmla="*/ 157041 w 1831324"/>
              <a:gd name="connsiteY32" fmla="*/ 994833 h 1125721"/>
              <a:gd name="connsiteX33" fmla="*/ 91424 w 1831324"/>
              <a:gd name="connsiteY33" fmla="*/ 1117600 h 1125721"/>
              <a:gd name="connsiteX34" fmla="*/ 49091 w 1831324"/>
              <a:gd name="connsiteY34" fmla="*/ 1111250 h 1125721"/>
              <a:gd name="connsiteX35" fmla="*/ 30041 w 1831324"/>
              <a:gd name="connsiteY35" fmla="*/ 1087966 h 1125721"/>
              <a:gd name="connsiteX0" fmla="*/ 30041 w 1831324"/>
              <a:gd name="connsiteY0" fmla="*/ 1087966 h 1131493"/>
              <a:gd name="connsiteX1" fmla="*/ 216308 w 1831324"/>
              <a:gd name="connsiteY1" fmla="*/ 755650 h 1131493"/>
              <a:gd name="connsiteX2" fmla="*/ 514758 w 1831324"/>
              <a:gd name="connsiteY2" fmla="*/ 677333 h 1131493"/>
              <a:gd name="connsiteX3" fmla="*/ 635408 w 1831324"/>
              <a:gd name="connsiteY3" fmla="*/ 429683 h 1131493"/>
              <a:gd name="connsiteX4" fmla="*/ 876708 w 1831324"/>
              <a:gd name="connsiteY4" fmla="*/ 328083 h 1131493"/>
              <a:gd name="connsiteX5" fmla="*/ 993124 w 1831324"/>
              <a:gd name="connsiteY5" fmla="*/ 48683 h 1131493"/>
              <a:gd name="connsiteX6" fmla="*/ 889408 w 1831324"/>
              <a:gd name="connsiteY6" fmla="*/ 412750 h 1131493"/>
              <a:gd name="connsiteX7" fmla="*/ 673508 w 1831324"/>
              <a:gd name="connsiteY7" fmla="*/ 480483 h 1131493"/>
              <a:gd name="connsiteX8" fmla="*/ 595191 w 1831324"/>
              <a:gd name="connsiteY8" fmla="*/ 664633 h 1131493"/>
              <a:gd name="connsiteX9" fmla="*/ 819558 w 1831324"/>
              <a:gd name="connsiteY9" fmla="*/ 571500 h 1131493"/>
              <a:gd name="connsiteX10" fmla="*/ 1225958 w 1831324"/>
              <a:gd name="connsiteY10" fmla="*/ 431800 h 1131493"/>
              <a:gd name="connsiteX11" fmla="*/ 1410108 w 1831324"/>
              <a:gd name="connsiteY11" fmla="*/ 317500 h 1131493"/>
              <a:gd name="connsiteX12" fmla="*/ 1602724 w 1831324"/>
              <a:gd name="connsiteY12" fmla="*/ 281516 h 1131493"/>
              <a:gd name="connsiteX13" fmla="*/ 1831324 w 1831324"/>
              <a:gd name="connsiteY13" fmla="*/ 0 h 1131493"/>
              <a:gd name="connsiteX14" fmla="*/ 1630241 w 1831324"/>
              <a:gd name="connsiteY14" fmla="*/ 317500 h 1131493"/>
              <a:gd name="connsiteX15" fmla="*/ 1435508 w 1831324"/>
              <a:gd name="connsiteY15" fmla="*/ 345016 h 1131493"/>
              <a:gd name="connsiteX16" fmla="*/ 1245008 w 1831324"/>
              <a:gd name="connsiteY16" fmla="*/ 465666 h 1131493"/>
              <a:gd name="connsiteX17" fmla="*/ 248058 w 1831324"/>
              <a:gd name="connsiteY17" fmla="*/ 814916 h 1131493"/>
              <a:gd name="connsiteX18" fmla="*/ 142224 w 1831324"/>
              <a:gd name="connsiteY18" fmla="*/ 954616 h 1131493"/>
              <a:gd name="connsiteX19" fmla="*/ 322141 w 1831324"/>
              <a:gd name="connsiteY19" fmla="*/ 920750 h 1131493"/>
              <a:gd name="connsiteX20" fmla="*/ 529574 w 1831324"/>
              <a:gd name="connsiteY20" fmla="*/ 772583 h 1131493"/>
              <a:gd name="connsiteX21" fmla="*/ 707374 w 1831324"/>
              <a:gd name="connsiteY21" fmla="*/ 749300 h 1131493"/>
              <a:gd name="connsiteX22" fmla="*/ 893641 w 1831324"/>
              <a:gd name="connsiteY22" fmla="*/ 637116 h 1131493"/>
              <a:gd name="connsiteX23" fmla="*/ 1166691 w 1831324"/>
              <a:gd name="connsiteY23" fmla="*/ 520700 h 1131493"/>
              <a:gd name="connsiteX24" fmla="*/ 1391058 w 1831324"/>
              <a:gd name="connsiteY24" fmla="*/ 414866 h 1131493"/>
              <a:gd name="connsiteX25" fmla="*/ 1458791 w 1831324"/>
              <a:gd name="connsiteY25" fmla="*/ 234950 h 1131493"/>
              <a:gd name="connsiteX26" fmla="*/ 1471491 w 1831324"/>
              <a:gd name="connsiteY26" fmla="*/ 194733 h 1131493"/>
              <a:gd name="connsiteX27" fmla="*/ 1416458 w 1831324"/>
              <a:gd name="connsiteY27" fmla="*/ 457200 h 1131493"/>
              <a:gd name="connsiteX28" fmla="*/ 914808 w 1831324"/>
              <a:gd name="connsiteY28" fmla="*/ 681566 h 1131493"/>
              <a:gd name="connsiteX29" fmla="*/ 756058 w 1831324"/>
              <a:gd name="connsiteY29" fmla="*/ 819150 h 1131493"/>
              <a:gd name="connsiteX30" fmla="*/ 531691 w 1831324"/>
              <a:gd name="connsiteY30" fmla="*/ 821266 h 1131493"/>
              <a:gd name="connsiteX31" fmla="*/ 353891 w 1831324"/>
              <a:gd name="connsiteY31" fmla="*/ 992716 h 1131493"/>
              <a:gd name="connsiteX32" fmla="*/ 157041 w 1831324"/>
              <a:gd name="connsiteY32" fmla="*/ 994833 h 1131493"/>
              <a:gd name="connsiteX33" fmla="*/ 91424 w 1831324"/>
              <a:gd name="connsiteY33" fmla="*/ 1117600 h 1131493"/>
              <a:gd name="connsiteX34" fmla="*/ 30041 w 1831324"/>
              <a:gd name="connsiteY34" fmla="*/ 1087966 h 1131493"/>
              <a:gd name="connsiteX0" fmla="*/ 30041 w 1831324"/>
              <a:gd name="connsiteY0" fmla="*/ 1087966 h 1123801"/>
              <a:gd name="connsiteX1" fmla="*/ 216308 w 1831324"/>
              <a:gd name="connsiteY1" fmla="*/ 755650 h 1123801"/>
              <a:gd name="connsiteX2" fmla="*/ 514758 w 1831324"/>
              <a:gd name="connsiteY2" fmla="*/ 677333 h 1123801"/>
              <a:gd name="connsiteX3" fmla="*/ 635408 w 1831324"/>
              <a:gd name="connsiteY3" fmla="*/ 429683 h 1123801"/>
              <a:gd name="connsiteX4" fmla="*/ 876708 w 1831324"/>
              <a:gd name="connsiteY4" fmla="*/ 328083 h 1123801"/>
              <a:gd name="connsiteX5" fmla="*/ 993124 w 1831324"/>
              <a:gd name="connsiteY5" fmla="*/ 48683 h 1123801"/>
              <a:gd name="connsiteX6" fmla="*/ 889408 w 1831324"/>
              <a:gd name="connsiteY6" fmla="*/ 412750 h 1123801"/>
              <a:gd name="connsiteX7" fmla="*/ 673508 w 1831324"/>
              <a:gd name="connsiteY7" fmla="*/ 480483 h 1123801"/>
              <a:gd name="connsiteX8" fmla="*/ 595191 w 1831324"/>
              <a:gd name="connsiteY8" fmla="*/ 664633 h 1123801"/>
              <a:gd name="connsiteX9" fmla="*/ 819558 w 1831324"/>
              <a:gd name="connsiteY9" fmla="*/ 571500 h 1123801"/>
              <a:gd name="connsiteX10" fmla="*/ 1225958 w 1831324"/>
              <a:gd name="connsiteY10" fmla="*/ 431800 h 1123801"/>
              <a:gd name="connsiteX11" fmla="*/ 1410108 w 1831324"/>
              <a:gd name="connsiteY11" fmla="*/ 317500 h 1123801"/>
              <a:gd name="connsiteX12" fmla="*/ 1602724 w 1831324"/>
              <a:gd name="connsiteY12" fmla="*/ 281516 h 1123801"/>
              <a:gd name="connsiteX13" fmla="*/ 1831324 w 1831324"/>
              <a:gd name="connsiteY13" fmla="*/ 0 h 1123801"/>
              <a:gd name="connsiteX14" fmla="*/ 1630241 w 1831324"/>
              <a:gd name="connsiteY14" fmla="*/ 317500 h 1123801"/>
              <a:gd name="connsiteX15" fmla="*/ 1435508 w 1831324"/>
              <a:gd name="connsiteY15" fmla="*/ 345016 h 1123801"/>
              <a:gd name="connsiteX16" fmla="*/ 1245008 w 1831324"/>
              <a:gd name="connsiteY16" fmla="*/ 465666 h 1123801"/>
              <a:gd name="connsiteX17" fmla="*/ 248058 w 1831324"/>
              <a:gd name="connsiteY17" fmla="*/ 814916 h 1123801"/>
              <a:gd name="connsiteX18" fmla="*/ 142224 w 1831324"/>
              <a:gd name="connsiteY18" fmla="*/ 954616 h 1123801"/>
              <a:gd name="connsiteX19" fmla="*/ 322141 w 1831324"/>
              <a:gd name="connsiteY19" fmla="*/ 920750 h 1123801"/>
              <a:gd name="connsiteX20" fmla="*/ 529574 w 1831324"/>
              <a:gd name="connsiteY20" fmla="*/ 772583 h 1123801"/>
              <a:gd name="connsiteX21" fmla="*/ 707374 w 1831324"/>
              <a:gd name="connsiteY21" fmla="*/ 749300 h 1123801"/>
              <a:gd name="connsiteX22" fmla="*/ 893641 w 1831324"/>
              <a:gd name="connsiteY22" fmla="*/ 637116 h 1123801"/>
              <a:gd name="connsiteX23" fmla="*/ 1166691 w 1831324"/>
              <a:gd name="connsiteY23" fmla="*/ 520700 h 1123801"/>
              <a:gd name="connsiteX24" fmla="*/ 1391058 w 1831324"/>
              <a:gd name="connsiteY24" fmla="*/ 414866 h 1123801"/>
              <a:gd name="connsiteX25" fmla="*/ 1458791 w 1831324"/>
              <a:gd name="connsiteY25" fmla="*/ 234950 h 1123801"/>
              <a:gd name="connsiteX26" fmla="*/ 1471491 w 1831324"/>
              <a:gd name="connsiteY26" fmla="*/ 194733 h 1123801"/>
              <a:gd name="connsiteX27" fmla="*/ 1416458 w 1831324"/>
              <a:gd name="connsiteY27" fmla="*/ 457200 h 1123801"/>
              <a:gd name="connsiteX28" fmla="*/ 914808 w 1831324"/>
              <a:gd name="connsiteY28" fmla="*/ 681566 h 1123801"/>
              <a:gd name="connsiteX29" fmla="*/ 756058 w 1831324"/>
              <a:gd name="connsiteY29" fmla="*/ 819150 h 1123801"/>
              <a:gd name="connsiteX30" fmla="*/ 531691 w 1831324"/>
              <a:gd name="connsiteY30" fmla="*/ 821266 h 1123801"/>
              <a:gd name="connsiteX31" fmla="*/ 353891 w 1831324"/>
              <a:gd name="connsiteY31" fmla="*/ 992716 h 1123801"/>
              <a:gd name="connsiteX32" fmla="*/ 157041 w 1831324"/>
              <a:gd name="connsiteY32" fmla="*/ 994833 h 1123801"/>
              <a:gd name="connsiteX33" fmla="*/ 91424 w 1831324"/>
              <a:gd name="connsiteY33" fmla="*/ 1117600 h 1123801"/>
              <a:gd name="connsiteX34" fmla="*/ 30041 w 1831324"/>
              <a:gd name="connsiteY34" fmla="*/ 1087966 h 1123801"/>
              <a:gd name="connsiteX0" fmla="*/ 25361 w 1840932"/>
              <a:gd name="connsiteY0" fmla="*/ 1087966 h 1123801"/>
              <a:gd name="connsiteX1" fmla="*/ 225916 w 1840932"/>
              <a:gd name="connsiteY1" fmla="*/ 755650 h 1123801"/>
              <a:gd name="connsiteX2" fmla="*/ 524366 w 1840932"/>
              <a:gd name="connsiteY2" fmla="*/ 677333 h 1123801"/>
              <a:gd name="connsiteX3" fmla="*/ 645016 w 1840932"/>
              <a:gd name="connsiteY3" fmla="*/ 429683 h 1123801"/>
              <a:gd name="connsiteX4" fmla="*/ 886316 w 1840932"/>
              <a:gd name="connsiteY4" fmla="*/ 328083 h 1123801"/>
              <a:gd name="connsiteX5" fmla="*/ 1002732 w 1840932"/>
              <a:gd name="connsiteY5" fmla="*/ 48683 h 1123801"/>
              <a:gd name="connsiteX6" fmla="*/ 899016 w 1840932"/>
              <a:gd name="connsiteY6" fmla="*/ 412750 h 1123801"/>
              <a:gd name="connsiteX7" fmla="*/ 683116 w 1840932"/>
              <a:gd name="connsiteY7" fmla="*/ 480483 h 1123801"/>
              <a:gd name="connsiteX8" fmla="*/ 604799 w 1840932"/>
              <a:gd name="connsiteY8" fmla="*/ 664633 h 1123801"/>
              <a:gd name="connsiteX9" fmla="*/ 829166 w 1840932"/>
              <a:gd name="connsiteY9" fmla="*/ 571500 h 1123801"/>
              <a:gd name="connsiteX10" fmla="*/ 1235566 w 1840932"/>
              <a:gd name="connsiteY10" fmla="*/ 431800 h 1123801"/>
              <a:gd name="connsiteX11" fmla="*/ 1419716 w 1840932"/>
              <a:gd name="connsiteY11" fmla="*/ 317500 h 1123801"/>
              <a:gd name="connsiteX12" fmla="*/ 1612332 w 1840932"/>
              <a:gd name="connsiteY12" fmla="*/ 281516 h 1123801"/>
              <a:gd name="connsiteX13" fmla="*/ 1840932 w 1840932"/>
              <a:gd name="connsiteY13" fmla="*/ 0 h 1123801"/>
              <a:gd name="connsiteX14" fmla="*/ 1639849 w 1840932"/>
              <a:gd name="connsiteY14" fmla="*/ 317500 h 1123801"/>
              <a:gd name="connsiteX15" fmla="*/ 1445116 w 1840932"/>
              <a:gd name="connsiteY15" fmla="*/ 345016 h 1123801"/>
              <a:gd name="connsiteX16" fmla="*/ 1254616 w 1840932"/>
              <a:gd name="connsiteY16" fmla="*/ 465666 h 1123801"/>
              <a:gd name="connsiteX17" fmla="*/ 257666 w 1840932"/>
              <a:gd name="connsiteY17" fmla="*/ 814916 h 1123801"/>
              <a:gd name="connsiteX18" fmla="*/ 151832 w 1840932"/>
              <a:gd name="connsiteY18" fmla="*/ 954616 h 1123801"/>
              <a:gd name="connsiteX19" fmla="*/ 331749 w 1840932"/>
              <a:gd name="connsiteY19" fmla="*/ 920750 h 1123801"/>
              <a:gd name="connsiteX20" fmla="*/ 539182 w 1840932"/>
              <a:gd name="connsiteY20" fmla="*/ 772583 h 1123801"/>
              <a:gd name="connsiteX21" fmla="*/ 716982 w 1840932"/>
              <a:gd name="connsiteY21" fmla="*/ 749300 h 1123801"/>
              <a:gd name="connsiteX22" fmla="*/ 903249 w 1840932"/>
              <a:gd name="connsiteY22" fmla="*/ 637116 h 1123801"/>
              <a:gd name="connsiteX23" fmla="*/ 1176299 w 1840932"/>
              <a:gd name="connsiteY23" fmla="*/ 520700 h 1123801"/>
              <a:gd name="connsiteX24" fmla="*/ 1400666 w 1840932"/>
              <a:gd name="connsiteY24" fmla="*/ 414866 h 1123801"/>
              <a:gd name="connsiteX25" fmla="*/ 1468399 w 1840932"/>
              <a:gd name="connsiteY25" fmla="*/ 234950 h 1123801"/>
              <a:gd name="connsiteX26" fmla="*/ 1481099 w 1840932"/>
              <a:gd name="connsiteY26" fmla="*/ 194733 h 1123801"/>
              <a:gd name="connsiteX27" fmla="*/ 1426066 w 1840932"/>
              <a:gd name="connsiteY27" fmla="*/ 457200 h 1123801"/>
              <a:gd name="connsiteX28" fmla="*/ 924416 w 1840932"/>
              <a:gd name="connsiteY28" fmla="*/ 681566 h 1123801"/>
              <a:gd name="connsiteX29" fmla="*/ 765666 w 1840932"/>
              <a:gd name="connsiteY29" fmla="*/ 819150 h 1123801"/>
              <a:gd name="connsiteX30" fmla="*/ 541299 w 1840932"/>
              <a:gd name="connsiteY30" fmla="*/ 821266 h 1123801"/>
              <a:gd name="connsiteX31" fmla="*/ 363499 w 1840932"/>
              <a:gd name="connsiteY31" fmla="*/ 992716 h 1123801"/>
              <a:gd name="connsiteX32" fmla="*/ 166649 w 1840932"/>
              <a:gd name="connsiteY32" fmla="*/ 994833 h 1123801"/>
              <a:gd name="connsiteX33" fmla="*/ 101032 w 1840932"/>
              <a:gd name="connsiteY33" fmla="*/ 1117600 h 1123801"/>
              <a:gd name="connsiteX34" fmla="*/ 25361 w 1840932"/>
              <a:gd name="connsiteY34" fmla="*/ 1087966 h 1123801"/>
              <a:gd name="connsiteX0" fmla="*/ 6539 w 1822110"/>
              <a:gd name="connsiteY0" fmla="*/ 1087966 h 1123801"/>
              <a:gd name="connsiteX1" fmla="*/ 207094 w 1822110"/>
              <a:gd name="connsiteY1" fmla="*/ 755650 h 1123801"/>
              <a:gd name="connsiteX2" fmla="*/ 505544 w 1822110"/>
              <a:gd name="connsiteY2" fmla="*/ 677333 h 1123801"/>
              <a:gd name="connsiteX3" fmla="*/ 626194 w 1822110"/>
              <a:gd name="connsiteY3" fmla="*/ 429683 h 1123801"/>
              <a:gd name="connsiteX4" fmla="*/ 867494 w 1822110"/>
              <a:gd name="connsiteY4" fmla="*/ 328083 h 1123801"/>
              <a:gd name="connsiteX5" fmla="*/ 983910 w 1822110"/>
              <a:gd name="connsiteY5" fmla="*/ 48683 h 1123801"/>
              <a:gd name="connsiteX6" fmla="*/ 880194 w 1822110"/>
              <a:gd name="connsiteY6" fmla="*/ 412750 h 1123801"/>
              <a:gd name="connsiteX7" fmla="*/ 664294 w 1822110"/>
              <a:gd name="connsiteY7" fmla="*/ 480483 h 1123801"/>
              <a:gd name="connsiteX8" fmla="*/ 585977 w 1822110"/>
              <a:gd name="connsiteY8" fmla="*/ 664633 h 1123801"/>
              <a:gd name="connsiteX9" fmla="*/ 810344 w 1822110"/>
              <a:gd name="connsiteY9" fmla="*/ 571500 h 1123801"/>
              <a:gd name="connsiteX10" fmla="*/ 1216744 w 1822110"/>
              <a:gd name="connsiteY10" fmla="*/ 431800 h 1123801"/>
              <a:gd name="connsiteX11" fmla="*/ 1400894 w 1822110"/>
              <a:gd name="connsiteY11" fmla="*/ 317500 h 1123801"/>
              <a:gd name="connsiteX12" fmla="*/ 1593510 w 1822110"/>
              <a:gd name="connsiteY12" fmla="*/ 281516 h 1123801"/>
              <a:gd name="connsiteX13" fmla="*/ 1822110 w 1822110"/>
              <a:gd name="connsiteY13" fmla="*/ 0 h 1123801"/>
              <a:gd name="connsiteX14" fmla="*/ 1621027 w 1822110"/>
              <a:gd name="connsiteY14" fmla="*/ 317500 h 1123801"/>
              <a:gd name="connsiteX15" fmla="*/ 1426294 w 1822110"/>
              <a:gd name="connsiteY15" fmla="*/ 345016 h 1123801"/>
              <a:gd name="connsiteX16" fmla="*/ 1235794 w 1822110"/>
              <a:gd name="connsiteY16" fmla="*/ 465666 h 1123801"/>
              <a:gd name="connsiteX17" fmla="*/ 238844 w 1822110"/>
              <a:gd name="connsiteY17" fmla="*/ 814916 h 1123801"/>
              <a:gd name="connsiteX18" fmla="*/ 133010 w 1822110"/>
              <a:gd name="connsiteY18" fmla="*/ 954616 h 1123801"/>
              <a:gd name="connsiteX19" fmla="*/ 312927 w 1822110"/>
              <a:gd name="connsiteY19" fmla="*/ 920750 h 1123801"/>
              <a:gd name="connsiteX20" fmla="*/ 520360 w 1822110"/>
              <a:gd name="connsiteY20" fmla="*/ 772583 h 1123801"/>
              <a:gd name="connsiteX21" fmla="*/ 698160 w 1822110"/>
              <a:gd name="connsiteY21" fmla="*/ 749300 h 1123801"/>
              <a:gd name="connsiteX22" fmla="*/ 884427 w 1822110"/>
              <a:gd name="connsiteY22" fmla="*/ 637116 h 1123801"/>
              <a:gd name="connsiteX23" fmla="*/ 1157477 w 1822110"/>
              <a:gd name="connsiteY23" fmla="*/ 520700 h 1123801"/>
              <a:gd name="connsiteX24" fmla="*/ 1381844 w 1822110"/>
              <a:gd name="connsiteY24" fmla="*/ 414866 h 1123801"/>
              <a:gd name="connsiteX25" fmla="*/ 1449577 w 1822110"/>
              <a:gd name="connsiteY25" fmla="*/ 234950 h 1123801"/>
              <a:gd name="connsiteX26" fmla="*/ 1462277 w 1822110"/>
              <a:gd name="connsiteY26" fmla="*/ 194733 h 1123801"/>
              <a:gd name="connsiteX27" fmla="*/ 1407244 w 1822110"/>
              <a:gd name="connsiteY27" fmla="*/ 457200 h 1123801"/>
              <a:gd name="connsiteX28" fmla="*/ 905594 w 1822110"/>
              <a:gd name="connsiteY28" fmla="*/ 681566 h 1123801"/>
              <a:gd name="connsiteX29" fmla="*/ 746844 w 1822110"/>
              <a:gd name="connsiteY29" fmla="*/ 819150 h 1123801"/>
              <a:gd name="connsiteX30" fmla="*/ 522477 w 1822110"/>
              <a:gd name="connsiteY30" fmla="*/ 821266 h 1123801"/>
              <a:gd name="connsiteX31" fmla="*/ 344677 w 1822110"/>
              <a:gd name="connsiteY31" fmla="*/ 992716 h 1123801"/>
              <a:gd name="connsiteX32" fmla="*/ 147827 w 1822110"/>
              <a:gd name="connsiteY32" fmla="*/ 994833 h 1123801"/>
              <a:gd name="connsiteX33" fmla="*/ 82210 w 1822110"/>
              <a:gd name="connsiteY33" fmla="*/ 1117600 h 1123801"/>
              <a:gd name="connsiteX34" fmla="*/ 6539 w 1822110"/>
              <a:gd name="connsiteY34" fmla="*/ 1087966 h 1123801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44677 w 1822110"/>
              <a:gd name="connsiteY31" fmla="*/ 99271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44677 w 1822110"/>
              <a:gd name="connsiteY31" fmla="*/ 99271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44677 w 1822110"/>
              <a:gd name="connsiteY31" fmla="*/ 99271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44677 w 1822110"/>
              <a:gd name="connsiteY31" fmla="*/ 99271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44677 w 1822110"/>
              <a:gd name="connsiteY31" fmla="*/ 99271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44677 w 1822110"/>
              <a:gd name="connsiteY31" fmla="*/ 99271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44677 w 1822110"/>
              <a:gd name="connsiteY31" fmla="*/ 99271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44677 w 1822110"/>
              <a:gd name="connsiteY31" fmla="*/ 99271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60552 w 1822110"/>
              <a:gd name="connsiteY31" fmla="*/ 968903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60552 w 1822110"/>
              <a:gd name="connsiteY31" fmla="*/ 948266 h 1124959"/>
              <a:gd name="connsiteX32" fmla="*/ 147827 w 1822110"/>
              <a:gd name="connsiteY32" fmla="*/ 994833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22477 w 1822110"/>
              <a:gd name="connsiteY30" fmla="*/ 821266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6978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87565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73278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73278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46844 w 1822110"/>
              <a:gd name="connsiteY29" fmla="*/ 819150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29382 w 1822110"/>
              <a:gd name="connsiteY29" fmla="*/ 812800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18269 w 1822110"/>
              <a:gd name="connsiteY29" fmla="*/ 801687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49577 w 1822110"/>
              <a:gd name="connsiteY25" fmla="*/ 234950 h 1124959"/>
              <a:gd name="connsiteX26" fmla="*/ 1462277 w 1822110"/>
              <a:gd name="connsiteY26" fmla="*/ 194733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2277 w 1822110"/>
              <a:gd name="connsiteY25" fmla="*/ 19473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2277 w 1822110"/>
              <a:gd name="connsiteY25" fmla="*/ 19473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2277 w 1822110"/>
              <a:gd name="connsiteY25" fmla="*/ 19473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55927 w 1822110"/>
              <a:gd name="connsiteY25" fmla="*/ 216958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55927 w 1822110"/>
              <a:gd name="connsiteY25" fmla="*/ 216958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55927 w 1822110"/>
              <a:gd name="connsiteY25" fmla="*/ 216958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55927 w 1822110"/>
              <a:gd name="connsiteY25" fmla="*/ 216958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55927 w 1822110"/>
              <a:gd name="connsiteY25" fmla="*/ 216958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26294 w 1822110"/>
              <a:gd name="connsiteY15" fmla="*/ 345016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407244 w 1822110"/>
              <a:gd name="connsiteY26" fmla="*/ 457200 h 1124959"/>
              <a:gd name="connsiteX27" fmla="*/ 905594 w 1822110"/>
              <a:gd name="connsiteY27" fmla="*/ 681566 h 1124959"/>
              <a:gd name="connsiteX28" fmla="*/ 732557 w 1822110"/>
              <a:gd name="connsiteY28" fmla="*/ 809625 h 1124959"/>
              <a:gd name="connsiteX29" fmla="*/ 570103 w 1822110"/>
              <a:gd name="connsiteY29" fmla="*/ 805390 h 1124959"/>
              <a:gd name="connsiteX30" fmla="*/ 360552 w 1822110"/>
              <a:gd name="connsiteY30" fmla="*/ 948266 h 1124959"/>
              <a:gd name="connsiteX31" fmla="*/ 141477 w 1822110"/>
              <a:gd name="connsiteY31" fmla="*/ 990070 h 1124959"/>
              <a:gd name="connsiteX32" fmla="*/ 82210 w 1822110"/>
              <a:gd name="connsiteY32" fmla="*/ 1117600 h 1124959"/>
              <a:gd name="connsiteX33" fmla="*/ 6539 w 1822110"/>
              <a:gd name="connsiteY33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13783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47121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47121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47121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47121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47121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47121 h 1124959"/>
              <a:gd name="connsiteX26" fmla="*/ 1506727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65452 w 1822110"/>
              <a:gd name="connsiteY25" fmla="*/ 247121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1844 w 1822110"/>
              <a:gd name="connsiteY24" fmla="*/ 414866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7477 w 1822110"/>
              <a:gd name="connsiteY23" fmla="*/ 520700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36840 w 1822110"/>
              <a:gd name="connsiteY23" fmla="*/ 547688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84427 w 1822110"/>
              <a:gd name="connsiteY22" fmla="*/ 6371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9977 w 1822110"/>
              <a:gd name="connsiteY22" fmla="*/ 6625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9977 w 1822110"/>
              <a:gd name="connsiteY22" fmla="*/ 6625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9977 w 1822110"/>
              <a:gd name="connsiteY22" fmla="*/ 662516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8160 w 1822110"/>
              <a:gd name="connsiteY21" fmla="*/ 749300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88635 w 1822110"/>
              <a:gd name="connsiteY21" fmla="*/ 7524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88635 w 1822110"/>
              <a:gd name="connsiteY21" fmla="*/ 7524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699748 w 1822110"/>
              <a:gd name="connsiteY21" fmla="*/ 75882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707685 w 1822110"/>
              <a:gd name="connsiteY21" fmla="*/ 760412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520360 w 1822110"/>
              <a:gd name="connsiteY20" fmla="*/ 772583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83847 w 1822110"/>
              <a:gd name="connsiteY20" fmla="*/ 778933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83847 w 1822110"/>
              <a:gd name="connsiteY20" fmla="*/ 778933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83847 w 1822110"/>
              <a:gd name="connsiteY20" fmla="*/ 778933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325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5390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33010 w 1822110"/>
              <a:gd name="connsiteY18" fmla="*/ 954616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86972 w 1822110"/>
              <a:gd name="connsiteY18" fmla="*/ 937153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86972 w 1822110"/>
              <a:gd name="connsiteY18" fmla="*/ 937153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98084 w 1822110"/>
              <a:gd name="connsiteY18" fmla="*/ 935565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98084 w 1822110"/>
              <a:gd name="connsiteY18" fmla="*/ 935565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98084 w 1822110"/>
              <a:gd name="connsiteY18" fmla="*/ 935565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8844 w 1822110"/>
              <a:gd name="connsiteY17" fmla="*/ 81491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0906 w 1822110"/>
              <a:gd name="connsiteY17" fmla="*/ 808566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234081 w 1822110"/>
              <a:gd name="connsiteY17" fmla="*/ 818091 h 1124959"/>
              <a:gd name="connsiteX18" fmla="*/ 106021 w 1822110"/>
              <a:gd name="connsiteY18" fmla="*/ 927628 h 1124959"/>
              <a:gd name="connsiteX19" fmla="*/ 312927 w 1822110"/>
              <a:gd name="connsiteY19" fmla="*/ 920750 h 1124959"/>
              <a:gd name="connsiteX20" fmla="*/ 467972 w 1822110"/>
              <a:gd name="connsiteY20" fmla="*/ 786871 h 1124959"/>
              <a:gd name="connsiteX21" fmla="*/ 709273 w 1822110"/>
              <a:gd name="connsiteY21" fmla="*/ 765175 h 1124959"/>
              <a:gd name="connsiteX22" fmla="*/ 830452 w 1822110"/>
              <a:gd name="connsiteY22" fmla="*/ 689503 h 1124959"/>
              <a:gd name="connsiteX23" fmla="*/ 1152715 w 1822110"/>
              <a:gd name="connsiteY23" fmla="*/ 536576 h 1124959"/>
              <a:gd name="connsiteX24" fmla="*/ 1385019 w 1822110"/>
              <a:gd name="connsiteY24" fmla="*/ 422804 h 1124959"/>
              <a:gd name="connsiteX25" fmla="*/ 1473389 w 1822110"/>
              <a:gd name="connsiteY25" fmla="*/ 231246 h 1124959"/>
              <a:gd name="connsiteX26" fmla="*/ 1498790 w 1822110"/>
              <a:gd name="connsiteY26" fmla="*/ 121708 h 1124959"/>
              <a:gd name="connsiteX27" fmla="*/ 1407244 w 1822110"/>
              <a:gd name="connsiteY27" fmla="*/ 457200 h 1124959"/>
              <a:gd name="connsiteX28" fmla="*/ 905594 w 1822110"/>
              <a:gd name="connsiteY28" fmla="*/ 681566 h 1124959"/>
              <a:gd name="connsiteX29" fmla="*/ 757957 w 1822110"/>
              <a:gd name="connsiteY29" fmla="*/ 809625 h 1124959"/>
              <a:gd name="connsiteX30" fmla="*/ 570103 w 1822110"/>
              <a:gd name="connsiteY30" fmla="*/ 802215 h 1124959"/>
              <a:gd name="connsiteX31" fmla="*/ 360552 w 1822110"/>
              <a:gd name="connsiteY31" fmla="*/ 948266 h 1124959"/>
              <a:gd name="connsiteX32" fmla="*/ 141477 w 1822110"/>
              <a:gd name="connsiteY32" fmla="*/ 990070 h 1124959"/>
              <a:gd name="connsiteX33" fmla="*/ 82210 w 1822110"/>
              <a:gd name="connsiteY33" fmla="*/ 1117600 h 1124959"/>
              <a:gd name="connsiteX34" fmla="*/ 6539 w 1822110"/>
              <a:gd name="connsiteY34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363727 w 1822110"/>
              <a:gd name="connsiteY17" fmla="*/ 772583 h 1124959"/>
              <a:gd name="connsiteX18" fmla="*/ 234081 w 1822110"/>
              <a:gd name="connsiteY18" fmla="*/ 818091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363727 w 1822110"/>
              <a:gd name="connsiteY17" fmla="*/ 772583 h 1124959"/>
              <a:gd name="connsiteX18" fmla="*/ 234081 w 1822110"/>
              <a:gd name="connsiteY18" fmla="*/ 818091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363727 w 1822110"/>
              <a:gd name="connsiteY17" fmla="*/ 772583 h 1124959"/>
              <a:gd name="connsiteX18" fmla="*/ 234081 w 1822110"/>
              <a:gd name="connsiteY18" fmla="*/ 818091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363727 w 1822110"/>
              <a:gd name="connsiteY17" fmla="*/ 772583 h 1124959"/>
              <a:gd name="connsiteX18" fmla="*/ 234081 w 1822110"/>
              <a:gd name="connsiteY18" fmla="*/ 818091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363727 w 1822110"/>
              <a:gd name="connsiteY17" fmla="*/ 772583 h 1124959"/>
              <a:gd name="connsiteX18" fmla="*/ 234081 w 1822110"/>
              <a:gd name="connsiteY18" fmla="*/ 818091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363727 w 1822110"/>
              <a:gd name="connsiteY17" fmla="*/ 772583 h 1124959"/>
              <a:gd name="connsiteX18" fmla="*/ 234081 w 1822110"/>
              <a:gd name="connsiteY18" fmla="*/ 818091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363727 w 1822110"/>
              <a:gd name="connsiteY17" fmla="*/ 77258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22791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2110"/>
              <a:gd name="connsiteY0" fmla="*/ 1087966 h 1124959"/>
              <a:gd name="connsiteX1" fmla="*/ 207094 w 1822110"/>
              <a:gd name="connsiteY1" fmla="*/ 755650 h 1124959"/>
              <a:gd name="connsiteX2" fmla="*/ 505544 w 1822110"/>
              <a:gd name="connsiteY2" fmla="*/ 677333 h 1124959"/>
              <a:gd name="connsiteX3" fmla="*/ 626194 w 1822110"/>
              <a:gd name="connsiteY3" fmla="*/ 429683 h 1124959"/>
              <a:gd name="connsiteX4" fmla="*/ 867494 w 1822110"/>
              <a:gd name="connsiteY4" fmla="*/ 328083 h 1124959"/>
              <a:gd name="connsiteX5" fmla="*/ 983910 w 1822110"/>
              <a:gd name="connsiteY5" fmla="*/ 48683 h 1124959"/>
              <a:gd name="connsiteX6" fmla="*/ 880194 w 1822110"/>
              <a:gd name="connsiteY6" fmla="*/ 412750 h 1124959"/>
              <a:gd name="connsiteX7" fmla="*/ 664294 w 1822110"/>
              <a:gd name="connsiteY7" fmla="*/ 480483 h 1124959"/>
              <a:gd name="connsiteX8" fmla="*/ 585977 w 1822110"/>
              <a:gd name="connsiteY8" fmla="*/ 664633 h 1124959"/>
              <a:gd name="connsiteX9" fmla="*/ 810344 w 1822110"/>
              <a:gd name="connsiteY9" fmla="*/ 571500 h 1124959"/>
              <a:gd name="connsiteX10" fmla="*/ 1216744 w 1822110"/>
              <a:gd name="connsiteY10" fmla="*/ 431800 h 1124959"/>
              <a:gd name="connsiteX11" fmla="*/ 1400894 w 1822110"/>
              <a:gd name="connsiteY11" fmla="*/ 317500 h 1124959"/>
              <a:gd name="connsiteX12" fmla="*/ 1593510 w 1822110"/>
              <a:gd name="connsiteY12" fmla="*/ 281516 h 1124959"/>
              <a:gd name="connsiteX13" fmla="*/ 1822110 w 1822110"/>
              <a:gd name="connsiteY13" fmla="*/ 0 h 1124959"/>
              <a:gd name="connsiteX14" fmla="*/ 1621027 w 1822110"/>
              <a:gd name="connsiteY14" fmla="*/ 317500 h 1124959"/>
              <a:gd name="connsiteX15" fmla="*/ 1415181 w 1822110"/>
              <a:gd name="connsiteY15" fmla="*/ 368829 h 1124959"/>
              <a:gd name="connsiteX16" fmla="*/ 1235794 w 1822110"/>
              <a:gd name="connsiteY16" fmla="*/ 465666 h 1124959"/>
              <a:gd name="connsiteX17" fmla="*/ 512952 w 1822110"/>
              <a:gd name="connsiteY17" fmla="*/ 728133 h 1124959"/>
              <a:gd name="connsiteX18" fmla="*/ 229319 w 1822110"/>
              <a:gd name="connsiteY18" fmla="*/ 813329 h 1124959"/>
              <a:gd name="connsiteX19" fmla="*/ 106021 w 1822110"/>
              <a:gd name="connsiteY19" fmla="*/ 927628 h 1124959"/>
              <a:gd name="connsiteX20" fmla="*/ 312927 w 1822110"/>
              <a:gd name="connsiteY20" fmla="*/ 920750 h 1124959"/>
              <a:gd name="connsiteX21" fmla="*/ 467972 w 1822110"/>
              <a:gd name="connsiteY21" fmla="*/ 786871 h 1124959"/>
              <a:gd name="connsiteX22" fmla="*/ 709273 w 1822110"/>
              <a:gd name="connsiteY22" fmla="*/ 765175 h 1124959"/>
              <a:gd name="connsiteX23" fmla="*/ 830452 w 1822110"/>
              <a:gd name="connsiteY23" fmla="*/ 689503 h 1124959"/>
              <a:gd name="connsiteX24" fmla="*/ 1152715 w 1822110"/>
              <a:gd name="connsiteY24" fmla="*/ 536576 h 1124959"/>
              <a:gd name="connsiteX25" fmla="*/ 1385019 w 1822110"/>
              <a:gd name="connsiteY25" fmla="*/ 422804 h 1124959"/>
              <a:gd name="connsiteX26" fmla="*/ 1473389 w 1822110"/>
              <a:gd name="connsiteY26" fmla="*/ 231246 h 1124959"/>
              <a:gd name="connsiteX27" fmla="*/ 1498790 w 1822110"/>
              <a:gd name="connsiteY27" fmla="*/ 121708 h 1124959"/>
              <a:gd name="connsiteX28" fmla="*/ 1407244 w 1822110"/>
              <a:gd name="connsiteY28" fmla="*/ 457200 h 1124959"/>
              <a:gd name="connsiteX29" fmla="*/ 905594 w 1822110"/>
              <a:gd name="connsiteY29" fmla="*/ 681566 h 1124959"/>
              <a:gd name="connsiteX30" fmla="*/ 757957 w 1822110"/>
              <a:gd name="connsiteY30" fmla="*/ 809625 h 1124959"/>
              <a:gd name="connsiteX31" fmla="*/ 570103 w 1822110"/>
              <a:gd name="connsiteY31" fmla="*/ 802215 h 1124959"/>
              <a:gd name="connsiteX32" fmla="*/ 360552 w 1822110"/>
              <a:gd name="connsiteY32" fmla="*/ 948266 h 1124959"/>
              <a:gd name="connsiteX33" fmla="*/ 141477 w 1822110"/>
              <a:gd name="connsiteY33" fmla="*/ 990070 h 1124959"/>
              <a:gd name="connsiteX34" fmla="*/ 82210 w 1822110"/>
              <a:gd name="connsiteY34" fmla="*/ 1117600 h 1124959"/>
              <a:gd name="connsiteX35" fmla="*/ 6539 w 1822110"/>
              <a:gd name="connsiteY35" fmla="*/ 1087966 h 1124959"/>
              <a:gd name="connsiteX0" fmla="*/ 6539 w 1823187"/>
              <a:gd name="connsiteY0" fmla="*/ 1087966 h 1124959"/>
              <a:gd name="connsiteX1" fmla="*/ 207094 w 1823187"/>
              <a:gd name="connsiteY1" fmla="*/ 755650 h 1124959"/>
              <a:gd name="connsiteX2" fmla="*/ 505544 w 1823187"/>
              <a:gd name="connsiteY2" fmla="*/ 677333 h 1124959"/>
              <a:gd name="connsiteX3" fmla="*/ 626194 w 1823187"/>
              <a:gd name="connsiteY3" fmla="*/ 429683 h 1124959"/>
              <a:gd name="connsiteX4" fmla="*/ 867494 w 1823187"/>
              <a:gd name="connsiteY4" fmla="*/ 328083 h 1124959"/>
              <a:gd name="connsiteX5" fmla="*/ 983910 w 1823187"/>
              <a:gd name="connsiteY5" fmla="*/ 48683 h 1124959"/>
              <a:gd name="connsiteX6" fmla="*/ 880194 w 1823187"/>
              <a:gd name="connsiteY6" fmla="*/ 412750 h 1124959"/>
              <a:gd name="connsiteX7" fmla="*/ 664294 w 1823187"/>
              <a:gd name="connsiteY7" fmla="*/ 480483 h 1124959"/>
              <a:gd name="connsiteX8" fmla="*/ 585977 w 1823187"/>
              <a:gd name="connsiteY8" fmla="*/ 664633 h 1124959"/>
              <a:gd name="connsiteX9" fmla="*/ 810344 w 1823187"/>
              <a:gd name="connsiteY9" fmla="*/ 571500 h 1124959"/>
              <a:gd name="connsiteX10" fmla="*/ 1216744 w 1823187"/>
              <a:gd name="connsiteY10" fmla="*/ 431800 h 1124959"/>
              <a:gd name="connsiteX11" fmla="*/ 1400894 w 1823187"/>
              <a:gd name="connsiteY11" fmla="*/ 317500 h 1124959"/>
              <a:gd name="connsiteX12" fmla="*/ 1593510 w 1823187"/>
              <a:gd name="connsiteY12" fmla="*/ 281516 h 1124959"/>
              <a:gd name="connsiteX13" fmla="*/ 1822110 w 1823187"/>
              <a:gd name="connsiteY13" fmla="*/ 0 h 1124959"/>
              <a:gd name="connsiteX14" fmla="*/ 1621027 w 1823187"/>
              <a:gd name="connsiteY14" fmla="*/ 317500 h 1124959"/>
              <a:gd name="connsiteX15" fmla="*/ 1415181 w 1823187"/>
              <a:gd name="connsiteY15" fmla="*/ 368829 h 1124959"/>
              <a:gd name="connsiteX16" fmla="*/ 1235794 w 1823187"/>
              <a:gd name="connsiteY16" fmla="*/ 465666 h 1124959"/>
              <a:gd name="connsiteX17" fmla="*/ 512952 w 1823187"/>
              <a:gd name="connsiteY17" fmla="*/ 728133 h 1124959"/>
              <a:gd name="connsiteX18" fmla="*/ 229319 w 1823187"/>
              <a:gd name="connsiteY18" fmla="*/ 813329 h 1124959"/>
              <a:gd name="connsiteX19" fmla="*/ 106021 w 1823187"/>
              <a:gd name="connsiteY19" fmla="*/ 927628 h 1124959"/>
              <a:gd name="connsiteX20" fmla="*/ 312927 w 1823187"/>
              <a:gd name="connsiteY20" fmla="*/ 920750 h 1124959"/>
              <a:gd name="connsiteX21" fmla="*/ 467972 w 1823187"/>
              <a:gd name="connsiteY21" fmla="*/ 786871 h 1124959"/>
              <a:gd name="connsiteX22" fmla="*/ 709273 w 1823187"/>
              <a:gd name="connsiteY22" fmla="*/ 765175 h 1124959"/>
              <a:gd name="connsiteX23" fmla="*/ 830452 w 1823187"/>
              <a:gd name="connsiteY23" fmla="*/ 689503 h 1124959"/>
              <a:gd name="connsiteX24" fmla="*/ 1152715 w 1823187"/>
              <a:gd name="connsiteY24" fmla="*/ 536576 h 1124959"/>
              <a:gd name="connsiteX25" fmla="*/ 1385019 w 1823187"/>
              <a:gd name="connsiteY25" fmla="*/ 422804 h 1124959"/>
              <a:gd name="connsiteX26" fmla="*/ 1473389 w 1823187"/>
              <a:gd name="connsiteY26" fmla="*/ 231246 h 1124959"/>
              <a:gd name="connsiteX27" fmla="*/ 1498790 w 1823187"/>
              <a:gd name="connsiteY27" fmla="*/ 121708 h 1124959"/>
              <a:gd name="connsiteX28" fmla="*/ 1407244 w 1823187"/>
              <a:gd name="connsiteY28" fmla="*/ 457200 h 1124959"/>
              <a:gd name="connsiteX29" fmla="*/ 905594 w 1823187"/>
              <a:gd name="connsiteY29" fmla="*/ 681566 h 1124959"/>
              <a:gd name="connsiteX30" fmla="*/ 757957 w 1823187"/>
              <a:gd name="connsiteY30" fmla="*/ 809625 h 1124959"/>
              <a:gd name="connsiteX31" fmla="*/ 570103 w 1823187"/>
              <a:gd name="connsiteY31" fmla="*/ 802215 h 1124959"/>
              <a:gd name="connsiteX32" fmla="*/ 360552 w 1823187"/>
              <a:gd name="connsiteY32" fmla="*/ 948266 h 1124959"/>
              <a:gd name="connsiteX33" fmla="*/ 141477 w 1823187"/>
              <a:gd name="connsiteY33" fmla="*/ 990070 h 1124959"/>
              <a:gd name="connsiteX34" fmla="*/ 82210 w 1823187"/>
              <a:gd name="connsiteY34" fmla="*/ 1117600 h 1124959"/>
              <a:gd name="connsiteX35" fmla="*/ 6539 w 1823187"/>
              <a:gd name="connsiteY35" fmla="*/ 1087966 h 1124959"/>
              <a:gd name="connsiteX0" fmla="*/ 6539 w 1804311"/>
              <a:gd name="connsiteY0" fmla="*/ 1072091 h 1109084"/>
              <a:gd name="connsiteX1" fmla="*/ 207094 w 1804311"/>
              <a:gd name="connsiteY1" fmla="*/ 739775 h 1109084"/>
              <a:gd name="connsiteX2" fmla="*/ 505544 w 1804311"/>
              <a:gd name="connsiteY2" fmla="*/ 661458 h 1109084"/>
              <a:gd name="connsiteX3" fmla="*/ 626194 w 1804311"/>
              <a:gd name="connsiteY3" fmla="*/ 413808 h 1109084"/>
              <a:gd name="connsiteX4" fmla="*/ 867494 w 1804311"/>
              <a:gd name="connsiteY4" fmla="*/ 312208 h 1109084"/>
              <a:gd name="connsiteX5" fmla="*/ 983910 w 1804311"/>
              <a:gd name="connsiteY5" fmla="*/ 32808 h 1109084"/>
              <a:gd name="connsiteX6" fmla="*/ 880194 w 1804311"/>
              <a:gd name="connsiteY6" fmla="*/ 396875 h 1109084"/>
              <a:gd name="connsiteX7" fmla="*/ 664294 w 1804311"/>
              <a:gd name="connsiteY7" fmla="*/ 464608 h 1109084"/>
              <a:gd name="connsiteX8" fmla="*/ 585977 w 1804311"/>
              <a:gd name="connsiteY8" fmla="*/ 648758 h 1109084"/>
              <a:gd name="connsiteX9" fmla="*/ 810344 w 1804311"/>
              <a:gd name="connsiteY9" fmla="*/ 555625 h 1109084"/>
              <a:gd name="connsiteX10" fmla="*/ 1216744 w 1804311"/>
              <a:gd name="connsiteY10" fmla="*/ 415925 h 1109084"/>
              <a:gd name="connsiteX11" fmla="*/ 1400894 w 1804311"/>
              <a:gd name="connsiteY11" fmla="*/ 301625 h 1109084"/>
              <a:gd name="connsiteX12" fmla="*/ 1593510 w 1804311"/>
              <a:gd name="connsiteY12" fmla="*/ 265641 h 1109084"/>
              <a:gd name="connsiteX13" fmla="*/ 1803060 w 1804311"/>
              <a:gd name="connsiteY13" fmla="*/ 0 h 1109084"/>
              <a:gd name="connsiteX14" fmla="*/ 1621027 w 1804311"/>
              <a:gd name="connsiteY14" fmla="*/ 301625 h 1109084"/>
              <a:gd name="connsiteX15" fmla="*/ 1415181 w 1804311"/>
              <a:gd name="connsiteY15" fmla="*/ 352954 h 1109084"/>
              <a:gd name="connsiteX16" fmla="*/ 1235794 w 1804311"/>
              <a:gd name="connsiteY16" fmla="*/ 449791 h 1109084"/>
              <a:gd name="connsiteX17" fmla="*/ 512952 w 1804311"/>
              <a:gd name="connsiteY17" fmla="*/ 712258 h 1109084"/>
              <a:gd name="connsiteX18" fmla="*/ 229319 w 1804311"/>
              <a:gd name="connsiteY18" fmla="*/ 797454 h 1109084"/>
              <a:gd name="connsiteX19" fmla="*/ 106021 w 1804311"/>
              <a:gd name="connsiteY19" fmla="*/ 911753 h 1109084"/>
              <a:gd name="connsiteX20" fmla="*/ 312927 w 1804311"/>
              <a:gd name="connsiteY20" fmla="*/ 904875 h 1109084"/>
              <a:gd name="connsiteX21" fmla="*/ 467972 w 1804311"/>
              <a:gd name="connsiteY21" fmla="*/ 770996 h 1109084"/>
              <a:gd name="connsiteX22" fmla="*/ 709273 w 1804311"/>
              <a:gd name="connsiteY22" fmla="*/ 749300 h 1109084"/>
              <a:gd name="connsiteX23" fmla="*/ 830452 w 1804311"/>
              <a:gd name="connsiteY23" fmla="*/ 673628 h 1109084"/>
              <a:gd name="connsiteX24" fmla="*/ 1152715 w 1804311"/>
              <a:gd name="connsiteY24" fmla="*/ 520701 h 1109084"/>
              <a:gd name="connsiteX25" fmla="*/ 1385019 w 1804311"/>
              <a:gd name="connsiteY25" fmla="*/ 406929 h 1109084"/>
              <a:gd name="connsiteX26" fmla="*/ 1473389 w 1804311"/>
              <a:gd name="connsiteY26" fmla="*/ 215371 h 1109084"/>
              <a:gd name="connsiteX27" fmla="*/ 1498790 w 1804311"/>
              <a:gd name="connsiteY27" fmla="*/ 105833 h 1109084"/>
              <a:gd name="connsiteX28" fmla="*/ 1407244 w 1804311"/>
              <a:gd name="connsiteY28" fmla="*/ 441325 h 1109084"/>
              <a:gd name="connsiteX29" fmla="*/ 905594 w 1804311"/>
              <a:gd name="connsiteY29" fmla="*/ 665691 h 1109084"/>
              <a:gd name="connsiteX30" fmla="*/ 757957 w 1804311"/>
              <a:gd name="connsiteY30" fmla="*/ 793750 h 1109084"/>
              <a:gd name="connsiteX31" fmla="*/ 570103 w 1804311"/>
              <a:gd name="connsiteY31" fmla="*/ 786340 h 1109084"/>
              <a:gd name="connsiteX32" fmla="*/ 360552 w 1804311"/>
              <a:gd name="connsiteY32" fmla="*/ 932391 h 1109084"/>
              <a:gd name="connsiteX33" fmla="*/ 141477 w 1804311"/>
              <a:gd name="connsiteY33" fmla="*/ 974195 h 1109084"/>
              <a:gd name="connsiteX34" fmla="*/ 82210 w 1804311"/>
              <a:gd name="connsiteY34" fmla="*/ 1101725 h 1109084"/>
              <a:gd name="connsiteX35" fmla="*/ 6539 w 1804311"/>
              <a:gd name="connsiteY35" fmla="*/ 1072091 h 1109084"/>
              <a:gd name="connsiteX0" fmla="*/ 6539 w 1855154"/>
              <a:gd name="connsiteY0" fmla="*/ 1121738 h 1158731"/>
              <a:gd name="connsiteX1" fmla="*/ 207094 w 1855154"/>
              <a:gd name="connsiteY1" fmla="*/ 789422 h 1158731"/>
              <a:gd name="connsiteX2" fmla="*/ 505544 w 1855154"/>
              <a:gd name="connsiteY2" fmla="*/ 711105 h 1158731"/>
              <a:gd name="connsiteX3" fmla="*/ 626194 w 1855154"/>
              <a:gd name="connsiteY3" fmla="*/ 463455 h 1158731"/>
              <a:gd name="connsiteX4" fmla="*/ 867494 w 1855154"/>
              <a:gd name="connsiteY4" fmla="*/ 361855 h 1158731"/>
              <a:gd name="connsiteX5" fmla="*/ 983910 w 1855154"/>
              <a:gd name="connsiteY5" fmla="*/ 82455 h 1158731"/>
              <a:gd name="connsiteX6" fmla="*/ 880194 w 1855154"/>
              <a:gd name="connsiteY6" fmla="*/ 446522 h 1158731"/>
              <a:gd name="connsiteX7" fmla="*/ 664294 w 1855154"/>
              <a:gd name="connsiteY7" fmla="*/ 514255 h 1158731"/>
              <a:gd name="connsiteX8" fmla="*/ 585977 w 1855154"/>
              <a:gd name="connsiteY8" fmla="*/ 698405 h 1158731"/>
              <a:gd name="connsiteX9" fmla="*/ 810344 w 1855154"/>
              <a:gd name="connsiteY9" fmla="*/ 605272 h 1158731"/>
              <a:gd name="connsiteX10" fmla="*/ 1216744 w 1855154"/>
              <a:gd name="connsiteY10" fmla="*/ 465572 h 1158731"/>
              <a:gd name="connsiteX11" fmla="*/ 1400894 w 1855154"/>
              <a:gd name="connsiteY11" fmla="*/ 351272 h 1158731"/>
              <a:gd name="connsiteX12" fmla="*/ 1593510 w 1855154"/>
              <a:gd name="connsiteY12" fmla="*/ 315288 h 1158731"/>
              <a:gd name="connsiteX13" fmla="*/ 1803060 w 1855154"/>
              <a:gd name="connsiteY13" fmla="*/ 49647 h 1158731"/>
              <a:gd name="connsiteX14" fmla="*/ 1621027 w 1855154"/>
              <a:gd name="connsiteY14" fmla="*/ 351272 h 1158731"/>
              <a:gd name="connsiteX15" fmla="*/ 1415181 w 1855154"/>
              <a:gd name="connsiteY15" fmla="*/ 402601 h 1158731"/>
              <a:gd name="connsiteX16" fmla="*/ 1235794 w 1855154"/>
              <a:gd name="connsiteY16" fmla="*/ 499438 h 1158731"/>
              <a:gd name="connsiteX17" fmla="*/ 512952 w 1855154"/>
              <a:gd name="connsiteY17" fmla="*/ 761905 h 1158731"/>
              <a:gd name="connsiteX18" fmla="*/ 229319 w 1855154"/>
              <a:gd name="connsiteY18" fmla="*/ 847101 h 1158731"/>
              <a:gd name="connsiteX19" fmla="*/ 106021 w 1855154"/>
              <a:gd name="connsiteY19" fmla="*/ 961400 h 1158731"/>
              <a:gd name="connsiteX20" fmla="*/ 312927 w 1855154"/>
              <a:gd name="connsiteY20" fmla="*/ 954522 h 1158731"/>
              <a:gd name="connsiteX21" fmla="*/ 467972 w 1855154"/>
              <a:gd name="connsiteY21" fmla="*/ 820643 h 1158731"/>
              <a:gd name="connsiteX22" fmla="*/ 709273 w 1855154"/>
              <a:gd name="connsiteY22" fmla="*/ 798947 h 1158731"/>
              <a:gd name="connsiteX23" fmla="*/ 830452 w 1855154"/>
              <a:gd name="connsiteY23" fmla="*/ 723275 h 1158731"/>
              <a:gd name="connsiteX24" fmla="*/ 1152715 w 1855154"/>
              <a:gd name="connsiteY24" fmla="*/ 570348 h 1158731"/>
              <a:gd name="connsiteX25" fmla="*/ 1385019 w 1855154"/>
              <a:gd name="connsiteY25" fmla="*/ 456576 h 1158731"/>
              <a:gd name="connsiteX26" fmla="*/ 1473389 w 1855154"/>
              <a:gd name="connsiteY26" fmla="*/ 265018 h 1158731"/>
              <a:gd name="connsiteX27" fmla="*/ 1498790 w 1855154"/>
              <a:gd name="connsiteY27" fmla="*/ 155480 h 1158731"/>
              <a:gd name="connsiteX28" fmla="*/ 1407244 w 1855154"/>
              <a:gd name="connsiteY28" fmla="*/ 490972 h 1158731"/>
              <a:gd name="connsiteX29" fmla="*/ 905594 w 1855154"/>
              <a:gd name="connsiteY29" fmla="*/ 715338 h 1158731"/>
              <a:gd name="connsiteX30" fmla="*/ 757957 w 1855154"/>
              <a:gd name="connsiteY30" fmla="*/ 843397 h 1158731"/>
              <a:gd name="connsiteX31" fmla="*/ 570103 w 1855154"/>
              <a:gd name="connsiteY31" fmla="*/ 835987 h 1158731"/>
              <a:gd name="connsiteX32" fmla="*/ 360552 w 1855154"/>
              <a:gd name="connsiteY32" fmla="*/ 982038 h 1158731"/>
              <a:gd name="connsiteX33" fmla="*/ 141477 w 1855154"/>
              <a:gd name="connsiteY33" fmla="*/ 1023842 h 1158731"/>
              <a:gd name="connsiteX34" fmla="*/ 82210 w 1855154"/>
              <a:gd name="connsiteY34" fmla="*/ 1151372 h 1158731"/>
              <a:gd name="connsiteX35" fmla="*/ 6539 w 1855154"/>
              <a:gd name="connsiteY35" fmla="*/ 1121738 h 1158731"/>
              <a:gd name="connsiteX0" fmla="*/ 6539 w 1855154"/>
              <a:gd name="connsiteY0" fmla="*/ 1121738 h 1158731"/>
              <a:gd name="connsiteX1" fmla="*/ 207094 w 1855154"/>
              <a:gd name="connsiteY1" fmla="*/ 789422 h 1158731"/>
              <a:gd name="connsiteX2" fmla="*/ 505544 w 1855154"/>
              <a:gd name="connsiteY2" fmla="*/ 711105 h 1158731"/>
              <a:gd name="connsiteX3" fmla="*/ 626194 w 1855154"/>
              <a:gd name="connsiteY3" fmla="*/ 463455 h 1158731"/>
              <a:gd name="connsiteX4" fmla="*/ 867494 w 1855154"/>
              <a:gd name="connsiteY4" fmla="*/ 361855 h 1158731"/>
              <a:gd name="connsiteX5" fmla="*/ 983910 w 1855154"/>
              <a:gd name="connsiteY5" fmla="*/ 82455 h 1158731"/>
              <a:gd name="connsiteX6" fmla="*/ 880194 w 1855154"/>
              <a:gd name="connsiteY6" fmla="*/ 446522 h 1158731"/>
              <a:gd name="connsiteX7" fmla="*/ 664294 w 1855154"/>
              <a:gd name="connsiteY7" fmla="*/ 514255 h 1158731"/>
              <a:gd name="connsiteX8" fmla="*/ 585977 w 1855154"/>
              <a:gd name="connsiteY8" fmla="*/ 698405 h 1158731"/>
              <a:gd name="connsiteX9" fmla="*/ 810344 w 1855154"/>
              <a:gd name="connsiteY9" fmla="*/ 605272 h 1158731"/>
              <a:gd name="connsiteX10" fmla="*/ 1216744 w 1855154"/>
              <a:gd name="connsiteY10" fmla="*/ 465572 h 1158731"/>
              <a:gd name="connsiteX11" fmla="*/ 1400894 w 1855154"/>
              <a:gd name="connsiteY11" fmla="*/ 351272 h 1158731"/>
              <a:gd name="connsiteX12" fmla="*/ 1593510 w 1855154"/>
              <a:gd name="connsiteY12" fmla="*/ 315288 h 1158731"/>
              <a:gd name="connsiteX13" fmla="*/ 1803060 w 1855154"/>
              <a:gd name="connsiteY13" fmla="*/ 49647 h 1158731"/>
              <a:gd name="connsiteX14" fmla="*/ 1621027 w 1855154"/>
              <a:gd name="connsiteY14" fmla="*/ 351272 h 1158731"/>
              <a:gd name="connsiteX15" fmla="*/ 1415181 w 1855154"/>
              <a:gd name="connsiteY15" fmla="*/ 402601 h 1158731"/>
              <a:gd name="connsiteX16" fmla="*/ 1235794 w 1855154"/>
              <a:gd name="connsiteY16" fmla="*/ 499438 h 1158731"/>
              <a:gd name="connsiteX17" fmla="*/ 512952 w 1855154"/>
              <a:gd name="connsiteY17" fmla="*/ 761905 h 1158731"/>
              <a:gd name="connsiteX18" fmla="*/ 229319 w 1855154"/>
              <a:gd name="connsiteY18" fmla="*/ 847101 h 1158731"/>
              <a:gd name="connsiteX19" fmla="*/ 106021 w 1855154"/>
              <a:gd name="connsiteY19" fmla="*/ 961400 h 1158731"/>
              <a:gd name="connsiteX20" fmla="*/ 312927 w 1855154"/>
              <a:gd name="connsiteY20" fmla="*/ 954522 h 1158731"/>
              <a:gd name="connsiteX21" fmla="*/ 467972 w 1855154"/>
              <a:gd name="connsiteY21" fmla="*/ 820643 h 1158731"/>
              <a:gd name="connsiteX22" fmla="*/ 709273 w 1855154"/>
              <a:gd name="connsiteY22" fmla="*/ 798947 h 1158731"/>
              <a:gd name="connsiteX23" fmla="*/ 830452 w 1855154"/>
              <a:gd name="connsiteY23" fmla="*/ 723275 h 1158731"/>
              <a:gd name="connsiteX24" fmla="*/ 1152715 w 1855154"/>
              <a:gd name="connsiteY24" fmla="*/ 570348 h 1158731"/>
              <a:gd name="connsiteX25" fmla="*/ 1385019 w 1855154"/>
              <a:gd name="connsiteY25" fmla="*/ 456576 h 1158731"/>
              <a:gd name="connsiteX26" fmla="*/ 1473389 w 1855154"/>
              <a:gd name="connsiteY26" fmla="*/ 265018 h 1158731"/>
              <a:gd name="connsiteX27" fmla="*/ 1498790 w 1855154"/>
              <a:gd name="connsiteY27" fmla="*/ 155480 h 1158731"/>
              <a:gd name="connsiteX28" fmla="*/ 1407244 w 1855154"/>
              <a:gd name="connsiteY28" fmla="*/ 490972 h 1158731"/>
              <a:gd name="connsiteX29" fmla="*/ 905594 w 1855154"/>
              <a:gd name="connsiteY29" fmla="*/ 715338 h 1158731"/>
              <a:gd name="connsiteX30" fmla="*/ 757957 w 1855154"/>
              <a:gd name="connsiteY30" fmla="*/ 843397 h 1158731"/>
              <a:gd name="connsiteX31" fmla="*/ 570103 w 1855154"/>
              <a:gd name="connsiteY31" fmla="*/ 835987 h 1158731"/>
              <a:gd name="connsiteX32" fmla="*/ 360552 w 1855154"/>
              <a:gd name="connsiteY32" fmla="*/ 982038 h 1158731"/>
              <a:gd name="connsiteX33" fmla="*/ 141477 w 1855154"/>
              <a:gd name="connsiteY33" fmla="*/ 1023842 h 1158731"/>
              <a:gd name="connsiteX34" fmla="*/ 82210 w 1855154"/>
              <a:gd name="connsiteY34" fmla="*/ 1151372 h 1158731"/>
              <a:gd name="connsiteX35" fmla="*/ 6539 w 1855154"/>
              <a:gd name="connsiteY35" fmla="*/ 1121738 h 1158731"/>
              <a:gd name="connsiteX0" fmla="*/ 6539 w 1862030"/>
              <a:gd name="connsiteY0" fmla="*/ 1121738 h 1158731"/>
              <a:gd name="connsiteX1" fmla="*/ 207094 w 1862030"/>
              <a:gd name="connsiteY1" fmla="*/ 789422 h 1158731"/>
              <a:gd name="connsiteX2" fmla="*/ 505544 w 1862030"/>
              <a:gd name="connsiteY2" fmla="*/ 711105 h 1158731"/>
              <a:gd name="connsiteX3" fmla="*/ 626194 w 1862030"/>
              <a:gd name="connsiteY3" fmla="*/ 463455 h 1158731"/>
              <a:gd name="connsiteX4" fmla="*/ 867494 w 1862030"/>
              <a:gd name="connsiteY4" fmla="*/ 361855 h 1158731"/>
              <a:gd name="connsiteX5" fmla="*/ 983910 w 1862030"/>
              <a:gd name="connsiteY5" fmla="*/ 82455 h 1158731"/>
              <a:gd name="connsiteX6" fmla="*/ 880194 w 1862030"/>
              <a:gd name="connsiteY6" fmla="*/ 446522 h 1158731"/>
              <a:gd name="connsiteX7" fmla="*/ 664294 w 1862030"/>
              <a:gd name="connsiteY7" fmla="*/ 514255 h 1158731"/>
              <a:gd name="connsiteX8" fmla="*/ 585977 w 1862030"/>
              <a:gd name="connsiteY8" fmla="*/ 698405 h 1158731"/>
              <a:gd name="connsiteX9" fmla="*/ 810344 w 1862030"/>
              <a:gd name="connsiteY9" fmla="*/ 605272 h 1158731"/>
              <a:gd name="connsiteX10" fmla="*/ 1216744 w 1862030"/>
              <a:gd name="connsiteY10" fmla="*/ 465572 h 1158731"/>
              <a:gd name="connsiteX11" fmla="*/ 1400894 w 1862030"/>
              <a:gd name="connsiteY11" fmla="*/ 351272 h 1158731"/>
              <a:gd name="connsiteX12" fmla="*/ 1593510 w 1862030"/>
              <a:gd name="connsiteY12" fmla="*/ 315288 h 1158731"/>
              <a:gd name="connsiteX13" fmla="*/ 1810998 w 1862030"/>
              <a:gd name="connsiteY13" fmla="*/ 49647 h 1158731"/>
              <a:gd name="connsiteX14" fmla="*/ 1621027 w 1862030"/>
              <a:gd name="connsiteY14" fmla="*/ 351272 h 1158731"/>
              <a:gd name="connsiteX15" fmla="*/ 1415181 w 1862030"/>
              <a:gd name="connsiteY15" fmla="*/ 402601 h 1158731"/>
              <a:gd name="connsiteX16" fmla="*/ 1235794 w 1862030"/>
              <a:gd name="connsiteY16" fmla="*/ 499438 h 1158731"/>
              <a:gd name="connsiteX17" fmla="*/ 512952 w 1862030"/>
              <a:gd name="connsiteY17" fmla="*/ 761905 h 1158731"/>
              <a:gd name="connsiteX18" fmla="*/ 229319 w 1862030"/>
              <a:gd name="connsiteY18" fmla="*/ 847101 h 1158731"/>
              <a:gd name="connsiteX19" fmla="*/ 106021 w 1862030"/>
              <a:gd name="connsiteY19" fmla="*/ 961400 h 1158731"/>
              <a:gd name="connsiteX20" fmla="*/ 312927 w 1862030"/>
              <a:gd name="connsiteY20" fmla="*/ 954522 h 1158731"/>
              <a:gd name="connsiteX21" fmla="*/ 467972 w 1862030"/>
              <a:gd name="connsiteY21" fmla="*/ 820643 h 1158731"/>
              <a:gd name="connsiteX22" fmla="*/ 709273 w 1862030"/>
              <a:gd name="connsiteY22" fmla="*/ 798947 h 1158731"/>
              <a:gd name="connsiteX23" fmla="*/ 830452 w 1862030"/>
              <a:gd name="connsiteY23" fmla="*/ 723275 h 1158731"/>
              <a:gd name="connsiteX24" fmla="*/ 1152715 w 1862030"/>
              <a:gd name="connsiteY24" fmla="*/ 570348 h 1158731"/>
              <a:gd name="connsiteX25" fmla="*/ 1385019 w 1862030"/>
              <a:gd name="connsiteY25" fmla="*/ 456576 h 1158731"/>
              <a:gd name="connsiteX26" fmla="*/ 1473389 w 1862030"/>
              <a:gd name="connsiteY26" fmla="*/ 265018 h 1158731"/>
              <a:gd name="connsiteX27" fmla="*/ 1498790 w 1862030"/>
              <a:gd name="connsiteY27" fmla="*/ 155480 h 1158731"/>
              <a:gd name="connsiteX28" fmla="*/ 1407244 w 1862030"/>
              <a:gd name="connsiteY28" fmla="*/ 490972 h 1158731"/>
              <a:gd name="connsiteX29" fmla="*/ 905594 w 1862030"/>
              <a:gd name="connsiteY29" fmla="*/ 715338 h 1158731"/>
              <a:gd name="connsiteX30" fmla="*/ 757957 w 1862030"/>
              <a:gd name="connsiteY30" fmla="*/ 843397 h 1158731"/>
              <a:gd name="connsiteX31" fmla="*/ 570103 w 1862030"/>
              <a:gd name="connsiteY31" fmla="*/ 835987 h 1158731"/>
              <a:gd name="connsiteX32" fmla="*/ 360552 w 1862030"/>
              <a:gd name="connsiteY32" fmla="*/ 982038 h 1158731"/>
              <a:gd name="connsiteX33" fmla="*/ 141477 w 1862030"/>
              <a:gd name="connsiteY33" fmla="*/ 1023842 h 1158731"/>
              <a:gd name="connsiteX34" fmla="*/ 82210 w 1862030"/>
              <a:gd name="connsiteY34" fmla="*/ 1151372 h 1158731"/>
              <a:gd name="connsiteX35" fmla="*/ 6539 w 1862030"/>
              <a:gd name="connsiteY35" fmla="*/ 1121738 h 1158731"/>
              <a:gd name="connsiteX0" fmla="*/ 6539 w 1862030"/>
              <a:gd name="connsiteY0" fmla="*/ 1121738 h 1158731"/>
              <a:gd name="connsiteX1" fmla="*/ 207094 w 1862030"/>
              <a:gd name="connsiteY1" fmla="*/ 789422 h 1158731"/>
              <a:gd name="connsiteX2" fmla="*/ 505544 w 1862030"/>
              <a:gd name="connsiteY2" fmla="*/ 711105 h 1158731"/>
              <a:gd name="connsiteX3" fmla="*/ 626194 w 1862030"/>
              <a:gd name="connsiteY3" fmla="*/ 463455 h 1158731"/>
              <a:gd name="connsiteX4" fmla="*/ 867494 w 1862030"/>
              <a:gd name="connsiteY4" fmla="*/ 361855 h 1158731"/>
              <a:gd name="connsiteX5" fmla="*/ 983910 w 1862030"/>
              <a:gd name="connsiteY5" fmla="*/ 82455 h 1158731"/>
              <a:gd name="connsiteX6" fmla="*/ 880194 w 1862030"/>
              <a:gd name="connsiteY6" fmla="*/ 446522 h 1158731"/>
              <a:gd name="connsiteX7" fmla="*/ 664294 w 1862030"/>
              <a:gd name="connsiteY7" fmla="*/ 514255 h 1158731"/>
              <a:gd name="connsiteX8" fmla="*/ 585977 w 1862030"/>
              <a:gd name="connsiteY8" fmla="*/ 698405 h 1158731"/>
              <a:gd name="connsiteX9" fmla="*/ 810344 w 1862030"/>
              <a:gd name="connsiteY9" fmla="*/ 605272 h 1158731"/>
              <a:gd name="connsiteX10" fmla="*/ 1216744 w 1862030"/>
              <a:gd name="connsiteY10" fmla="*/ 465572 h 1158731"/>
              <a:gd name="connsiteX11" fmla="*/ 1400894 w 1862030"/>
              <a:gd name="connsiteY11" fmla="*/ 351272 h 1158731"/>
              <a:gd name="connsiteX12" fmla="*/ 1593510 w 1862030"/>
              <a:gd name="connsiteY12" fmla="*/ 315288 h 1158731"/>
              <a:gd name="connsiteX13" fmla="*/ 1810998 w 1862030"/>
              <a:gd name="connsiteY13" fmla="*/ 49647 h 1158731"/>
              <a:gd name="connsiteX14" fmla="*/ 1621027 w 1862030"/>
              <a:gd name="connsiteY14" fmla="*/ 351272 h 1158731"/>
              <a:gd name="connsiteX15" fmla="*/ 1415181 w 1862030"/>
              <a:gd name="connsiteY15" fmla="*/ 402601 h 1158731"/>
              <a:gd name="connsiteX16" fmla="*/ 1235794 w 1862030"/>
              <a:gd name="connsiteY16" fmla="*/ 499438 h 1158731"/>
              <a:gd name="connsiteX17" fmla="*/ 512952 w 1862030"/>
              <a:gd name="connsiteY17" fmla="*/ 761905 h 1158731"/>
              <a:gd name="connsiteX18" fmla="*/ 229319 w 1862030"/>
              <a:gd name="connsiteY18" fmla="*/ 847101 h 1158731"/>
              <a:gd name="connsiteX19" fmla="*/ 106021 w 1862030"/>
              <a:gd name="connsiteY19" fmla="*/ 961400 h 1158731"/>
              <a:gd name="connsiteX20" fmla="*/ 312927 w 1862030"/>
              <a:gd name="connsiteY20" fmla="*/ 954522 h 1158731"/>
              <a:gd name="connsiteX21" fmla="*/ 467972 w 1862030"/>
              <a:gd name="connsiteY21" fmla="*/ 820643 h 1158731"/>
              <a:gd name="connsiteX22" fmla="*/ 709273 w 1862030"/>
              <a:gd name="connsiteY22" fmla="*/ 798947 h 1158731"/>
              <a:gd name="connsiteX23" fmla="*/ 830452 w 1862030"/>
              <a:gd name="connsiteY23" fmla="*/ 723275 h 1158731"/>
              <a:gd name="connsiteX24" fmla="*/ 1152715 w 1862030"/>
              <a:gd name="connsiteY24" fmla="*/ 570348 h 1158731"/>
              <a:gd name="connsiteX25" fmla="*/ 1385019 w 1862030"/>
              <a:gd name="connsiteY25" fmla="*/ 456576 h 1158731"/>
              <a:gd name="connsiteX26" fmla="*/ 1473389 w 1862030"/>
              <a:gd name="connsiteY26" fmla="*/ 265018 h 1158731"/>
              <a:gd name="connsiteX27" fmla="*/ 1498790 w 1862030"/>
              <a:gd name="connsiteY27" fmla="*/ 155480 h 1158731"/>
              <a:gd name="connsiteX28" fmla="*/ 1407244 w 1862030"/>
              <a:gd name="connsiteY28" fmla="*/ 490972 h 1158731"/>
              <a:gd name="connsiteX29" fmla="*/ 905594 w 1862030"/>
              <a:gd name="connsiteY29" fmla="*/ 715338 h 1158731"/>
              <a:gd name="connsiteX30" fmla="*/ 757957 w 1862030"/>
              <a:gd name="connsiteY30" fmla="*/ 843397 h 1158731"/>
              <a:gd name="connsiteX31" fmla="*/ 570103 w 1862030"/>
              <a:gd name="connsiteY31" fmla="*/ 835987 h 1158731"/>
              <a:gd name="connsiteX32" fmla="*/ 360552 w 1862030"/>
              <a:gd name="connsiteY32" fmla="*/ 982038 h 1158731"/>
              <a:gd name="connsiteX33" fmla="*/ 141477 w 1862030"/>
              <a:gd name="connsiteY33" fmla="*/ 1023842 h 1158731"/>
              <a:gd name="connsiteX34" fmla="*/ 82210 w 1862030"/>
              <a:gd name="connsiteY34" fmla="*/ 1151372 h 1158731"/>
              <a:gd name="connsiteX35" fmla="*/ 6539 w 1862030"/>
              <a:gd name="connsiteY35" fmla="*/ 1121738 h 1158731"/>
              <a:gd name="connsiteX0" fmla="*/ 6539 w 1860731"/>
              <a:gd name="connsiteY0" fmla="*/ 1122596 h 1159589"/>
              <a:gd name="connsiteX1" fmla="*/ 207094 w 1860731"/>
              <a:gd name="connsiteY1" fmla="*/ 790280 h 1159589"/>
              <a:gd name="connsiteX2" fmla="*/ 505544 w 1860731"/>
              <a:gd name="connsiteY2" fmla="*/ 711963 h 1159589"/>
              <a:gd name="connsiteX3" fmla="*/ 626194 w 1860731"/>
              <a:gd name="connsiteY3" fmla="*/ 464313 h 1159589"/>
              <a:gd name="connsiteX4" fmla="*/ 867494 w 1860731"/>
              <a:gd name="connsiteY4" fmla="*/ 362713 h 1159589"/>
              <a:gd name="connsiteX5" fmla="*/ 983910 w 1860731"/>
              <a:gd name="connsiteY5" fmla="*/ 83313 h 1159589"/>
              <a:gd name="connsiteX6" fmla="*/ 880194 w 1860731"/>
              <a:gd name="connsiteY6" fmla="*/ 447380 h 1159589"/>
              <a:gd name="connsiteX7" fmla="*/ 664294 w 1860731"/>
              <a:gd name="connsiteY7" fmla="*/ 515113 h 1159589"/>
              <a:gd name="connsiteX8" fmla="*/ 585977 w 1860731"/>
              <a:gd name="connsiteY8" fmla="*/ 699263 h 1159589"/>
              <a:gd name="connsiteX9" fmla="*/ 810344 w 1860731"/>
              <a:gd name="connsiteY9" fmla="*/ 606130 h 1159589"/>
              <a:gd name="connsiteX10" fmla="*/ 1216744 w 1860731"/>
              <a:gd name="connsiteY10" fmla="*/ 466430 h 1159589"/>
              <a:gd name="connsiteX11" fmla="*/ 1400894 w 1860731"/>
              <a:gd name="connsiteY11" fmla="*/ 352130 h 1159589"/>
              <a:gd name="connsiteX12" fmla="*/ 1593510 w 1860731"/>
              <a:gd name="connsiteY12" fmla="*/ 316146 h 1159589"/>
              <a:gd name="connsiteX13" fmla="*/ 1810998 w 1860731"/>
              <a:gd name="connsiteY13" fmla="*/ 50505 h 1159589"/>
              <a:gd name="connsiteX14" fmla="*/ 1621027 w 1860731"/>
              <a:gd name="connsiteY14" fmla="*/ 352130 h 1159589"/>
              <a:gd name="connsiteX15" fmla="*/ 1415181 w 1860731"/>
              <a:gd name="connsiteY15" fmla="*/ 403459 h 1159589"/>
              <a:gd name="connsiteX16" fmla="*/ 1235794 w 1860731"/>
              <a:gd name="connsiteY16" fmla="*/ 500296 h 1159589"/>
              <a:gd name="connsiteX17" fmla="*/ 512952 w 1860731"/>
              <a:gd name="connsiteY17" fmla="*/ 762763 h 1159589"/>
              <a:gd name="connsiteX18" fmla="*/ 229319 w 1860731"/>
              <a:gd name="connsiteY18" fmla="*/ 847959 h 1159589"/>
              <a:gd name="connsiteX19" fmla="*/ 106021 w 1860731"/>
              <a:gd name="connsiteY19" fmla="*/ 962258 h 1159589"/>
              <a:gd name="connsiteX20" fmla="*/ 312927 w 1860731"/>
              <a:gd name="connsiteY20" fmla="*/ 955380 h 1159589"/>
              <a:gd name="connsiteX21" fmla="*/ 467972 w 1860731"/>
              <a:gd name="connsiteY21" fmla="*/ 821501 h 1159589"/>
              <a:gd name="connsiteX22" fmla="*/ 709273 w 1860731"/>
              <a:gd name="connsiteY22" fmla="*/ 799805 h 1159589"/>
              <a:gd name="connsiteX23" fmla="*/ 830452 w 1860731"/>
              <a:gd name="connsiteY23" fmla="*/ 724133 h 1159589"/>
              <a:gd name="connsiteX24" fmla="*/ 1152715 w 1860731"/>
              <a:gd name="connsiteY24" fmla="*/ 571206 h 1159589"/>
              <a:gd name="connsiteX25" fmla="*/ 1385019 w 1860731"/>
              <a:gd name="connsiteY25" fmla="*/ 457434 h 1159589"/>
              <a:gd name="connsiteX26" fmla="*/ 1473389 w 1860731"/>
              <a:gd name="connsiteY26" fmla="*/ 265876 h 1159589"/>
              <a:gd name="connsiteX27" fmla="*/ 1498790 w 1860731"/>
              <a:gd name="connsiteY27" fmla="*/ 156338 h 1159589"/>
              <a:gd name="connsiteX28" fmla="*/ 1407244 w 1860731"/>
              <a:gd name="connsiteY28" fmla="*/ 491830 h 1159589"/>
              <a:gd name="connsiteX29" fmla="*/ 905594 w 1860731"/>
              <a:gd name="connsiteY29" fmla="*/ 716196 h 1159589"/>
              <a:gd name="connsiteX30" fmla="*/ 757957 w 1860731"/>
              <a:gd name="connsiteY30" fmla="*/ 844255 h 1159589"/>
              <a:gd name="connsiteX31" fmla="*/ 570103 w 1860731"/>
              <a:gd name="connsiteY31" fmla="*/ 836845 h 1159589"/>
              <a:gd name="connsiteX32" fmla="*/ 360552 w 1860731"/>
              <a:gd name="connsiteY32" fmla="*/ 982896 h 1159589"/>
              <a:gd name="connsiteX33" fmla="*/ 141477 w 1860731"/>
              <a:gd name="connsiteY33" fmla="*/ 1024700 h 1159589"/>
              <a:gd name="connsiteX34" fmla="*/ 82210 w 1860731"/>
              <a:gd name="connsiteY34" fmla="*/ 1152230 h 1159589"/>
              <a:gd name="connsiteX35" fmla="*/ 6539 w 1860731"/>
              <a:gd name="connsiteY35" fmla="*/ 1122596 h 1159589"/>
              <a:gd name="connsiteX0" fmla="*/ 6539 w 1860731"/>
              <a:gd name="connsiteY0" fmla="*/ 1122596 h 1159589"/>
              <a:gd name="connsiteX1" fmla="*/ 207094 w 1860731"/>
              <a:gd name="connsiteY1" fmla="*/ 790280 h 1159589"/>
              <a:gd name="connsiteX2" fmla="*/ 505544 w 1860731"/>
              <a:gd name="connsiteY2" fmla="*/ 711963 h 1159589"/>
              <a:gd name="connsiteX3" fmla="*/ 626194 w 1860731"/>
              <a:gd name="connsiteY3" fmla="*/ 464313 h 1159589"/>
              <a:gd name="connsiteX4" fmla="*/ 867494 w 1860731"/>
              <a:gd name="connsiteY4" fmla="*/ 362713 h 1159589"/>
              <a:gd name="connsiteX5" fmla="*/ 983910 w 1860731"/>
              <a:gd name="connsiteY5" fmla="*/ 83313 h 1159589"/>
              <a:gd name="connsiteX6" fmla="*/ 880194 w 1860731"/>
              <a:gd name="connsiteY6" fmla="*/ 447380 h 1159589"/>
              <a:gd name="connsiteX7" fmla="*/ 664294 w 1860731"/>
              <a:gd name="connsiteY7" fmla="*/ 515113 h 1159589"/>
              <a:gd name="connsiteX8" fmla="*/ 585977 w 1860731"/>
              <a:gd name="connsiteY8" fmla="*/ 699263 h 1159589"/>
              <a:gd name="connsiteX9" fmla="*/ 810344 w 1860731"/>
              <a:gd name="connsiteY9" fmla="*/ 606130 h 1159589"/>
              <a:gd name="connsiteX10" fmla="*/ 1216744 w 1860731"/>
              <a:gd name="connsiteY10" fmla="*/ 466430 h 1159589"/>
              <a:gd name="connsiteX11" fmla="*/ 1400894 w 1860731"/>
              <a:gd name="connsiteY11" fmla="*/ 352130 h 1159589"/>
              <a:gd name="connsiteX12" fmla="*/ 1593510 w 1860731"/>
              <a:gd name="connsiteY12" fmla="*/ 316146 h 1159589"/>
              <a:gd name="connsiteX13" fmla="*/ 1810998 w 1860731"/>
              <a:gd name="connsiteY13" fmla="*/ 50505 h 1159589"/>
              <a:gd name="connsiteX14" fmla="*/ 1621027 w 1860731"/>
              <a:gd name="connsiteY14" fmla="*/ 352130 h 1159589"/>
              <a:gd name="connsiteX15" fmla="*/ 1415181 w 1860731"/>
              <a:gd name="connsiteY15" fmla="*/ 403459 h 1159589"/>
              <a:gd name="connsiteX16" fmla="*/ 1235794 w 1860731"/>
              <a:gd name="connsiteY16" fmla="*/ 500296 h 1159589"/>
              <a:gd name="connsiteX17" fmla="*/ 512952 w 1860731"/>
              <a:gd name="connsiteY17" fmla="*/ 762763 h 1159589"/>
              <a:gd name="connsiteX18" fmla="*/ 229319 w 1860731"/>
              <a:gd name="connsiteY18" fmla="*/ 847959 h 1159589"/>
              <a:gd name="connsiteX19" fmla="*/ 106021 w 1860731"/>
              <a:gd name="connsiteY19" fmla="*/ 962258 h 1159589"/>
              <a:gd name="connsiteX20" fmla="*/ 312927 w 1860731"/>
              <a:gd name="connsiteY20" fmla="*/ 955380 h 1159589"/>
              <a:gd name="connsiteX21" fmla="*/ 467972 w 1860731"/>
              <a:gd name="connsiteY21" fmla="*/ 821501 h 1159589"/>
              <a:gd name="connsiteX22" fmla="*/ 709273 w 1860731"/>
              <a:gd name="connsiteY22" fmla="*/ 799805 h 1159589"/>
              <a:gd name="connsiteX23" fmla="*/ 830452 w 1860731"/>
              <a:gd name="connsiteY23" fmla="*/ 724133 h 1159589"/>
              <a:gd name="connsiteX24" fmla="*/ 1152715 w 1860731"/>
              <a:gd name="connsiteY24" fmla="*/ 571206 h 1159589"/>
              <a:gd name="connsiteX25" fmla="*/ 1385019 w 1860731"/>
              <a:gd name="connsiteY25" fmla="*/ 457434 h 1159589"/>
              <a:gd name="connsiteX26" fmla="*/ 1473389 w 1860731"/>
              <a:gd name="connsiteY26" fmla="*/ 265876 h 1159589"/>
              <a:gd name="connsiteX27" fmla="*/ 1498790 w 1860731"/>
              <a:gd name="connsiteY27" fmla="*/ 156338 h 1159589"/>
              <a:gd name="connsiteX28" fmla="*/ 1407244 w 1860731"/>
              <a:gd name="connsiteY28" fmla="*/ 491830 h 1159589"/>
              <a:gd name="connsiteX29" fmla="*/ 905594 w 1860731"/>
              <a:gd name="connsiteY29" fmla="*/ 716196 h 1159589"/>
              <a:gd name="connsiteX30" fmla="*/ 757957 w 1860731"/>
              <a:gd name="connsiteY30" fmla="*/ 844255 h 1159589"/>
              <a:gd name="connsiteX31" fmla="*/ 570103 w 1860731"/>
              <a:gd name="connsiteY31" fmla="*/ 836845 h 1159589"/>
              <a:gd name="connsiteX32" fmla="*/ 360552 w 1860731"/>
              <a:gd name="connsiteY32" fmla="*/ 982896 h 1159589"/>
              <a:gd name="connsiteX33" fmla="*/ 141477 w 1860731"/>
              <a:gd name="connsiteY33" fmla="*/ 1024700 h 1159589"/>
              <a:gd name="connsiteX34" fmla="*/ 82210 w 1860731"/>
              <a:gd name="connsiteY34" fmla="*/ 1152230 h 1159589"/>
              <a:gd name="connsiteX35" fmla="*/ 6539 w 1860731"/>
              <a:gd name="connsiteY35" fmla="*/ 1122596 h 1159589"/>
              <a:gd name="connsiteX0" fmla="*/ 6539 w 1850012"/>
              <a:gd name="connsiteY0" fmla="*/ 1127438 h 1164431"/>
              <a:gd name="connsiteX1" fmla="*/ 207094 w 1850012"/>
              <a:gd name="connsiteY1" fmla="*/ 795122 h 1164431"/>
              <a:gd name="connsiteX2" fmla="*/ 505544 w 1850012"/>
              <a:gd name="connsiteY2" fmla="*/ 716805 h 1164431"/>
              <a:gd name="connsiteX3" fmla="*/ 626194 w 1850012"/>
              <a:gd name="connsiteY3" fmla="*/ 469155 h 1164431"/>
              <a:gd name="connsiteX4" fmla="*/ 867494 w 1850012"/>
              <a:gd name="connsiteY4" fmla="*/ 367555 h 1164431"/>
              <a:gd name="connsiteX5" fmla="*/ 983910 w 1850012"/>
              <a:gd name="connsiteY5" fmla="*/ 88155 h 1164431"/>
              <a:gd name="connsiteX6" fmla="*/ 880194 w 1850012"/>
              <a:gd name="connsiteY6" fmla="*/ 452222 h 1164431"/>
              <a:gd name="connsiteX7" fmla="*/ 664294 w 1850012"/>
              <a:gd name="connsiteY7" fmla="*/ 519955 h 1164431"/>
              <a:gd name="connsiteX8" fmla="*/ 585977 w 1850012"/>
              <a:gd name="connsiteY8" fmla="*/ 704105 h 1164431"/>
              <a:gd name="connsiteX9" fmla="*/ 810344 w 1850012"/>
              <a:gd name="connsiteY9" fmla="*/ 610972 h 1164431"/>
              <a:gd name="connsiteX10" fmla="*/ 1216744 w 1850012"/>
              <a:gd name="connsiteY10" fmla="*/ 471272 h 1164431"/>
              <a:gd name="connsiteX11" fmla="*/ 1400894 w 1850012"/>
              <a:gd name="connsiteY11" fmla="*/ 356972 h 1164431"/>
              <a:gd name="connsiteX12" fmla="*/ 1593510 w 1850012"/>
              <a:gd name="connsiteY12" fmla="*/ 320988 h 1164431"/>
              <a:gd name="connsiteX13" fmla="*/ 1810998 w 1850012"/>
              <a:gd name="connsiteY13" fmla="*/ 55347 h 1164431"/>
              <a:gd name="connsiteX14" fmla="*/ 1621027 w 1850012"/>
              <a:gd name="connsiteY14" fmla="*/ 356972 h 1164431"/>
              <a:gd name="connsiteX15" fmla="*/ 1415181 w 1850012"/>
              <a:gd name="connsiteY15" fmla="*/ 408301 h 1164431"/>
              <a:gd name="connsiteX16" fmla="*/ 1235794 w 1850012"/>
              <a:gd name="connsiteY16" fmla="*/ 505138 h 1164431"/>
              <a:gd name="connsiteX17" fmla="*/ 512952 w 1850012"/>
              <a:gd name="connsiteY17" fmla="*/ 767605 h 1164431"/>
              <a:gd name="connsiteX18" fmla="*/ 229319 w 1850012"/>
              <a:gd name="connsiteY18" fmla="*/ 852801 h 1164431"/>
              <a:gd name="connsiteX19" fmla="*/ 106021 w 1850012"/>
              <a:gd name="connsiteY19" fmla="*/ 967100 h 1164431"/>
              <a:gd name="connsiteX20" fmla="*/ 312927 w 1850012"/>
              <a:gd name="connsiteY20" fmla="*/ 960222 h 1164431"/>
              <a:gd name="connsiteX21" fmla="*/ 467972 w 1850012"/>
              <a:gd name="connsiteY21" fmla="*/ 826343 h 1164431"/>
              <a:gd name="connsiteX22" fmla="*/ 709273 w 1850012"/>
              <a:gd name="connsiteY22" fmla="*/ 804647 h 1164431"/>
              <a:gd name="connsiteX23" fmla="*/ 830452 w 1850012"/>
              <a:gd name="connsiteY23" fmla="*/ 728975 h 1164431"/>
              <a:gd name="connsiteX24" fmla="*/ 1152715 w 1850012"/>
              <a:gd name="connsiteY24" fmla="*/ 576048 h 1164431"/>
              <a:gd name="connsiteX25" fmla="*/ 1385019 w 1850012"/>
              <a:gd name="connsiteY25" fmla="*/ 462276 h 1164431"/>
              <a:gd name="connsiteX26" fmla="*/ 1473389 w 1850012"/>
              <a:gd name="connsiteY26" fmla="*/ 270718 h 1164431"/>
              <a:gd name="connsiteX27" fmla="*/ 1498790 w 1850012"/>
              <a:gd name="connsiteY27" fmla="*/ 161180 h 1164431"/>
              <a:gd name="connsiteX28" fmla="*/ 1407244 w 1850012"/>
              <a:gd name="connsiteY28" fmla="*/ 496672 h 1164431"/>
              <a:gd name="connsiteX29" fmla="*/ 905594 w 1850012"/>
              <a:gd name="connsiteY29" fmla="*/ 721038 h 1164431"/>
              <a:gd name="connsiteX30" fmla="*/ 757957 w 1850012"/>
              <a:gd name="connsiteY30" fmla="*/ 849097 h 1164431"/>
              <a:gd name="connsiteX31" fmla="*/ 570103 w 1850012"/>
              <a:gd name="connsiteY31" fmla="*/ 841687 h 1164431"/>
              <a:gd name="connsiteX32" fmla="*/ 360552 w 1850012"/>
              <a:gd name="connsiteY32" fmla="*/ 987738 h 1164431"/>
              <a:gd name="connsiteX33" fmla="*/ 141477 w 1850012"/>
              <a:gd name="connsiteY33" fmla="*/ 1029542 h 1164431"/>
              <a:gd name="connsiteX34" fmla="*/ 82210 w 1850012"/>
              <a:gd name="connsiteY34" fmla="*/ 1157072 h 1164431"/>
              <a:gd name="connsiteX35" fmla="*/ 6539 w 1850012"/>
              <a:gd name="connsiteY35" fmla="*/ 1127438 h 1164431"/>
              <a:gd name="connsiteX0" fmla="*/ 6539 w 1850012"/>
              <a:gd name="connsiteY0" fmla="*/ 1127438 h 1164431"/>
              <a:gd name="connsiteX1" fmla="*/ 207094 w 1850012"/>
              <a:gd name="connsiteY1" fmla="*/ 795122 h 1164431"/>
              <a:gd name="connsiteX2" fmla="*/ 505544 w 1850012"/>
              <a:gd name="connsiteY2" fmla="*/ 716805 h 1164431"/>
              <a:gd name="connsiteX3" fmla="*/ 626194 w 1850012"/>
              <a:gd name="connsiteY3" fmla="*/ 469155 h 1164431"/>
              <a:gd name="connsiteX4" fmla="*/ 867494 w 1850012"/>
              <a:gd name="connsiteY4" fmla="*/ 367555 h 1164431"/>
              <a:gd name="connsiteX5" fmla="*/ 983910 w 1850012"/>
              <a:gd name="connsiteY5" fmla="*/ 88155 h 1164431"/>
              <a:gd name="connsiteX6" fmla="*/ 880194 w 1850012"/>
              <a:gd name="connsiteY6" fmla="*/ 452222 h 1164431"/>
              <a:gd name="connsiteX7" fmla="*/ 664294 w 1850012"/>
              <a:gd name="connsiteY7" fmla="*/ 519955 h 1164431"/>
              <a:gd name="connsiteX8" fmla="*/ 585977 w 1850012"/>
              <a:gd name="connsiteY8" fmla="*/ 704105 h 1164431"/>
              <a:gd name="connsiteX9" fmla="*/ 810344 w 1850012"/>
              <a:gd name="connsiteY9" fmla="*/ 610972 h 1164431"/>
              <a:gd name="connsiteX10" fmla="*/ 1216744 w 1850012"/>
              <a:gd name="connsiteY10" fmla="*/ 471272 h 1164431"/>
              <a:gd name="connsiteX11" fmla="*/ 1400894 w 1850012"/>
              <a:gd name="connsiteY11" fmla="*/ 356972 h 1164431"/>
              <a:gd name="connsiteX12" fmla="*/ 1593510 w 1850012"/>
              <a:gd name="connsiteY12" fmla="*/ 320988 h 1164431"/>
              <a:gd name="connsiteX13" fmla="*/ 1810998 w 1850012"/>
              <a:gd name="connsiteY13" fmla="*/ 55347 h 1164431"/>
              <a:gd name="connsiteX14" fmla="*/ 1621027 w 1850012"/>
              <a:gd name="connsiteY14" fmla="*/ 356972 h 1164431"/>
              <a:gd name="connsiteX15" fmla="*/ 1415181 w 1850012"/>
              <a:gd name="connsiteY15" fmla="*/ 408301 h 1164431"/>
              <a:gd name="connsiteX16" fmla="*/ 1235794 w 1850012"/>
              <a:gd name="connsiteY16" fmla="*/ 505138 h 1164431"/>
              <a:gd name="connsiteX17" fmla="*/ 512952 w 1850012"/>
              <a:gd name="connsiteY17" fmla="*/ 767605 h 1164431"/>
              <a:gd name="connsiteX18" fmla="*/ 229319 w 1850012"/>
              <a:gd name="connsiteY18" fmla="*/ 852801 h 1164431"/>
              <a:gd name="connsiteX19" fmla="*/ 106021 w 1850012"/>
              <a:gd name="connsiteY19" fmla="*/ 967100 h 1164431"/>
              <a:gd name="connsiteX20" fmla="*/ 312927 w 1850012"/>
              <a:gd name="connsiteY20" fmla="*/ 960222 h 1164431"/>
              <a:gd name="connsiteX21" fmla="*/ 467972 w 1850012"/>
              <a:gd name="connsiteY21" fmla="*/ 826343 h 1164431"/>
              <a:gd name="connsiteX22" fmla="*/ 709273 w 1850012"/>
              <a:gd name="connsiteY22" fmla="*/ 804647 h 1164431"/>
              <a:gd name="connsiteX23" fmla="*/ 830452 w 1850012"/>
              <a:gd name="connsiteY23" fmla="*/ 728975 h 1164431"/>
              <a:gd name="connsiteX24" fmla="*/ 1152715 w 1850012"/>
              <a:gd name="connsiteY24" fmla="*/ 576048 h 1164431"/>
              <a:gd name="connsiteX25" fmla="*/ 1385019 w 1850012"/>
              <a:gd name="connsiteY25" fmla="*/ 462276 h 1164431"/>
              <a:gd name="connsiteX26" fmla="*/ 1473389 w 1850012"/>
              <a:gd name="connsiteY26" fmla="*/ 270718 h 1164431"/>
              <a:gd name="connsiteX27" fmla="*/ 1498790 w 1850012"/>
              <a:gd name="connsiteY27" fmla="*/ 161180 h 1164431"/>
              <a:gd name="connsiteX28" fmla="*/ 1407244 w 1850012"/>
              <a:gd name="connsiteY28" fmla="*/ 496672 h 1164431"/>
              <a:gd name="connsiteX29" fmla="*/ 905594 w 1850012"/>
              <a:gd name="connsiteY29" fmla="*/ 721038 h 1164431"/>
              <a:gd name="connsiteX30" fmla="*/ 757957 w 1850012"/>
              <a:gd name="connsiteY30" fmla="*/ 849097 h 1164431"/>
              <a:gd name="connsiteX31" fmla="*/ 570103 w 1850012"/>
              <a:gd name="connsiteY31" fmla="*/ 841687 h 1164431"/>
              <a:gd name="connsiteX32" fmla="*/ 360552 w 1850012"/>
              <a:gd name="connsiteY32" fmla="*/ 987738 h 1164431"/>
              <a:gd name="connsiteX33" fmla="*/ 141477 w 1850012"/>
              <a:gd name="connsiteY33" fmla="*/ 1029542 h 1164431"/>
              <a:gd name="connsiteX34" fmla="*/ 82210 w 1850012"/>
              <a:gd name="connsiteY34" fmla="*/ 1157072 h 1164431"/>
              <a:gd name="connsiteX35" fmla="*/ 6539 w 1850012"/>
              <a:gd name="connsiteY35" fmla="*/ 1127438 h 1164431"/>
              <a:gd name="connsiteX0" fmla="*/ 6539 w 1840178"/>
              <a:gd name="connsiteY0" fmla="*/ 1128861 h 1165854"/>
              <a:gd name="connsiteX1" fmla="*/ 207094 w 1840178"/>
              <a:gd name="connsiteY1" fmla="*/ 796545 h 1165854"/>
              <a:gd name="connsiteX2" fmla="*/ 505544 w 1840178"/>
              <a:gd name="connsiteY2" fmla="*/ 718228 h 1165854"/>
              <a:gd name="connsiteX3" fmla="*/ 626194 w 1840178"/>
              <a:gd name="connsiteY3" fmla="*/ 470578 h 1165854"/>
              <a:gd name="connsiteX4" fmla="*/ 867494 w 1840178"/>
              <a:gd name="connsiteY4" fmla="*/ 368978 h 1165854"/>
              <a:gd name="connsiteX5" fmla="*/ 983910 w 1840178"/>
              <a:gd name="connsiteY5" fmla="*/ 89578 h 1165854"/>
              <a:gd name="connsiteX6" fmla="*/ 880194 w 1840178"/>
              <a:gd name="connsiteY6" fmla="*/ 453645 h 1165854"/>
              <a:gd name="connsiteX7" fmla="*/ 664294 w 1840178"/>
              <a:gd name="connsiteY7" fmla="*/ 521378 h 1165854"/>
              <a:gd name="connsiteX8" fmla="*/ 585977 w 1840178"/>
              <a:gd name="connsiteY8" fmla="*/ 705528 h 1165854"/>
              <a:gd name="connsiteX9" fmla="*/ 810344 w 1840178"/>
              <a:gd name="connsiteY9" fmla="*/ 612395 h 1165854"/>
              <a:gd name="connsiteX10" fmla="*/ 1216744 w 1840178"/>
              <a:gd name="connsiteY10" fmla="*/ 472695 h 1165854"/>
              <a:gd name="connsiteX11" fmla="*/ 1400894 w 1840178"/>
              <a:gd name="connsiteY11" fmla="*/ 358395 h 1165854"/>
              <a:gd name="connsiteX12" fmla="*/ 1593510 w 1840178"/>
              <a:gd name="connsiteY12" fmla="*/ 322411 h 1165854"/>
              <a:gd name="connsiteX13" fmla="*/ 1799886 w 1840178"/>
              <a:gd name="connsiteY13" fmla="*/ 55182 h 1165854"/>
              <a:gd name="connsiteX14" fmla="*/ 1621027 w 1840178"/>
              <a:gd name="connsiteY14" fmla="*/ 358395 h 1165854"/>
              <a:gd name="connsiteX15" fmla="*/ 1415181 w 1840178"/>
              <a:gd name="connsiteY15" fmla="*/ 409724 h 1165854"/>
              <a:gd name="connsiteX16" fmla="*/ 1235794 w 1840178"/>
              <a:gd name="connsiteY16" fmla="*/ 506561 h 1165854"/>
              <a:gd name="connsiteX17" fmla="*/ 512952 w 1840178"/>
              <a:gd name="connsiteY17" fmla="*/ 769028 h 1165854"/>
              <a:gd name="connsiteX18" fmla="*/ 229319 w 1840178"/>
              <a:gd name="connsiteY18" fmla="*/ 854224 h 1165854"/>
              <a:gd name="connsiteX19" fmla="*/ 106021 w 1840178"/>
              <a:gd name="connsiteY19" fmla="*/ 968523 h 1165854"/>
              <a:gd name="connsiteX20" fmla="*/ 312927 w 1840178"/>
              <a:gd name="connsiteY20" fmla="*/ 961645 h 1165854"/>
              <a:gd name="connsiteX21" fmla="*/ 467972 w 1840178"/>
              <a:gd name="connsiteY21" fmla="*/ 827766 h 1165854"/>
              <a:gd name="connsiteX22" fmla="*/ 709273 w 1840178"/>
              <a:gd name="connsiteY22" fmla="*/ 806070 h 1165854"/>
              <a:gd name="connsiteX23" fmla="*/ 830452 w 1840178"/>
              <a:gd name="connsiteY23" fmla="*/ 730398 h 1165854"/>
              <a:gd name="connsiteX24" fmla="*/ 1152715 w 1840178"/>
              <a:gd name="connsiteY24" fmla="*/ 577471 h 1165854"/>
              <a:gd name="connsiteX25" fmla="*/ 1385019 w 1840178"/>
              <a:gd name="connsiteY25" fmla="*/ 463699 h 1165854"/>
              <a:gd name="connsiteX26" fmla="*/ 1473389 w 1840178"/>
              <a:gd name="connsiteY26" fmla="*/ 272141 h 1165854"/>
              <a:gd name="connsiteX27" fmla="*/ 1498790 w 1840178"/>
              <a:gd name="connsiteY27" fmla="*/ 162603 h 1165854"/>
              <a:gd name="connsiteX28" fmla="*/ 1407244 w 1840178"/>
              <a:gd name="connsiteY28" fmla="*/ 498095 h 1165854"/>
              <a:gd name="connsiteX29" fmla="*/ 905594 w 1840178"/>
              <a:gd name="connsiteY29" fmla="*/ 722461 h 1165854"/>
              <a:gd name="connsiteX30" fmla="*/ 757957 w 1840178"/>
              <a:gd name="connsiteY30" fmla="*/ 850520 h 1165854"/>
              <a:gd name="connsiteX31" fmla="*/ 570103 w 1840178"/>
              <a:gd name="connsiteY31" fmla="*/ 843110 h 1165854"/>
              <a:gd name="connsiteX32" fmla="*/ 360552 w 1840178"/>
              <a:gd name="connsiteY32" fmla="*/ 989161 h 1165854"/>
              <a:gd name="connsiteX33" fmla="*/ 141477 w 1840178"/>
              <a:gd name="connsiteY33" fmla="*/ 1030965 h 1165854"/>
              <a:gd name="connsiteX34" fmla="*/ 82210 w 1840178"/>
              <a:gd name="connsiteY34" fmla="*/ 1158495 h 1165854"/>
              <a:gd name="connsiteX35" fmla="*/ 6539 w 1840178"/>
              <a:gd name="connsiteY35" fmla="*/ 1128861 h 1165854"/>
              <a:gd name="connsiteX0" fmla="*/ 6539 w 1803324"/>
              <a:gd name="connsiteY0" fmla="*/ 1074762 h 1111755"/>
              <a:gd name="connsiteX1" fmla="*/ 207094 w 1803324"/>
              <a:gd name="connsiteY1" fmla="*/ 742446 h 1111755"/>
              <a:gd name="connsiteX2" fmla="*/ 505544 w 1803324"/>
              <a:gd name="connsiteY2" fmla="*/ 664129 h 1111755"/>
              <a:gd name="connsiteX3" fmla="*/ 626194 w 1803324"/>
              <a:gd name="connsiteY3" fmla="*/ 416479 h 1111755"/>
              <a:gd name="connsiteX4" fmla="*/ 867494 w 1803324"/>
              <a:gd name="connsiteY4" fmla="*/ 314879 h 1111755"/>
              <a:gd name="connsiteX5" fmla="*/ 983910 w 1803324"/>
              <a:gd name="connsiteY5" fmla="*/ 35479 h 1111755"/>
              <a:gd name="connsiteX6" fmla="*/ 880194 w 1803324"/>
              <a:gd name="connsiteY6" fmla="*/ 399546 h 1111755"/>
              <a:gd name="connsiteX7" fmla="*/ 664294 w 1803324"/>
              <a:gd name="connsiteY7" fmla="*/ 467279 h 1111755"/>
              <a:gd name="connsiteX8" fmla="*/ 585977 w 1803324"/>
              <a:gd name="connsiteY8" fmla="*/ 651429 h 1111755"/>
              <a:gd name="connsiteX9" fmla="*/ 810344 w 1803324"/>
              <a:gd name="connsiteY9" fmla="*/ 558296 h 1111755"/>
              <a:gd name="connsiteX10" fmla="*/ 1216744 w 1803324"/>
              <a:gd name="connsiteY10" fmla="*/ 418596 h 1111755"/>
              <a:gd name="connsiteX11" fmla="*/ 1400894 w 1803324"/>
              <a:gd name="connsiteY11" fmla="*/ 304296 h 1111755"/>
              <a:gd name="connsiteX12" fmla="*/ 1593510 w 1803324"/>
              <a:gd name="connsiteY12" fmla="*/ 268312 h 1111755"/>
              <a:gd name="connsiteX13" fmla="*/ 1799886 w 1803324"/>
              <a:gd name="connsiteY13" fmla="*/ 1083 h 1111755"/>
              <a:gd name="connsiteX14" fmla="*/ 1732152 w 1803324"/>
              <a:gd name="connsiteY14" fmla="*/ 181529 h 1111755"/>
              <a:gd name="connsiteX15" fmla="*/ 1621027 w 1803324"/>
              <a:gd name="connsiteY15" fmla="*/ 304296 h 1111755"/>
              <a:gd name="connsiteX16" fmla="*/ 1415181 w 1803324"/>
              <a:gd name="connsiteY16" fmla="*/ 355625 h 1111755"/>
              <a:gd name="connsiteX17" fmla="*/ 1235794 w 1803324"/>
              <a:gd name="connsiteY17" fmla="*/ 452462 h 1111755"/>
              <a:gd name="connsiteX18" fmla="*/ 512952 w 1803324"/>
              <a:gd name="connsiteY18" fmla="*/ 714929 h 1111755"/>
              <a:gd name="connsiteX19" fmla="*/ 229319 w 1803324"/>
              <a:gd name="connsiteY19" fmla="*/ 800125 h 1111755"/>
              <a:gd name="connsiteX20" fmla="*/ 106021 w 1803324"/>
              <a:gd name="connsiteY20" fmla="*/ 914424 h 1111755"/>
              <a:gd name="connsiteX21" fmla="*/ 312927 w 1803324"/>
              <a:gd name="connsiteY21" fmla="*/ 907546 h 1111755"/>
              <a:gd name="connsiteX22" fmla="*/ 467972 w 1803324"/>
              <a:gd name="connsiteY22" fmla="*/ 773667 h 1111755"/>
              <a:gd name="connsiteX23" fmla="*/ 709273 w 1803324"/>
              <a:gd name="connsiteY23" fmla="*/ 751971 h 1111755"/>
              <a:gd name="connsiteX24" fmla="*/ 830452 w 1803324"/>
              <a:gd name="connsiteY24" fmla="*/ 676299 h 1111755"/>
              <a:gd name="connsiteX25" fmla="*/ 1152715 w 1803324"/>
              <a:gd name="connsiteY25" fmla="*/ 523372 h 1111755"/>
              <a:gd name="connsiteX26" fmla="*/ 1385019 w 1803324"/>
              <a:gd name="connsiteY26" fmla="*/ 409600 h 1111755"/>
              <a:gd name="connsiteX27" fmla="*/ 1473389 w 1803324"/>
              <a:gd name="connsiteY27" fmla="*/ 218042 h 1111755"/>
              <a:gd name="connsiteX28" fmla="*/ 1498790 w 1803324"/>
              <a:gd name="connsiteY28" fmla="*/ 108504 h 1111755"/>
              <a:gd name="connsiteX29" fmla="*/ 1407244 w 1803324"/>
              <a:gd name="connsiteY29" fmla="*/ 443996 h 1111755"/>
              <a:gd name="connsiteX30" fmla="*/ 905594 w 1803324"/>
              <a:gd name="connsiteY30" fmla="*/ 668362 h 1111755"/>
              <a:gd name="connsiteX31" fmla="*/ 757957 w 1803324"/>
              <a:gd name="connsiteY31" fmla="*/ 796421 h 1111755"/>
              <a:gd name="connsiteX32" fmla="*/ 570103 w 1803324"/>
              <a:gd name="connsiteY32" fmla="*/ 789011 h 1111755"/>
              <a:gd name="connsiteX33" fmla="*/ 360552 w 1803324"/>
              <a:gd name="connsiteY33" fmla="*/ 935062 h 1111755"/>
              <a:gd name="connsiteX34" fmla="*/ 141477 w 1803324"/>
              <a:gd name="connsiteY34" fmla="*/ 976866 h 1111755"/>
              <a:gd name="connsiteX35" fmla="*/ 82210 w 1803324"/>
              <a:gd name="connsiteY35" fmla="*/ 1104396 h 1111755"/>
              <a:gd name="connsiteX36" fmla="*/ 6539 w 1803324"/>
              <a:gd name="connsiteY36" fmla="*/ 1074762 h 1111755"/>
              <a:gd name="connsiteX0" fmla="*/ 6539 w 1829126"/>
              <a:gd name="connsiteY0" fmla="*/ 1099398 h 1136391"/>
              <a:gd name="connsiteX1" fmla="*/ 207094 w 1829126"/>
              <a:gd name="connsiteY1" fmla="*/ 767082 h 1136391"/>
              <a:gd name="connsiteX2" fmla="*/ 505544 w 1829126"/>
              <a:gd name="connsiteY2" fmla="*/ 688765 h 1136391"/>
              <a:gd name="connsiteX3" fmla="*/ 626194 w 1829126"/>
              <a:gd name="connsiteY3" fmla="*/ 441115 h 1136391"/>
              <a:gd name="connsiteX4" fmla="*/ 867494 w 1829126"/>
              <a:gd name="connsiteY4" fmla="*/ 339515 h 1136391"/>
              <a:gd name="connsiteX5" fmla="*/ 983910 w 1829126"/>
              <a:gd name="connsiteY5" fmla="*/ 60115 h 1136391"/>
              <a:gd name="connsiteX6" fmla="*/ 880194 w 1829126"/>
              <a:gd name="connsiteY6" fmla="*/ 424182 h 1136391"/>
              <a:gd name="connsiteX7" fmla="*/ 664294 w 1829126"/>
              <a:gd name="connsiteY7" fmla="*/ 491915 h 1136391"/>
              <a:gd name="connsiteX8" fmla="*/ 585977 w 1829126"/>
              <a:gd name="connsiteY8" fmla="*/ 676065 h 1136391"/>
              <a:gd name="connsiteX9" fmla="*/ 810344 w 1829126"/>
              <a:gd name="connsiteY9" fmla="*/ 582932 h 1136391"/>
              <a:gd name="connsiteX10" fmla="*/ 1216744 w 1829126"/>
              <a:gd name="connsiteY10" fmla="*/ 443232 h 1136391"/>
              <a:gd name="connsiteX11" fmla="*/ 1400894 w 1829126"/>
              <a:gd name="connsiteY11" fmla="*/ 328932 h 1136391"/>
              <a:gd name="connsiteX12" fmla="*/ 1593510 w 1829126"/>
              <a:gd name="connsiteY12" fmla="*/ 292948 h 1136391"/>
              <a:gd name="connsiteX13" fmla="*/ 1799886 w 1829126"/>
              <a:gd name="connsiteY13" fmla="*/ 25719 h 1136391"/>
              <a:gd name="connsiteX14" fmla="*/ 1732152 w 1829126"/>
              <a:gd name="connsiteY14" fmla="*/ 206165 h 1136391"/>
              <a:gd name="connsiteX15" fmla="*/ 1621027 w 1829126"/>
              <a:gd name="connsiteY15" fmla="*/ 328932 h 1136391"/>
              <a:gd name="connsiteX16" fmla="*/ 1415181 w 1829126"/>
              <a:gd name="connsiteY16" fmla="*/ 380261 h 1136391"/>
              <a:gd name="connsiteX17" fmla="*/ 1235794 w 1829126"/>
              <a:gd name="connsiteY17" fmla="*/ 477098 h 1136391"/>
              <a:gd name="connsiteX18" fmla="*/ 512952 w 1829126"/>
              <a:gd name="connsiteY18" fmla="*/ 739565 h 1136391"/>
              <a:gd name="connsiteX19" fmla="*/ 229319 w 1829126"/>
              <a:gd name="connsiteY19" fmla="*/ 824761 h 1136391"/>
              <a:gd name="connsiteX20" fmla="*/ 106021 w 1829126"/>
              <a:gd name="connsiteY20" fmla="*/ 939060 h 1136391"/>
              <a:gd name="connsiteX21" fmla="*/ 312927 w 1829126"/>
              <a:gd name="connsiteY21" fmla="*/ 932182 h 1136391"/>
              <a:gd name="connsiteX22" fmla="*/ 467972 w 1829126"/>
              <a:gd name="connsiteY22" fmla="*/ 798303 h 1136391"/>
              <a:gd name="connsiteX23" fmla="*/ 709273 w 1829126"/>
              <a:gd name="connsiteY23" fmla="*/ 776607 h 1136391"/>
              <a:gd name="connsiteX24" fmla="*/ 830452 w 1829126"/>
              <a:gd name="connsiteY24" fmla="*/ 700935 h 1136391"/>
              <a:gd name="connsiteX25" fmla="*/ 1152715 w 1829126"/>
              <a:gd name="connsiteY25" fmla="*/ 548008 h 1136391"/>
              <a:gd name="connsiteX26" fmla="*/ 1385019 w 1829126"/>
              <a:gd name="connsiteY26" fmla="*/ 434236 h 1136391"/>
              <a:gd name="connsiteX27" fmla="*/ 1473389 w 1829126"/>
              <a:gd name="connsiteY27" fmla="*/ 242678 h 1136391"/>
              <a:gd name="connsiteX28" fmla="*/ 1498790 w 1829126"/>
              <a:gd name="connsiteY28" fmla="*/ 133140 h 1136391"/>
              <a:gd name="connsiteX29" fmla="*/ 1407244 w 1829126"/>
              <a:gd name="connsiteY29" fmla="*/ 468632 h 1136391"/>
              <a:gd name="connsiteX30" fmla="*/ 905594 w 1829126"/>
              <a:gd name="connsiteY30" fmla="*/ 692998 h 1136391"/>
              <a:gd name="connsiteX31" fmla="*/ 757957 w 1829126"/>
              <a:gd name="connsiteY31" fmla="*/ 821057 h 1136391"/>
              <a:gd name="connsiteX32" fmla="*/ 570103 w 1829126"/>
              <a:gd name="connsiteY32" fmla="*/ 813647 h 1136391"/>
              <a:gd name="connsiteX33" fmla="*/ 360552 w 1829126"/>
              <a:gd name="connsiteY33" fmla="*/ 959698 h 1136391"/>
              <a:gd name="connsiteX34" fmla="*/ 141477 w 1829126"/>
              <a:gd name="connsiteY34" fmla="*/ 1001502 h 1136391"/>
              <a:gd name="connsiteX35" fmla="*/ 82210 w 1829126"/>
              <a:gd name="connsiteY35" fmla="*/ 1129032 h 1136391"/>
              <a:gd name="connsiteX36" fmla="*/ 6539 w 1829126"/>
              <a:gd name="connsiteY36" fmla="*/ 1099398 h 1136391"/>
              <a:gd name="connsiteX0" fmla="*/ 6539 w 1837014"/>
              <a:gd name="connsiteY0" fmla="*/ 1116737 h 1153730"/>
              <a:gd name="connsiteX1" fmla="*/ 207094 w 1837014"/>
              <a:gd name="connsiteY1" fmla="*/ 784421 h 1153730"/>
              <a:gd name="connsiteX2" fmla="*/ 505544 w 1837014"/>
              <a:gd name="connsiteY2" fmla="*/ 706104 h 1153730"/>
              <a:gd name="connsiteX3" fmla="*/ 626194 w 1837014"/>
              <a:gd name="connsiteY3" fmla="*/ 458454 h 1153730"/>
              <a:gd name="connsiteX4" fmla="*/ 867494 w 1837014"/>
              <a:gd name="connsiteY4" fmla="*/ 356854 h 1153730"/>
              <a:gd name="connsiteX5" fmla="*/ 983910 w 1837014"/>
              <a:gd name="connsiteY5" fmla="*/ 77454 h 1153730"/>
              <a:gd name="connsiteX6" fmla="*/ 880194 w 1837014"/>
              <a:gd name="connsiteY6" fmla="*/ 441521 h 1153730"/>
              <a:gd name="connsiteX7" fmla="*/ 664294 w 1837014"/>
              <a:gd name="connsiteY7" fmla="*/ 509254 h 1153730"/>
              <a:gd name="connsiteX8" fmla="*/ 585977 w 1837014"/>
              <a:gd name="connsiteY8" fmla="*/ 693404 h 1153730"/>
              <a:gd name="connsiteX9" fmla="*/ 810344 w 1837014"/>
              <a:gd name="connsiteY9" fmla="*/ 600271 h 1153730"/>
              <a:gd name="connsiteX10" fmla="*/ 1216744 w 1837014"/>
              <a:gd name="connsiteY10" fmla="*/ 460571 h 1153730"/>
              <a:gd name="connsiteX11" fmla="*/ 1400894 w 1837014"/>
              <a:gd name="connsiteY11" fmla="*/ 346271 h 1153730"/>
              <a:gd name="connsiteX12" fmla="*/ 1593510 w 1837014"/>
              <a:gd name="connsiteY12" fmla="*/ 310287 h 1153730"/>
              <a:gd name="connsiteX13" fmla="*/ 1799886 w 1837014"/>
              <a:gd name="connsiteY13" fmla="*/ 43058 h 1153730"/>
              <a:gd name="connsiteX14" fmla="*/ 1732152 w 1837014"/>
              <a:gd name="connsiteY14" fmla="*/ 223504 h 1153730"/>
              <a:gd name="connsiteX15" fmla="*/ 1621027 w 1837014"/>
              <a:gd name="connsiteY15" fmla="*/ 346271 h 1153730"/>
              <a:gd name="connsiteX16" fmla="*/ 1415181 w 1837014"/>
              <a:gd name="connsiteY16" fmla="*/ 397600 h 1153730"/>
              <a:gd name="connsiteX17" fmla="*/ 1235794 w 1837014"/>
              <a:gd name="connsiteY17" fmla="*/ 494437 h 1153730"/>
              <a:gd name="connsiteX18" fmla="*/ 512952 w 1837014"/>
              <a:gd name="connsiteY18" fmla="*/ 756904 h 1153730"/>
              <a:gd name="connsiteX19" fmla="*/ 229319 w 1837014"/>
              <a:gd name="connsiteY19" fmla="*/ 842100 h 1153730"/>
              <a:gd name="connsiteX20" fmla="*/ 106021 w 1837014"/>
              <a:gd name="connsiteY20" fmla="*/ 956399 h 1153730"/>
              <a:gd name="connsiteX21" fmla="*/ 312927 w 1837014"/>
              <a:gd name="connsiteY21" fmla="*/ 949521 h 1153730"/>
              <a:gd name="connsiteX22" fmla="*/ 467972 w 1837014"/>
              <a:gd name="connsiteY22" fmla="*/ 815642 h 1153730"/>
              <a:gd name="connsiteX23" fmla="*/ 709273 w 1837014"/>
              <a:gd name="connsiteY23" fmla="*/ 793946 h 1153730"/>
              <a:gd name="connsiteX24" fmla="*/ 830452 w 1837014"/>
              <a:gd name="connsiteY24" fmla="*/ 718274 h 1153730"/>
              <a:gd name="connsiteX25" fmla="*/ 1152715 w 1837014"/>
              <a:gd name="connsiteY25" fmla="*/ 565347 h 1153730"/>
              <a:gd name="connsiteX26" fmla="*/ 1385019 w 1837014"/>
              <a:gd name="connsiteY26" fmla="*/ 451575 h 1153730"/>
              <a:gd name="connsiteX27" fmla="*/ 1473389 w 1837014"/>
              <a:gd name="connsiteY27" fmla="*/ 260017 h 1153730"/>
              <a:gd name="connsiteX28" fmla="*/ 1498790 w 1837014"/>
              <a:gd name="connsiteY28" fmla="*/ 150479 h 1153730"/>
              <a:gd name="connsiteX29" fmla="*/ 1407244 w 1837014"/>
              <a:gd name="connsiteY29" fmla="*/ 485971 h 1153730"/>
              <a:gd name="connsiteX30" fmla="*/ 905594 w 1837014"/>
              <a:gd name="connsiteY30" fmla="*/ 710337 h 1153730"/>
              <a:gd name="connsiteX31" fmla="*/ 757957 w 1837014"/>
              <a:gd name="connsiteY31" fmla="*/ 838396 h 1153730"/>
              <a:gd name="connsiteX32" fmla="*/ 570103 w 1837014"/>
              <a:gd name="connsiteY32" fmla="*/ 830986 h 1153730"/>
              <a:gd name="connsiteX33" fmla="*/ 360552 w 1837014"/>
              <a:gd name="connsiteY33" fmla="*/ 977037 h 1153730"/>
              <a:gd name="connsiteX34" fmla="*/ 141477 w 1837014"/>
              <a:gd name="connsiteY34" fmla="*/ 1018841 h 1153730"/>
              <a:gd name="connsiteX35" fmla="*/ 82210 w 1837014"/>
              <a:gd name="connsiteY35" fmla="*/ 1146371 h 1153730"/>
              <a:gd name="connsiteX36" fmla="*/ 6539 w 1837014"/>
              <a:gd name="connsiteY36" fmla="*/ 1116737 h 1153730"/>
              <a:gd name="connsiteX0" fmla="*/ 6539 w 1858252"/>
              <a:gd name="connsiteY0" fmla="*/ 1205683 h 1242676"/>
              <a:gd name="connsiteX1" fmla="*/ 207094 w 1858252"/>
              <a:gd name="connsiteY1" fmla="*/ 873367 h 1242676"/>
              <a:gd name="connsiteX2" fmla="*/ 505544 w 1858252"/>
              <a:gd name="connsiteY2" fmla="*/ 795050 h 1242676"/>
              <a:gd name="connsiteX3" fmla="*/ 626194 w 1858252"/>
              <a:gd name="connsiteY3" fmla="*/ 547400 h 1242676"/>
              <a:gd name="connsiteX4" fmla="*/ 867494 w 1858252"/>
              <a:gd name="connsiteY4" fmla="*/ 445800 h 1242676"/>
              <a:gd name="connsiteX5" fmla="*/ 983910 w 1858252"/>
              <a:gd name="connsiteY5" fmla="*/ 166400 h 1242676"/>
              <a:gd name="connsiteX6" fmla="*/ 880194 w 1858252"/>
              <a:gd name="connsiteY6" fmla="*/ 530467 h 1242676"/>
              <a:gd name="connsiteX7" fmla="*/ 664294 w 1858252"/>
              <a:gd name="connsiteY7" fmla="*/ 598200 h 1242676"/>
              <a:gd name="connsiteX8" fmla="*/ 585977 w 1858252"/>
              <a:gd name="connsiteY8" fmla="*/ 782350 h 1242676"/>
              <a:gd name="connsiteX9" fmla="*/ 810344 w 1858252"/>
              <a:gd name="connsiteY9" fmla="*/ 689217 h 1242676"/>
              <a:gd name="connsiteX10" fmla="*/ 1216744 w 1858252"/>
              <a:gd name="connsiteY10" fmla="*/ 549517 h 1242676"/>
              <a:gd name="connsiteX11" fmla="*/ 1400894 w 1858252"/>
              <a:gd name="connsiteY11" fmla="*/ 435217 h 1242676"/>
              <a:gd name="connsiteX12" fmla="*/ 1593510 w 1858252"/>
              <a:gd name="connsiteY12" fmla="*/ 399233 h 1242676"/>
              <a:gd name="connsiteX13" fmla="*/ 1799886 w 1858252"/>
              <a:gd name="connsiteY13" fmla="*/ 132004 h 1242676"/>
              <a:gd name="connsiteX14" fmla="*/ 1732152 w 1858252"/>
              <a:gd name="connsiteY14" fmla="*/ 312450 h 1242676"/>
              <a:gd name="connsiteX15" fmla="*/ 1621027 w 1858252"/>
              <a:gd name="connsiteY15" fmla="*/ 435217 h 1242676"/>
              <a:gd name="connsiteX16" fmla="*/ 1415181 w 1858252"/>
              <a:gd name="connsiteY16" fmla="*/ 486546 h 1242676"/>
              <a:gd name="connsiteX17" fmla="*/ 1235794 w 1858252"/>
              <a:gd name="connsiteY17" fmla="*/ 583383 h 1242676"/>
              <a:gd name="connsiteX18" fmla="*/ 512952 w 1858252"/>
              <a:gd name="connsiteY18" fmla="*/ 845850 h 1242676"/>
              <a:gd name="connsiteX19" fmla="*/ 229319 w 1858252"/>
              <a:gd name="connsiteY19" fmla="*/ 931046 h 1242676"/>
              <a:gd name="connsiteX20" fmla="*/ 106021 w 1858252"/>
              <a:gd name="connsiteY20" fmla="*/ 1045345 h 1242676"/>
              <a:gd name="connsiteX21" fmla="*/ 312927 w 1858252"/>
              <a:gd name="connsiteY21" fmla="*/ 1038467 h 1242676"/>
              <a:gd name="connsiteX22" fmla="*/ 467972 w 1858252"/>
              <a:gd name="connsiteY22" fmla="*/ 904588 h 1242676"/>
              <a:gd name="connsiteX23" fmla="*/ 709273 w 1858252"/>
              <a:gd name="connsiteY23" fmla="*/ 882892 h 1242676"/>
              <a:gd name="connsiteX24" fmla="*/ 830452 w 1858252"/>
              <a:gd name="connsiteY24" fmla="*/ 807220 h 1242676"/>
              <a:gd name="connsiteX25" fmla="*/ 1152715 w 1858252"/>
              <a:gd name="connsiteY25" fmla="*/ 654293 h 1242676"/>
              <a:gd name="connsiteX26" fmla="*/ 1385019 w 1858252"/>
              <a:gd name="connsiteY26" fmla="*/ 540521 h 1242676"/>
              <a:gd name="connsiteX27" fmla="*/ 1473389 w 1858252"/>
              <a:gd name="connsiteY27" fmla="*/ 348963 h 1242676"/>
              <a:gd name="connsiteX28" fmla="*/ 1498790 w 1858252"/>
              <a:gd name="connsiteY28" fmla="*/ 239425 h 1242676"/>
              <a:gd name="connsiteX29" fmla="*/ 1407244 w 1858252"/>
              <a:gd name="connsiteY29" fmla="*/ 574917 h 1242676"/>
              <a:gd name="connsiteX30" fmla="*/ 905594 w 1858252"/>
              <a:gd name="connsiteY30" fmla="*/ 799283 h 1242676"/>
              <a:gd name="connsiteX31" fmla="*/ 757957 w 1858252"/>
              <a:gd name="connsiteY31" fmla="*/ 927342 h 1242676"/>
              <a:gd name="connsiteX32" fmla="*/ 570103 w 1858252"/>
              <a:gd name="connsiteY32" fmla="*/ 919932 h 1242676"/>
              <a:gd name="connsiteX33" fmla="*/ 360552 w 1858252"/>
              <a:gd name="connsiteY33" fmla="*/ 1065983 h 1242676"/>
              <a:gd name="connsiteX34" fmla="*/ 141477 w 1858252"/>
              <a:gd name="connsiteY34" fmla="*/ 1107787 h 1242676"/>
              <a:gd name="connsiteX35" fmla="*/ 82210 w 1858252"/>
              <a:gd name="connsiteY35" fmla="*/ 1235317 h 1242676"/>
              <a:gd name="connsiteX36" fmla="*/ 6539 w 1858252"/>
              <a:gd name="connsiteY36" fmla="*/ 1205683 h 1242676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93510 w 1874570"/>
              <a:gd name="connsiteY12" fmla="*/ 375170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93510 w 1874570"/>
              <a:gd name="connsiteY12" fmla="*/ 375170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93510 w 1874570"/>
              <a:gd name="connsiteY12" fmla="*/ 375170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93510 w 1874570"/>
              <a:gd name="connsiteY12" fmla="*/ 375170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93510 w 1874570"/>
              <a:gd name="connsiteY12" fmla="*/ 375170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93510 w 1874570"/>
              <a:gd name="connsiteY12" fmla="*/ 375170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69698 w 1874570"/>
              <a:gd name="connsiteY12" fmla="*/ 376758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69698 w 1874570"/>
              <a:gd name="connsiteY12" fmla="*/ 376758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00894 w 1874570"/>
              <a:gd name="connsiteY11" fmla="*/ 411154 h 1218613"/>
              <a:gd name="connsiteX12" fmla="*/ 1569698 w 1874570"/>
              <a:gd name="connsiteY12" fmla="*/ 376758 h 1218613"/>
              <a:gd name="connsiteX13" fmla="*/ 1799886 w 1874570"/>
              <a:gd name="connsiteY13" fmla="*/ 107941 h 1218613"/>
              <a:gd name="connsiteX14" fmla="*/ 1732152 w 1874570"/>
              <a:gd name="connsiteY14" fmla="*/ 288387 h 1218613"/>
              <a:gd name="connsiteX15" fmla="*/ 1621027 w 1874570"/>
              <a:gd name="connsiteY15" fmla="*/ 411154 h 1218613"/>
              <a:gd name="connsiteX16" fmla="*/ 1415181 w 1874570"/>
              <a:gd name="connsiteY16" fmla="*/ 462483 h 1218613"/>
              <a:gd name="connsiteX17" fmla="*/ 1235794 w 1874570"/>
              <a:gd name="connsiteY17" fmla="*/ 559320 h 1218613"/>
              <a:gd name="connsiteX18" fmla="*/ 512952 w 1874570"/>
              <a:gd name="connsiteY18" fmla="*/ 821787 h 1218613"/>
              <a:gd name="connsiteX19" fmla="*/ 229319 w 1874570"/>
              <a:gd name="connsiteY19" fmla="*/ 906983 h 1218613"/>
              <a:gd name="connsiteX20" fmla="*/ 106021 w 1874570"/>
              <a:gd name="connsiteY20" fmla="*/ 1021282 h 1218613"/>
              <a:gd name="connsiteX21" fmla="*/ 312927 w 1874570"/>
              <a:gd name="connsiteY21" fmla="*/ 1014404 h 1218613"/>
              <a:gd name="connsiteX22" fmla="*/ 467972 w 1874570"/>
              <a:gd name="connsiteY22" fmla="*/ 880525 h 1218613"/>
              <a:gd name="connsiteX23" fmla="*/ 709273 w 1874570"/>
              <a:gd name="connsiteY23" fmla="*/ 858829 h 1218613"/>
              <a:gd name="connsiteX24" fmla="*/ 830452 w 1874570"/>
              <a:gd name="connsiteY24" fmla="*/ 783157 h 1218613"/>
              <a:gd name="connsiteX25" fmla="*/ 1152715 w 1874570"/>
              <a:gd name="connsiteY25" fmla="*/ 630230 h 1218613"/>
              <a:gd name="connsiteX26" fmla="*/ 1385019 w 1874570"/>
              <a:gd name="connsiteY26" fmla="*/ 516458 h 1218613"/>
              <a:gd name="connsiteX27" fmla="*/ 1473389 w 1874570"/>
              <a:gd name="connsiteY27" fmla="*/ 324900 h 1218613"/>
              <a:gd name="connsiteX28" fmla="*/ 1498790 w 1874570"/>
              <a:gd name="connsiteY28" fmla="*/ 215362 h 1218613"/>
              <a:gd name="connsiteX29" fmla="*/ 1407244 w 1874570"/>
              <a:gd name="connsiteY29" fmla="*/ 550854 h 1218613"/>
              <a:gd name="connsiteX30" fmla="*/ 905594 w 1874570"/>
              <a:gd name="connsiteY30" fmla="*/ 775220 h 1218613"/>
              <a:gd name="connsiteX31" fmla="*/ 757957 w 1874570"/>
              <a:gd name="connsiteY31" fmla="*/ 903279 h 1218613"/>
              <a:gd name="connsiteX32" fmla="*/ 570103 w 1874570"/>
              <a:gd name="connsiteY32" fmla="*/ 895869 h 1218613"/>
              <a:gd name="connsiteX33" fmla="*/ 360552 w 1874570"/>
              <a:gd name="connsiteY33" fmla="*/ 1041920 h 1218613"/>
              <a:gd name="connsiteX34" fmla="*/ 141477 w 1874570"/>
              <a:gd name="connsiteY34" fmla="*/ 1083724 h 1218613"/>
              <a:gd name="connsiteX35" fmla="*/ 82210 w 1874570"/>
              <a:gd name="connsiteY35" fmla="*/ 1211254 h 1218613"/>
              <a:gd name="connsiteX36" fmla="*/ 6539 w 1874570"/>
              <a:gd name="connsiteY36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69698 w 1874570"/>
              <a:gd name="connsiteY11" fmla="*/ 376758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39535 w 1874570"/>
              <a:gd name="connsiteY11" fmla="*/ 389458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39535 w 1874570"/>
              <a:gd name="connsiteY11" fmla="*/ 389458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50647 w 1874570"/>
              <a:gd name="connsiteY11" fmla="*/ 4132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542710 w 1874570"/>
              <a:gd name="connsiteY11" fmla="*/ 362471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783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783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783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621027 w 1874570"/>
              <a:gd name="connsiteY14" fmla="*/ 411154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783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783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783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783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5181 w 1874570"/>
              <a:gd name="connsiteY15" fmla="*/ 462483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26293 w 1874570"/>
              <a:gd name="connsiteY15" fmla="*/ 441846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23118 w 1874570"/>
              <a:gd name="connsiteY15" fmla="*/ 452958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23118 w 1874570"/>
              <a:gd name="connsiteY15" fmla="*/ 452958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07243 w 1874570"/>
              <a:gd name="connsiteY15" fmla="*/ 440258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3593 w 1874570"/>
              <a:gd name="connsiteY15" fmla="*/ 451370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3593 w 1874570"/>
              <a:gd name="connsiteY15" fmla="*/ 451370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16744 w 1874570"/>
              <a:gd name="connsiteY10" fmla="*/ 525454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3593 w 1874570"/>
              <a:gd name="connsiteY15" fmla="*/ 451370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810344 w 1874570"/>
              <a:gd name="connsiteY9" fmla="*/ 665154 h 1218613"/>
              <a:gd name="connsiteX10" fmla="*/ 1232619 w 1874570"/>
              <a:gd name="connsiteY10" fmla="*/ 514342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3593 w 1874570"/>
              <a:gd name="connsiteY15" fmla="*/ 451370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998727 w 1874570"/>
              <a:gd name="connsiteY9" fmla="*/ 609062 h 1218613"/>
              <a:gd name="connsiteX10" fmla="*/ 1232619 w 1874570"/>
              <a:gd name="connsiteY10" fmla="*/ 514342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3593 w 1874570"/>
              <a:gd name="connsiteY15" fmla="*/ 451370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85977 w 1874570"/>
              <a:gd name="connsiteY8" fmla="*/ 758287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7494 w 1874570"/>
              <a:gd name="connsiteY4" fmla="*/ 421737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56382 w 1874570"/>
              <a:gd name="connsiteY4" fmla="*/ 448724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80194 w 1874570"/>
              <a:gd name="connsiteY6" fmla="*/ 506404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67494 w 1874570"/>
              <a:gd name="connsiteY6" fmla="*/ 520692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76452 w 1874570"/>
              <a:gd name="connsiteY8" fmla="*/ 737650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576452 w 1874570"/>
              <a:gd name="connsiteY9" fmla="*/ 737650 h 1218613"/>
              <a:gd name="connsiteX10" fmla="*/ 1232619 w 1874570"/>
              <a:gd name="connsiteY10" fmla="*/ 514342 h 1218613"/>
              <a:gd name="connsiteX11" fmla="*/ 1476035 w 1874570"/>
              <a:gd name="connsiteY11" fmla="*/ 391046 h 1218613"/>
              <a:gd name="connsiteX12" fmla="*/ 1799886 w 1874570"/>
              <a:gd name="connsiteY12" fmla="*/ 107941 h 1218613"/>
              <a:gd name="connsiteX13" fmla="*/ 1732152 w 1874570"/>
              <a:gd name="connsiteY13" fmla="*/ 288387 h 1218613"/>
              <a:gd name="connsiteX14" fmla="*/ 1574989 w 1874570"/>
              <a:gd name="connsiteY14" fmla="*/ 414329 h 1218613"/>
              <a:gd name="connsiteX15" fmla="*/ 1413593 w 1874570"/>
              <a:gd name="connsiteY15" fmla="*/ 451370 h 1218613"/>
              <a:gd name="connsiteX16" fmla="*/ 1235794 w 1874570"/>
              <a:gd name="connsiteY16" fmla="*/ 559320 h 1218613"/>
              <a:gd name="connsiteX17" fmla="*/ 512952 w 1874570"/>
              <a:gd name="connsiteY17" fmla="*/ 821787 h 1218613"/>
              <a:gd name="connsiteX18" fmla="*/ 229319 w 1874570"/>
              <a:gd name="connsiteY18" fmla="*/ 906983 h 1218613"/>
              <a:gd name="connsiteX19" fmla="*/ 106021 w 1874570"/>
              <a:gd name="connsiteY19" fmla="*/ 1021282 h 1218613"/>
              <a:gd name="connsiteX20" fmla="*/ 312927 w 1874570"/>
              <a:gd name="connsiteY20" fmla="*/ 1014404 h 1218613"/>
              <a:gd name="connsiteX21" fmla="*/ 467972 w 1874570"/>
              <a:gd name="connsiteY21" fmla="*/ 880525 h 1218613"/>
              <a:gd name="connsiteX22" fmla="*/ 709273 w 1874570"/>
              <a:gd name="connsiteY22" fmla="*/ 858829 h 1218613"/>
              <a:gd name="connsiteX23" fmla="*/ 830452 w 1874570"/>
              <a:gd name="connsiteY23" fmla="*/ 783157 h 1218613"/>
              <a:gd name="connsiteX24" fmla="*/ 1152715 w 1874570"/>
              <a:gd name="connsiteY24" fmla="*/ 630230 h 1218613"/>
              <a:gd name="connsiteX25" fmla="*/ 1385019 w 1874570"/>
              <a:gd name="connsiteY25" fmla="*/ 516458 h 1218613"/>
              <a:gd name="connsiteX26" fmla="*/ 1473389 w 1874570"/>
              <a:gd name="connsiteY26" fmla="*/ 324900 h 1218613"/>
              <a:gd name="connsiteX27" fmla="*/ 1498790 w 1874570"/>
              <a:gd name="connsiteY27" fmla="*/ 215362 h 1218613"/>
              <a:gd name="connsiteX28" fmla="*/ 1407244 w 1874570"/>
              <a:gd name="connsiteY28" fmla="*/ 550854 h 1218613"/>
              <a:gd name="connsiteX29" fmla="*/ 905594 w 1874570"/>
              <a:gd name="connsiteY29" fmla="*/ 775220 h 1218613"/>
              <a:gd name="connsiteX30" fmla="*/ 757957 w 1874570"/>
              <a:gd name="connsiteY30" fmla="*/ 903279 h 1218613"/>
              <a:gd name="connsiteX31" fmla="*/ 570103 w 1874570"/>
              <a:gd name="connsiteY31" fmla="*/ 895869 h 1218613"/>
              <a:gd name="connsiteX32" fmla="*/ 360552 w 1874570"/>
              <a:gd name="connsiteY32" fmla="*/ 1041920 h 1218613"/>
              <a:gd name="connsiteX33" fmla="*/ 141477 w 1874570"/>
              <a:gd name="connsiteY33" fmla="*/ 1083724 h 1218613"/>
              <a:gd name="connsiteX34" fmla="*/ 82210 w 1874570"/>
              <a:gd name="connsiteY34" fmla="*/ 1211254 h 1218613"/>
              <a:gd name="connsiteX35" fmla="*/ 6539 w 1874570"/>
              <a:gd name="connsiteY35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26194 w 1874570"/>
              <a:gd name="connsiteY3" fmla="*/ 523337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13494 w 1874570"/>
              <a:gd name="connsiteY3" fmla="*/ 547149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9082 w 1874570"/>
              <a:gd name="connsiteY4" fmla="*/ 456662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83910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93435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93435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93435 w 1874570"/>
              <a:gd name="connsiteY5" fmla="*/ 142337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64319 w 1874570"/>
              <a:gd name="connsiteY4" fmla="*/ 447137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81781 w 1874570"/>
              <a:gd name="connsiteY4" fmla="*/ 447137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81781 w 1874570"/>
              <a:gd name="connsiteY4" fmla="*/ 447137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85977 w 1874570"/>
              <a:gd name="connsiteY8" fmla="*/ 72336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95502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95502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95502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505544 w 1874570"/>
              <a:gd name="connsiteY2" fmla="*/ 770987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95502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95502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95502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595502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29319 w 1874570"/>
              <a:gd name="connsiteY17" fmla="*/ 90698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07094 w 1874570"/>
              <a:gd name="connsiteY17" fmla="*/ 9133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07094 w 1874570"/>
              <a:gd name="connsiteY17" fmla="*/ 9133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07094 w 1874570"/>
              <a:gd name="connsiteY17" fmla="*/ 9133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07094 w 1874570"/>
              <a:gd name="connsiteY17" fmla="*/ 9133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07094 w 1874570"/>
              <a:gd name="connsiteY17" fmla="*/ 9133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07094 w 1874570"/>
              <a:gd name="connsiteY17" fmla="*/ 9133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07094 w 1874570"/>
              <a:gd name="connsiteY17" fmla="*/ 9133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07094 w 1874570"/>
              <a:gd name="connsiteY17" fmla="*/ 9133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  <a:gd name="connsiteX0" fmla="*/ 6539 w 1874570"/>
              <a:gd name="connsiteY0" fmla="*/ 1181620 h 1218613"/>
              <a:gd name="connsiteX1" fmla="*/ 207094 w 1874570"/>
              <a:gd name="connsiteY1" fmla="*/ 849304 h 1218613"/>
              <a:gd name="connsiteX2" fmla="*/ 483319 w 1874570"/>
              <a:gd name="connsiteY2" fmla="*/ 778925 h 1218613"/>
              <a:gd name="connsiteX3" fmla="*/ 634132 w 1874570"/>
              <a:gd name="connsiteY3" fmla="*/ 547149 h 1218613"/>
              <a:gd name="connsiteX4" fmla="*/ 896069 w 1874570"/>
              <a:gd name="connsiteY4" fmla="*/ 458249 h 1218613"/>
              <a:gd name="connsiteX5" fmla="*/ 993435 w 1874570"/>
              <a:gd name="connsiteY5" fmla="*/ 153450 h 1218613"/>
              <a:gd name="connsiteX6" fmla="*/ 875432 w 1874570"/>
              <a:gd name="connsiteY6" fmla="*/ 501642 h 1218613"/>
              <a:gd name="connsiteX7" fmla="*/ 664294 w 1874570"/>
              <a:gd name="connsiteY7" fmla="*/ 574137 h 1218613"/>
              <a:gd name="connsiteX8" fmla="*/ 605027 w 1874570"/>
              <a:gd name="connsiteY8" fmla="*/ 717012 h 1218613"/>
              <a:gd name="connsiteX9" fmla="*/ 1232619 w 1874570"/>
              <a:gd name="connsiteY9" fmla="*/ 514342 h 1218613"/>
              <a:gd name="connsiteX10" fmla="*/ 1476035 w 1874570"/>
              <a:gd name="connsiteY10" fmla="*/ 391046 h 1218613"/>
              <a:gd name="connsiteX11" fmla="*/ 1799886 w 1874570"/>
              <a:gd name="connsiteY11" fmla="*/ 107941 h 1218613"/>
              <a:gd name="connsiteX12" fmla="*/ 1732152 w 1874570"/>
              <a:gd name="connsiteY12" fmla="*/ 288387 h 1218613"/>
              <a:gd name="connsiteX13" fmla="*/ 1574989 w 1874570"/>
              <a:gd name="connsiteY13" fmla="*/ 414329 h 1218613"/>
              <a:gd name="connsiteX14" fmla="*/ 1413593 w 1874570"/>
              <a:gd name="connsiteY14" fmla="*/ 451370 h 1218613"/>
              <a:gd name="connsiteX15" fmla="*/ 1235794 w 1874570"/>
              <a:gd name="connsiteY15" fmla="*/ 559320 h 1218613"/>
              <a:gd name="connsiteX16" fmla="*/ 512952 w 1874570"/>
              <a:gd name="connsiteY16" fmla="*/ 821787 h 1218613"/>
              <a:gd name="connsiteX17" fmla="*/ 291231 w 1874570"/>
              <a:gd name="connsiteY17" fmla="*/ 875233 h 1218613"/>
              <a:gd name="connsiteX18" fmla="*/ 106021 w 1874570"/>
              <a:gd name="connsiteY18" fmla="*/ 1021282 h 1218613"/>
              <a:gd name="connsiteX19" fmla="*/ 312927 w 1874570"/>
              <a:gd name="connsiteY19" fmla="*/ 1014404 h 1218613"/>
              <a:gd name="connsiteX20" fmla="*/ 467972 w 1874570"/>
              <a:gd name="connsiteY20" fmla="*/ 880525 h 1218613"/>
              <a:gd name="connsiteX21" fmla="*/ 709273 w 1874570"/>
              <a:gd name="connsiteY21" fmla="*/ 858829 h 1218613"/>
              <a:gd name="connsiteX22" fmla="*/ 830452 w 1874570"/>
              <a:gd name="connsiteY22" fmla="*/ 783157 h 1218613"/>
              <a:gd name="connsiteX23" fmla="*/ 1152715 w 1874570"/>
              <a:gd name="connsiteY23" fmla="*/ 630230 h 1218613"/>
              <a:gd name="connsiteX24" fmla="*/ 1385019 w 1874570"/>
              <a:gd name="connsiteY24" fmla="*/ 516458 h 1218613"/>
              <a:gd name="connsiteX25" fmla="*/ 1473389 w 1874570"/>
              <a:gd name="connsiteY25" fmla="*/ 324900 h 1218613"/>
              <a:gd name="connsiteX26" fmla="*/ 1498790 w 1874570"/>
              <a:gd name="connsiteY26" fmla="*/ 215362 h 1218613"/>
              <a:gd name="connsiteX27" fmla="*/ 1407244 w 1874570"/>
              <a:gd name="connsiteY27" fmla="*/ 550854 h 1218613"/>
              <a:gd name="connsiteX28" fmla="*/ 905594 w 1874570"/>
              <a:gd name="connsiteY28" fmla="*/ 775220 h 1218613"/>
              <a:gd name="connsiteX29" fmla="*/ 757957 w 1874570"/>
              <a:gd name="connsiteY29" fmla="*/ 903279 h 1218613"/>
              <a:gd name="connsiteX30" fmla="*/ 570103 w 1874570"/>
              <a:gd name="connsiteY30" fmla="*/ 895869 h 1218613"/>
              <a:gd name="connsiteX31" fmla="*/ 360552 w 1874570"/>
              <a:gd name="connsiteY31" fmla="*/ 1041920 h 1218613"/>
              <a:gd name="connsiteX32" fmla="*/ 141477 w 1874570"/>
              <a:gd name="connsiteY32" fmla="*/ 1083724 h 1218613"/>
              <a:gd name="connsiteX33" fmla="*/ 82210 w 1874570"/>
              <a:gd name="connsiteY33" fmla="*/ 1211254 h 1218613"/>
              <a:gd name="connsiteX34" fmla="*/ 6539 w 1874570"/>
              <a:gd name="connsiteY34" fmla="*/ 1181620 h 121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74570" h="1218613">
                <a:moveTo>
                  <a:pt x="6539" y="1181620"/>
                </a:moveTo>
                <a:cubicBezTo>
                  <a:pt x="20474" y="1109477"/>
                  <a:pt x="-81479" y="987593"/>
                  <a:pt x="207094" y="849304"/>
                </a:cubicBezTo>
                <a:cubicBezTo>
                  <a:pt x="292819" y="805207"/>
                  <a:pt x="391244" y="802385"/>
                  <a:pt x="483319" y="778925"/>
                </a:cubicBezTo>
                <a:cubicBezTo>
                  <a:pt x="548936" y="737650"/>
                  <a:pt x="558990" y="677324"/>
                  <a:pt x="634132" y="547149"/>
                </a:cubicBezTo>
                <a:cubicBezTo>
                  <a:pt x="667469" y="477299"/>
                  <a:pt x="792882" y="480475"/>
                  <a:pt x="896069" y="458249"/>
                </a:cubicBezTo>
                <a:cubicBezTo>
                  <a:pt x="950221" y="356650"/>
                  <a:pt x="967859" y="266163"/>
                  <a:pt x="993435" y="153450"/>
                </a:cubicBezTo>
                <a:cubicBezTo>
                  <a:pt x="1036651" y="-72857"/>
                  <a:pt x="973504" y="502523"/>
                  <a:pt x="875432" y="501642"/>
                </a:cubicBezTo>
                <a:cubicBezTo>
                  <a:pt x="779653" y="513108"/>
                  <a:pt x="699748" y="529334"/>
                  <a:pt x="664294" y="574137"/>
                </a:cubicBezTo>
                <a:cubicBezTo>
                  <a:pt x="627164" y="633315"/>
                  <a:pt x="599206" y="692054"/>
                  <a:pt x="605027" y="717012"/>
                </a:cubicBezTo>
                <a:cubicBezTo>
                  <a:pt x="642598" y="738796"/>
                  <a:pt x="1084276" y="569728"/>
                  <a:pt x="1232619" y="514342"/>
                </a:cubicBezTo>
                <a:cubicBezTo>
                  <a:pt x="1330691" y="451548"/>
                  <a:pt x="1384311" y="401452"/>
                  <a:pt x="1476035" y="391046"/>
                </a:cubicBezTo>
                <a:cubicBezTo>
                  <a:pt x="1687172" y="390871"/>
                  <a:pt x="1712574" y="274805"/>
                  <a:pt x="1799886" y="107941"/>
                </a:cubicBezTo>
                <a:cubicBezTo>
                  <a:pt x="1912951" y="-62627"/>
                  <a:pt x="1903249" y="-51073"/>
                  <a:pt x="1732152" y="288387"/>
                </a:cubicBezTo>
                <a:cubicBezTo>
                  <a:pt x="1702342" y="338922"/>
                  <a:pt x="1644751" y="391134"/>
                  <a:pt x="1574989" y="414329"/>
                </a:cubicBezTo>
                <a:cubicBezTo>
                  <a:pt x="1485737" y="434614"/>
                  <a:pt x="1450458" y="424736"/>
                  <a:pt x="1413593" y="451370"/>
                </a:cubicBezTo>
                <a:cubicBezTo>
                  <a:pt x="1377610" y="464070"/>
                  <a:pt x="1313053" y="525982"/>
                  <a:pt x="1235794" y="559320"/>
                </a:cubicBezTo>
                <a:cubicBezTo>
                  <a:pt x="1025009" y="653159"/>
                  <a:pt x="668174" y="777161"/>
                  <a:pt x="512952" y="821787"/>
                </a:cubicBezTo>
                <a:lnTo>
                  <a:pt x="291231" y="875233"/>
                </a:lnTo>
                <a:cubicBezTo>
                  <a:pt x="212031" y="904866"/>
                  <a:pt x="109020" y="961486"/>
                  <a:pt x="106021" y="1021282"/>
                </a:cubicBezTo>
                <a:cubicBezTo>
                  <a:pt x="180281" y="1043330"/>
                  <a:pt x="257718" y="1065380"/>
                  <a:pt x="312927" y="1014404"/>
                </a:cubicBezTo>
                <a:cubicBezTo>
                  <a:pt x="369900" y="967132"/>
                  <a:pt x="393536" y="921447"/>
                  <a:pt x="467972" y="880525"/>
                </a:cubicBezTo>
                <a:cubicBezTo>
                  <a:pt x="543114" y="841015"/>
                  <a:pt x="629369" y="844365"/>
                  <a:pt x="709273" y="858829"/>
                </a:cubicBezTo>
                <a:cubicBezTo>
                  <a:pt x="761307" y="861651"/>
                  <a:pt x="795880" y="875585"/>
                  <a:pt x="830452" y="783157"/>
                </a:cubicBezTo>
                <a:cubicBezTo>
                  <a:pt x="854793" y="725832"/>
                  <a:pt x="961686" y="690730"/>
                  <a:pt x="1152715" y="630230"/>
                </a:cubicBezTo>
                <a:cubicBezTo>
                  <a:pt x="1230679" y="615590"/>
                  <a:pt x="1310230" y="573961"/>
                  <a:pt x="1385019" y="516458"/>
                </a:cubicBezTo>
                <a:cubicBezTo>
                  <a:pt x="1454869" y="471656"/>
                  <a:pt x="1458042" y="392456"/>
                  <a:pt x="1473389" y="324900"/>
                </a:cubicBezTo>
                <a:cubicBezTo>
                  <a:pt x="1489705" y="230268"/>
                  <a:pt x="1508491" y="55731"/>
                  <a:pt x="1498790" y="215362"/>
                </a:cubicBezTo>
                <a:cubicBezTo>
                  <a:pt x="1490676" y="294032"/>
                  <a:pt x="1504523" y="467334"/>
                  <a:pt x="1407244" y="550854"/>
                </a:cubicBezTo>
                <a:cubicBezTo>
                  <a:pt x="1306702" y="649456"/>
                  <a:pt x="918823" y="733769"/>
                  <a:pt x="905594" y="775220"/>
                </a:cubicBezTo>
                <a:cubicBezTo>
                  <a:pt x="852677" y="821081"/>
                  <a:pt x="845800" y="916156"/>
                  <a:pt x="757957" y="903279"/>
                </a:cubicBezTo>
                <a:cubicBezTo>
                  <a:pt x="674701" y="895516"/>
                  <a:pt x="618433" y="887755"/>
                  <a:pt x="570103" y="895869"/>
                </a:cubicBezTo>
                <a:cubicBezTo>
                  <a:pt x="481204" y="904865"/>
                  <a:pt x="403415" y="985299"/>
                  <a:pt x="360552" y="1041920"/>
                </a:cubicBezTo>
                <a:cubicBezTo>
                  <a:pt x="325098" y="1083900"/>
                  <a:pt x="270594" y="1116355"/>
                  <a:pt x="141477" y="1083724"/>
                </a:cubicBezTo>
                <a:cubicBezTo>
                  <a:pt x="30705" y="1067496"/>
                  <a:pt x="104082" y="1170332"/>
                  <a:pt x="82210" y="1211254"/>
                </a:cubicBezTo>
                <a:cubicBezTo>
                  <a:pt x="61043" y="1226776"/>
                  <a:pt x="25412" y="1218133"/>
                  <a:pt x="6539" y="118162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0F597F62-644F-42CB-8146-2CDD5FE99BE7}"/>
              </a:ext>
            </a:extLst>
          </p:cNvPr>
          <p:cNvSpPr/>
          <p:nvPr/>
        </p:nvSpPr>
        <p:spPr>
          <a:xfrm>
            <a:off x="8110989" y="1502910"/>
            <a:ext cx="1394047" cy="1323420"/>
          </a:xfrm>
          <a:custGeom>
            <a:avLst/>
            <a:gdLst>
              <a:gd name="connsiteX0" fmla="*/ 685800 w 1325033"/>
              <a:gd name="connsiteY0" fmla="*/ 1198033 h 1272116"/>
              <a:gd name="connsiteX1" fmla="*/ 660400 w 1325033"/>
              <a:gd name="connsiteY1" fmla="*/ 1272116 h 1272116"/>
              <a:gd name="connsiteX2" fmla="*/ 541867 w 1325033"/>
              <a:gd name="connsiteY2" fmla="*/ 1149350 h 1272116"/>
              <a:gd name="connsiteX3" fmla="*/ 450850 w 1325033"/>
              <a:gd name="connsiteY3" fmla="*/ 844550 h 1272116"/>
              <a:gd name="connsiteX4" fmla="*/ 0 w 1325033"/>
              <a:gd name="connsiteY4" fmla="*/ 573616 h 1272116"/>
              <a:gd name="connsiteX5" fmla="*/ 4233 w 1325033"/>
              <a:gd name="connsiteY5" fmla="*/ 349250 h 1272116"/>
              <a:gd name="connsiteX6" fmla="*/ 196850 w 1325033"/>
              <a:gd name="connsiteY6" fmla="*/ 137583 h 1272116"/>
              <a:gd name="connsiteX7" fmla="*/ 55033 w 1325033"/>
              <a:gd name="connsiteY7" fmla="*/ 345016 h 1272116"/>
              <a:gd name="connsiteX8" fmla="*/ 42333 w 1325033"/>
              <a:gd name="connsiteY8" fmla="*/ 552450 h 1272116"/>
              <a:gd name="connsiteX9" fmla="*/ 332317 w 1325033"/>
              <a:gd name="connsiteY9" fmla="*/ 679450 h 1272116"/>
              <a:gd name="connsiteX10" fmla="*/ 336550 w 1325033"/>
              <a:gd name="connsiteY10" fmla="*/ 452966 h 1272116"/>
              <a:gd name="connsiteX11" fmla="*/ 770467 w 1325033"/>
              <a:gd name="connsiteY11" fmla="*/ 67733 h 1272116"/>
              <a:gd name="connsiteX12" fmla="*/ 1257300 w 1325033"/>
              <a:gd name="connsiteY12" fmla="*/ 48683 h 1272116"/>
              <a:gd name="connsiteX13" fmla="*/ 1325033 w 1325033"/>
              <a:gd name="connsiteY13" fmla="*/ 0 h 1272116"/>
              <a:gd name="connsiteX14" fmla="*/ 1236133 w 1325033"/>
              <a:gd name="connsiteY14" fmla="*/ 114300 h 1272116"/>
              <a:gd name="connsiteX15" fmla="*/ 789517 w 1325033"/>
              <a:gd name="connsiteY15" fmla="*/ 120650 h 1272116"/>
              <a:gd name="connsiteX16" fmla="*/ 419100 w 1325033"/>
              <a:gd name="connsiteY16" fmla="*/ 495300 h 1272116"/>
              <a:gd name="connsiteX17" fmla="*/ 397933 w 1325033"/>
              <a:gd name="connsiteY17" fmla="*/ 683683 h 1272116"/>
              <a:gd name="connsiteX18" fmla="*/ 482600 w 1325033"/>
              <a:gd name="connsiteY18" fmla="*/ 776816 h 1272116"/>
              <a:gd name="connsiteX19" fmla="*/ 495300 w 1325033"/>
              <a:gd name="connsiteY19" fmla="*/ 795866 h 1272116"/>
              <a:gd name="connsiteX20" fmla="*/ 533400 w 1325033"/>
              <a:gd name="connsiteY20" fmla="*/ 846666 h 1272116"/>
              <a:gd name="connsiteX21" fmla="*/ 552450 w 1325033"/>
              <a:gd name="connsiteY21" fmla="*/ 878416 h 1272116"/>
              <a:gd name="connsiteX22" fmla="*/ 560917 w 1325033"/>
              <a:gd name="connsiteY22" fmla="*/ 889000 h 1272116"/>
              <a:gd name="connsiteX23" fmla="*/ 577850 w 1325033"/>
              <a:gd name="connsiteY23" fmla="*/ 914400 h 1272116"/>
              <a:gd name="connsiteX24" fmla="*/ 592667 w 1325033"/>
              <a:gd name="connsiteY24" fmla="*/ 929216 h 1272116"/>
              <a:gd name="connsiteX25" fmla="*/ 596900 w 1325033"/>
              <a:gd name="connsiteY25" fmla="*/ 933450 h 1272116"/>
              <a:gd name="connsiteX26" fmla="*/ 603250 w 1325033"/>
              <a:gd name="connsiteY26" fmla="*/ 939800 h 1272116"/>
              <a:gd name="connsiteX27" fmla="*/ 611717 w 1325033"/>
              <a:gd name="connsiteY27" fmla="*/ 952500 h 1272116"/>
              <a:gd name="connsiteX28" fmla="*/ 613833 w 1325033"/>
              <a:gd name="connsiteY28" fmla="*/ 967316 h 1272116"/>
              <a:gd name="connsiteX29" fmla="*/ 613833 w 1325033"/>
              <a:gd name="connsiteY29" fmla="*/ 967316 h 1272116"/>
              <a:gd name="connsiteX30" fmla="*/ 615950 w 1325033"/>
              <a:gd name="connsiteY30" fmla="*/ 999066 h 1272116"/>
              <a:gd name="connsiteX31" fmla="*/ 626533 w 1325033"/>
              <a:gd name="connsiteY31" fmla="*/ 1071033 h 1272116"/>
              <a:gd name="connsiteX32" fmla="*/ 641350 w 1325033"/>
              <a:gd name="connsiteY32" fmla="*/ 1126066 h 1272116"/>
              <a:gd name="connsiteX33" fmla="*/ 643467 w 1325033"/>
              <a:gd name="connsiteY33" fmla="*/ 1134533 h 1272116"/>
              <a:gd name="connsiteX34" fmla="*/ 647700 w 1325033"/>
              <a:gd name="connsiteY34" fmla="*/ 1140883 h 1272116"/>
              <a:gd name="connsiteX35" fmla="*/ 649817 w 1325033"/>
              <a:gd name="connsiteY35" fmla="*/ 1147233 h 1272116"/>
              <a:gd name="connsiteX36" fmla="*/ 662517 w 1325033"/>
              <a:gd name="connsiteY36" fmla="*/ 1166283 h 1272116"/>
              <a:gd name="connsiteX37" fmla="*/ 668867 w 1325033"/>
              <a:gd name="connsiteY37" fmla="*/ 1170516 h 1272116"/>
              <a:gd name="connsiteX38" fmla="*/ 673100 w 1325033"/>
              <a:gd name="connsiteY38" fmla="*/ 1174750 h 1272116"/>
              <a:gd name="connsiteX39" fmla="*/ 685800 w 1325033"/>
              <a:gd name="connsiteY39" fmla="*/ 1198033 h 1272116"/>
              <a:gd name="connsiteX0" fmla="*/ 685800 w 1325033"/>
              <a:gd name="connsiteY0" fmla="*/ 1198033 h 1272116"/>
              <a:gd name="connsiteX1" fmla="*/ 660400 w 1325033"/>
              <a:gd name="connsiteY1" fmla="*/ 1272116 h 1272116"/>
              <a:gd name="connsiteX2" fmla="*/ 541867 w 1325033"/>
              <a:gd name="connsiteY2" fmla="*/ 1149350 h 1272116"/>
              <a:gd name="connsiteX3" fmla="*/ 450850 w 1325033"/>
              <a:gd name="connsiteY3" fmla="*/ 844550 h 1272116"/>
              <a:gd name="connsiteX4" fmla="*/ 0 w 1325033"/>
              <a:gd name="connsiteY4" fmla="*/ 573616 h 1272116"/>
              <a:gd name="connsiteX5" fmla="*/ 4233 w 1325033"/>
              <a:gd name="connsiteY5" fmla="*/ 349250 h 1272116"/>
              <a:gd name="connsiteX6" fmla="*/ 196850 w 1325033"/>
              <a:gd name="connsiteY6" fmla="*/ 137583 h 1272116"/>
              <a:gd name="connsiteX7" fmla="*/ 55033 w 1325033"/>
              <a:gd name="connsiteY7" fmla="*/ 345016 h 1272116"/>
              <a:gd name="connsiteX8" fmla="*/ 42333 w 1325033"/>
              <a:gd name="connsiteY8" fmla="*/ 552450 h 1272116"/>
              <a:gd name="connsiteX9" fmla="*/ 332317 w 1325033"/>
              <a:gd name="connsiteY9" fmla="*/ 679450 h 1272116"/>
              <a:gd name="connsiteX10" fmla="*/ 336550 w 1325033"/>
              <a:gd name="connsiteY10" fmla="*/ 452966 h 1272116"/>
              <a:gd name="connsiteX11" fmla="*/ 770467 w 1325033"/>
              <a:gd name="connsiteY11" fmla="*/ 67733 h 1272116"/>
              <a:gd name="connsiteX12" fmla="*/ 1257300 w 1325033"/>
              <a:gd name="connsiteY12" fmla="*/ 48683 h 1272116"/>
              <a:gd name="connsiteX13" fmla="*/ 1325033 w 1325033"/>
              <a:gd name="connsiteY13" fmla="*/ 0 h 1272116"/>
              <a:gd name="connsiteX14" fmla="*/ 1236133 w 1325033"/>
              <a:gd name="connsiteY14" fmla="*/ 114300 h 1272116"/>
              <a:gd name="connsiteX15" fmla="*/ 789517 w 1325033"/>
              <a:gd name="connsiteY15" fmla="*/ 120650 h 1272116"/>
              <a:gd name="connsiteX16" fmla="*/ 419100 w 1325033"/>
              <a:gd name="connsiteY16" fmla="*/ 495300 h 1272116"/>
              <a:gd name="connsiteX17" fmla="*/ 397933 w 1325033"/>
              <a:gd name="connsiteY17" fmla="*/ 683683 h 1272116"/>
              <a:gd name="connsiteX18" fmla="*/ 482600 w 1325033"/>
              <a:gd name="connsiteY18" fmla="*/ 776816 h 1272116"/>
              <a:gd name="connsiteX19" fmla="*/ 495300 w 1325033"/>
              <a:gd name="connsiteY19" fmla="*/ 795866 h 1272116"/>
              <a:gd name="connsiteX20" fmla="*/ 533400 w 1325033"/>
              <a:gd name="connsiteY20" fmla="*/ 846666 h 1272116"/>
              <a:gd name="connsiteX21" fmla="*/ 552450 w 1325033"/>
              <a:gd name="connsiteY21" fmla="*/ 878416 h 1272116"/>
              <a:gd name="connsiteX22" fmla="*/ 577850 w 1325033"/>
              <a:gd name="connsiteY22" fmla="*/ 914400 h 1272116"/>
              <a:gd name="connsiteX23" fmla="*/ 592667 w 1325033"/>
              <a:gd name="connsiteY23" fmla="*/ 929216 h 1272116"/>
              <a:gd name="connsiteX24" fmla="*/ 596900 w 1325033"/>
              <a:gd name="connsiteY24" fmla="*/ 933450 h 1272116"/>
              <a:gd name="connsiteX25" fmla="*/ 603250 w 1325033"/>
              <a:gd name="connsiteY25" fmla="*/ 939800 h 1272116"/>
              <a:gd name="connsiteX26" fmla="*/ 611717 w 1325033"/>
              <a:gd name="connsiteY26" fmla="*/ 952500 h 1272116"/>
              <a:gd name="connsiteX27" fmla="*/ 613833 w 1325033"/>
              <a:gd name="connsiteY27" fmla="*/ 967316 h 1272116"/>
              <a:gd name="connsiteX28" fmla="*/ 613833 w 1325033"/>
              <a:gd name="connsiteY28" fmla="*/ 967316 h 1272116"/>
              <a:gd name="connsiteX29" fmla="*/ 615950 w 1325033"/>
              <a:gd name="connsiteY29" fmla="*/ 999066 h 1272116"/>
              <a:gd name="connsiteX30" fmla="*/ 626533 w 1325033"/>
              <a:gd name="connsiteY30" fmla="*/ 1071033 h 1272116"/>
              <a:gd name="connsiteX31" fmla="*/ 641350 w 1325033"/>
              <a:gd name="connsiteY31" fmla="*/ 1126066 h 1272116"/>
              <a:gd name="connsiteX32" fmla="*/ 643467 w 1325033"/>
              <a:gd name="connsiteY32" fmla="*/ 1134533 h 1272116"/>
              <a:gd name="connsiteX33" fmla="*/ 647700 w 1325033"/>
              <a:gd name="connsiteY33" fmla="*/ 1140883 h 1272116"/>
              <a:gd name="connsiteX34" fmla="*/ 649817 w 1325033"/>
              <a:gd name="connsiteY34" fmla="*/ 1147233 h 1272116"/>
              <a:gd name="connsiteX35" fmla="*/ 662517 w 1325033"/>
              <a:gd name="connsiteY35" fmla="*/ 1166283 h 1272116"/>
              <a:gd name="connsiteX36" fmla="*/ 668867 w 1325033"/>
              <a:gd name="connsiteY36" fmla="*/ 1170516 h 1272116"/>
              <a:gd name="connsiteX37" fmla="*/ 673100 w 1325033"/>
              <a:gd name="connsiteY37" fmla="*/ 1174750 h 1272116"/>
              <a:gd name="connsiteX38" fmla="*/ 685800 w 1325033"/>
              <a:gd name="connsiteY38" fmla="*/ 1198033 h 1272116"/>
              <a:gd name="connsiteX0" fmla="*/ 685800 w 1325033"/>
              <a:gd name="connsiteY0" fmla="*/ 1198033 h 1272116"/>
              <a:gd name="connsiteX1" fmla="*/ 660400 w 1325033"/>
              <a:gd name="connsiteY1" fmla="*/ 1272116 h 1272116"/>
              <a:gd name="connsiteX2" fmla="*/ 541867 w 1325033"/>
              <a:gd name="connsiteY2" fmla="*/ 1149350 h 1272116"/>
              <a:gd name="connsiteX3" fmla="*/ 450850 w 1325033"/>
              <a:gd name="connsiteY3" fmla="*/ 844550 h 1272116"/>
              <a:gd name="connsiteX4" fmla="*/ 0 w 1325033"/>
              <a:gd name="connsiteY4" fmla="*/ 573616 h 1272116"/>
              <a:gd name="connsiteX5" fmla="*/ 4233 w 1325033"/>
              <a:gd name="connsiteY5" fmla="*/ 349250 h 1272116"/>
              <a:gd name="connsiteX6" fmla="*/ 196850 w 1325033"/>
              <a:gd name="connsiteY6" fmla="*/ 137583 h 1272116"/>
              <a:gd name="connsiteX7" fmla="*/ 55033 w 1325033"/>
              <a:gd name="connsiteY7" fmla="*/ 345016 h 1272116"/>
              <a:gd name="connsiteX8" fmla="*/ 42333 w 1325033"/>
              <a:gd name="connsiteY8" fmla="*/ 552450 h 1272116"/>
              <a:gd name="connsiteX9" fmla="*/ 332317 w 1325033"/>
              <a:gd name="connsiteY9" fmla="*/ 679450 h 1272116"/>
              <a:gd name="connsiteX10" fmla="*/ 336550 w 1325033"/>
              <a:gd name="connsiteY10" fmla="*/ 452966 h 1272116"/>
              <a:gd name="connsiteX11" fmla="*/ 770467 w 1325033"/>
              <a:gd name="connsiteY11" fmla="*/ 67733 h 1272116"/>
              <a:gd name="connsiteX12" fmla="*/ 1257300 w 1325033"/>
              <a:gd name="connsiteY12" fmla="*/ 48683 h 1272116"/>
              <a:gd name="connsiteX13" fmla="*/ 1325033 w 1325033"/>
              <a:gd name="connsiteY13" fmla="*/ 0 h 1272116"/>
              <a:gd name="connsiteX14" fmla="*/ 1236133 w 1325033"/>
              <a:gd name="connsiteY14" fmla="*/ 114300 h 1272116"/>
              <a:gd name="connsiteX15" fmla="*/ 789517 w 1325033"/>
              <a:gd name="connsiteY15" fmla="*/ 120650 h 1272116"/>
              <a:gd name="connsiteX16" fmla="*/ 419100 w 1325033"/>
              <a:gd name="connsiteY16" fmla="*/ 495300 h 1272116"/>
              <a:gd name="connsiteX17" fmla="*/ 397933 w 1325033"/>
              <a:gd name="connsiteY17" fmla="*/ 683683 h 1272116"/>
              <a:gd name="connsiteX18" fmla="*/ 482600 w 1325033"/>
              <a:gd name="connsiteY18" fmla="*/ 776816 h 1272116"/>
              <a:gd name="connsiteX19" fmla="*/ 495300 w 1325033"/>
              <a:gd name="connsiteY19" fmla="*/ 795866 h 1272116"/>
              <a:gd name="connsiteX20" fmla="*/ 533400 w 1325033"/>
              <a:gd name="connsiteY20" fmla="*/ 846666 h 1272116"/>
              <a:gd name="connsiteX21" fmla="*/ 552450 w 1325033"/>
              <a:gd name="connsiteY21" fmla="*/ 878416 h 1272116"/>
              <a:gd name="connsiteX22" fmla="*/ 577850 w 1325033"/>
              <a:gd name="connsiteY22" fmla="*/ 914400 h 1272116"/>
              <a:gd name="connsiteX23" fmla="*/ 592667 w 1325033"/>
              <a:gd name="connsiteY23" fmla="*/ 929216 h 1272116"/>
              <a:gd name="connsiteX24" fmla="*/ 596900 w 1325033"/>
              <a:gd name="connsiteY24" fmla="*/ 933450 h 1272116"/>
              <a:gd name="connsiteX25" fmla="*/ 603250 w 1325033"/>
              <a:gd name="connsiteY25" fmla="*/ 939800 h 1272116"/>
              <a:gd name="connsiteX26" fmla="*/ 613833 w 1325033"/>
              <a:gd name="connsiteY26" fmla="*/ 967316 h 1272116"/>
              <a:gd name="connsiteX27" fmla="*/ 613833 w 1325033"/>
              <a:gd name="connsiteY27" fmla="*/ 967316 h 1272116"/>
              <a:gd name="connsiteX28" fmla="*/ 615950 w 1325033"/>
              <a:gd name="connsiteY28" fmla="*/ 999066 h 1272116"/>
              <a:gd name="connsiteX29" fmla="*/ 626533 w 1325033"/>
              <a:gd name="connsiteY29" fmla="*/ 1071033 h 1272116"/>
              <a:gd name="connsiteX30" fmla="*/ 641350 w 1325033"/>
              <a:gd name="connsiteY30" fmla="*/ 1126066 h 1272116"/>
              <a:gd name="connsiteX31" fmla="*/ 643467 w 1325033"/>
              <a:gd name="connsiteY31" fmla="*/ 1134533 h 1272116"/>
              <a:gd name="connsiteX32" fmla="*/ 647700 w 1325033"/>
              <a:gd name="connsiteY32" fmla="*/ 1140883 h 1272116"/>
              <a:gd name="connsiteX33" fmla="*/ 649817 w 1325033"/>
              <a:gd name="connsiteY33" fmla="*/ 1147233 h 1272116"/>
              <a:gd name="connsiteX34" fmla="*/ 662517 w 1325033"/>
              <a:gd name="connsiteY34" fmla="*/ 1166283 h 1272116"/>
              <a:gd name="connsiteX35" fmla="*/ 668867 w 1325033"/>
              <a:gd name="connsiteY35" fmla="*/ 1170516 h 1272116"/>
              <a:gd name="connsiteX36" fmla="*/ 673100 w 1325033"/>
              <a:gd name="connsiteY36" fmla="*/ 1174750 h 1272116"/>
              <a:gd name="connsiteX37" fmla="*/ 685800 w 1325033"/>
              <a:gd name="connsiteY37" fmla="*/ 1198033 h 1272116"/>
              <a:gd name="connsiteX0" fmla="*/ 685800 w 1325033"/>
              <a:gd name="connsiteY0" fmla="*/ 1198033 h 1272116"/>
              <a:gd name="connsiteX1" fmla="*/ 660400 w 1325033"/>
              <a:gd name="connsiteY1" fmla="*/ 1272116 h 1272116"/>
              <a:gd name="connsiteX2" fmla="*/ 541867 w 1325033"/>
              <a:gd name="connsiteY2" fmla="*/ 1149350 h 1272116"/>
              <a:gd name="connsiteX3" fmla="*/ 450850 w 1325033"/>
              <a:gd name="connsiteY3" fmla="*/ 844550 h 1272116"/>
              <a:gd name="connsiteX4" fmla="*/ 0 w 1325033"/>
              <a:gd name="connsiteY4" fmla="*/ 573616 h 1272116"/>
              <a:gd name="connsiteX5" fmla="*/ 4233 w 1325033"/>
              <a:gd name="connsiteY5" fmla="*/ 349250 h 1272116"/>
              <a:gd name="connsiteX6" fmla="*/ 196850 w 1325033"/>
              <a:gd name="connsiteY6" fmla="*/ 137583 h 1272116"/>
              <a:gd name="connsiteX7" fmla="*/ 55033 w 1325033"/>
              <a:gd name="connsiteY7" fmla="*/ 345016 h 1272116"/>
              <a:gd name="connsiteX8" fmla="*/ 42333 w 1325033"/>
              <a:gd name="connsiteY8" fmla="*/ 552450 h 1272116"/>
              <a:gd name="connsiteX9" fmla="*/ 332317 w 1325033"/>
              <a:gd name="connsiteY9" fmla="*/ 679450 h 1272116"/>
              <a:gd name="connsiteX10" fmla="*/ 336550 w 1325033"/>
              <a:gd name="connsiteY10" fmla="*/ 452966 h 1272116"/>
              <a:gd name="connsiteX11" fmla="*/ 770467 w 1325033"/>
              <a:gd name="connsiteY11" fmla="*/ 67733 h 1272116"/>
              <a:gd name="connsiteX12" fmla="*/ 1257300 w 1325033"/>
              <a:gd name="connsiteY12" fmla="*/ 48683 h 1272116"/>
              <a:gd name="connsiteX13" fmla="*/ 1325033 w 1325033"/>
              <a:gd name="connsiteY13" fmla="*/ 0 h 1272116"/>
              <a:gd name="connsiteX14" fmla="*/ 1236133 w 1325033"/>
              <a:gd name="connsiteY14" fmla="*/ 114300 h 1272116"/>
              <a:gd name="connsiteX15" fmla="*/ 789517 w 1325033"/>
              <a:gd name="connsiteY15" fmla="*/ 120650 h 1272116"/>
              <a:gd name="connsiteX16" fmla="*/ 419100 w 1325033"/>
              <a:gd name="connsiteY16" fmla="*/ 495300 h 1272116"/>
              <a:gd name="connsiteX17" fmla="*/ 397933 w 1325033"/>
              <a:gd name="connsiteY17" fmla="*/ 683683 h 1272116"/>
              <a:gd name="connsiteX18" fmla="*/ 482600 w 1325033"/>
              <a:gd name="connsiteY18" fmla="*/ 776816 h 1272116"/>
              <a:gd name="connsiteX19" fmla="*/ 495300 w 1325033"/>
              <a:gd name="connsiteY19" fmla="*/ 795866 h 1272116"/>
              <a:gd name="connsiteX20" fmla="*/ 533400 w 1325033"/>
              <a:gd name="connsiteY20" fmla="*/ 846666 h 1272116"/>
              <a:gd name="connsiteX21" fmla="*/ 552450 w 1325033"/>
              <a:gd name="connsiteY21" fmla="*/ 878416 h 1272116"/>
              <a:gd name="connsiteX22" fmla="*/ 577850 w 1325033"/>
              <a:gd name="connsiteY22" fmla="*/ 914400 h 1272116"/>
              <a:gd name="connsiteX23" fmla="*/ 592667 w 1325033"/>
              <a:gd name="connsiteY23" fmla="*/ 929216 h 1272116"/>
              <a:gd name="connsiteX24" fmla="*/ 603250 w 1325033"/>
              <a:gd name="connsiteY24" fmla="*/ 939800 h 1272116"/>
              <a:gd name="connsiteX25" fmla="*/ 613833 w 1325033"/>
              <a:gd name="connsiteY25" fmla="*/ 967316 h 1272116"/>
              <a:gd name="connsiteX26" fmla="*/ 613833 w 1325033"/>
              <a:gd name="connsiteY26" fmla="*/ 967316 h 1272116"/>
              <a:gd name="connsiteX27" fmla="*/ 615950 w 1325033"/>
              <a:gd name="connsiteY27" fmla="*/ 999066 h 1272116"/>
              <a:gd name="connsiteX28" fmla="*/ 626533 w 1325033"/>
              <a:gd name="connsiteY28" fmla="*/ 1071033 h 1272116"/>
              <a:gd name="connsiteX29" fmla="*/ 641350 w 1325033"/>
              <a:gd name="connsiteY29" fmla="*/ 1126066 h 1272116"/>
              <a:gd name="connsiteX30" fmla="*/ 643467 w 1325033"/>
              <a:gd name="connsiteY30" fmla="*/ 1134533 h 1272116"/>
              <a:gd name="connsiteX31" fmla="*/ 647700 w 1325033"/>
              <a:gd name="connsiteY31" fmla="*/ 1140883 h 1272116"/>
              <a:gd name="connsiteX32" fmla="*/ 649817 w 1325033"/>
              <a:gd name="connsiteY32" fmla="*/ 1147233 h 1272116"/>
              <a:gd name="connsiteX33" fmla="*/ 662517 w 1325033"/>
              <a:gd name="connsiteY33" fmla="*/ 1166283 h 1272116"/>
              <a:gd name="connsiteX34" fmla="*/ 668867 w 1325033"/>
              <a:gd name="connsiteY34" fmla="*/ 1170516 h 1272116"/>
              <a:gd name="connsiteX35" fmla="*/ 673100 w 1325033"/>
              <a:gd name="connsiteY35" fmla="*/ 1174750 h 1272116"/>
              <a:gd name="connsiteX36" fmla="*/ 685800 w 1325033"/>
              <a:gd name="connsiteY36" fmla="*/ 1198033 h 1272116"/>
              <a:gd name="connsiteX0" fmla="*/ 603250 w 1325033"/>
              <a:gd name="connsiteY0" fmla="*/ 939800 h 1272116"/>
              <a:gd name="connsiteX1" fmla="*/ 613833 w 1325033"/>
              <a:gd name="connsiteY1" fmla="*/ 967316 h 1272116"/>
              <a:gd name="connsiteX2" fmla="*/ 613833 w 1325033"/>
              <a:gd name="connsiteY2" fmla="*/ 967316 h 1272116"/>
              <a:gd name="connsiteX3" fmla="*/ 615950 w 1325033"/>
              <a:gd name="connsiteY3" fmla="*/ 999066 h 1272116"/>
              <a:gd name="connsiteX4" fmla="*/ 626533 w 1325033"/>
              <a:gd name="connsiteY4" fmla="*/ 1071033 h 1272116"/>
              <a:gd name="connsiteX5" fmla="*/ 641350 w 1325033"/>
              <a:gd name="connsiteY5" fmla="*/ 1126066 h 1272116"/>
              <a:gd name="connsiteX6" fmla="*/ 643467 w 1325033"/>
              <a:gd name="connsiteY6" fmla="*/ 1134533 h 1272116"/>
              <a:gd name="connsiteX7" fmla="*/ 647700 w 1325033"/>
              <a:gd name="connsiteY7" fmla="*/ 1140883 h 1272116"/>
              <a:gd name="connsiteX8" fmla="*/ 649817 w 1325033"/>
              <a:gd name="connsiteY8" fmla="*/ 1147233 h 1272116"/>
              <a:gd name="connsiteX9" fmla="*/ 662517 w 1325033"/>
              <a:gd name="connsiteY9" fmla="*/ 1166283 h 1272116"/>
              <a:gd name="connsiteX10" fmla="*/ 668867 w 1325033"/>
              <a:gd name="connsiteY10" fmla="*/ 1170516 h 1272116"/>
              <a:gd name="connsiteX11" fmla="*/ 673100 w 1325033"/>
              <a:gd name="connsiteY11" fmla="*/ 1174750 h 1272116"/>
              <a:gd name="connsiteX12" fmla="*/ 685800 w 1325033"/>
              <a:gd name="connsiteY12" fmla="*/ 1198033 h 1272116"/>
              <a:gd name="connsiteX13" fmla="*/ 660400 w 1325033"/>
              <a:gd name="connsiteY13" fmla="*/ 1272116 h 1272116"/>
              <a:gd name="connsiteX14" fmla="*/ 541867 w 1325033"/>
              <a:gd name="connsiteY14" fmla="*/ 1149350 h 1272116"/>
              <a:gd name="connsiteX15" fmla="*/ 450850 w 1325033"/>
              <a:gd name="connsiteY15" fmla="*/ 844550 h 1272116"/>
              <a:gd name="connsiteX16" fmla="*/ 0 w 1325033"/>
              <a:gd name="connsiteY16" fmla="*/ 573616 h 1272116"/>
              <a:gd name="connsiteX17" fmla="*/ 4233 w 1325033"/>
              <a:gd name="connsiteY17" fmla="*/ 349250 h 1272116"/>
              <a:gd name="connsiteX18" fmla="*/ 196850 w 1325033"/>
              <a:gd name="connsiteY18" fmla="*/ 137583 h 1272116"/>
              <a:gd name="connsiteX19" fmla="*/ 55033 w 1325033"/>
              <a:gd name="connsiteY19" fmla="*/ 345016 h 1272116"/>
              <a:gd name="connsiteX20" fmla="*/ 42333 w 1325033"/>
              <a:gd name="connsiteY20" fmla="*/ 552450 h 1272116"/>
              <a:gd name="connsiteX21" fmla="*/ 332317 w 1325033"/>
              <a:gd name="connsiteY21" fmla="*/ 679450 h 1272116"/>
              <a:gd name="connsiteX22" fmla="*/ 336550 w 1325033"/>
              <a:gd name="connsiteY22" fmla="*/ 452966 h 1272116"/>
              <a:gd name="connsiteX23" fmla="*/ 770467 w 1325033"/>
              <a:gd name="connsiteY23" fmla="*/ 67733 h 1272116"/>
              <a:gd name="connsiteX24" fmla="*/ 1257300 w 1325033"/>
              <a:gd name="connsiteY24" fmla="*/ 48683 h 1272116"/>
              <a:gd name="connsiteX25" fmla="*/ 1325033 w 1325033"/>
              <a:gd name="connsiteY25" fmla="*/ 0 h 1272116"/>
              <a:gd name="connsiteX26" fmla="*/ 1236133 w 1325033"/>
              <a:gd name="connsiteY26" fmla="*/ 114300 h 1272116"/>
              <a:gd name="connsiteX27" fmla="*/ 789517 w 1325033"/>
              <a:gd name="connsiteY27" fmla="*/ 120650 h 1272116"/>
              <a:gd name="connsiteX28" fmla="*/ 419100 w 1325033"/>
              <a:gd name="connsiteY28" fmla="*/ 495300 h 1272116"/>
              <a:gd name="connsiteX29" fmla="*/ 397933 w 1325033"/>
              <a:gd name="connsiteY29" fmla="*/ 683683 h 1272116"/>
              <a:gd name="connsiteX30" fmla="*/ 482600 w 1325033"/>
              <a:gd name="connsiteY30" fmla="*/ 776816 h 1272116"/>
              <a:gd name="connsiteX31" fmla="*/ 495300 w 1325033"/>
              <a:gd name="connsiteY31" fmla="*/ 795866 h 1272116"/>
              <a:gd name="connsiteX32" fmla="*/ 533400 w 1325033"/>
              <a:gd name="connsiteY32" fmla="*/ 846666 h 1272116"/>
              <a:gd name="connsiteX33" fmla="*/ 552450 w 1325033"/>
              <a:gd name="connsiteY33" fmla="*/ 878416 h 1272116"/>
              <a:gd name="connsiteX34" fmla="*/ 577850 w 1325033"/>
              <a:gd name="connsiteY34" fmla="*/ 914400 h 1272116"/>
              <a:gd name="connsiteX35" fmla="*/ 592667 w 1325033"/>
              <a:gd name="connsiteY35" fmla="*/ 929216 h 1272116"/>
              <a:gd name="connsiteX36" fmla="*/ 694690 w 1325033"/>
              <a:gd name="connsiteY36" fmla="*/ 1031240 h 1272116"/>
              <a:gd name="connsiteX0" fmla="*/ 603250 w 1325033"/>
              <a:gd name="connsiteY0" fmla="*/ 939800 h 1272116"/>
              <a:gd name="connsiteX1" fmla="*/ 613833 w 1325033"/>
              <a:gd name="connsiteY1" fmla="*/ 967316 h 1272116"/>
              <a:gd name="connsiteX2" fmla="*/ 615950 w 1325033"/>
              <a:gd name="connsiteY2" fmla="*/ 999066 h 1272116"/>
              <a:gd name="connsiteX3" fmla="*/ 626533 w 1325033"/>
              <a:gd name="connsiteY3" fmla="*/ 1071033 h 1272116"/>
              <a:gd name="connsiteX4" fmla="*/ 641350 w 1325033"/>
              <a:gd name="connsiteY4" fmla="*/ 1126066 h 1272116"/>
              <a:gd name="connsiteX5" fmla="*/ 643467 w 1325033"/>
              <a:gd name="connsiteY5" fmla="*/ 1134533 h 1272116"/>
              <a:gd name="connsiteX6" fmla="*/ 647700 w 1325033"/>
              <a:gd name="connsiteY6" fmla="*/ 1140883 h 1272116"/>
              <a:gd name="connsiteX7" fmla="*/ 649817 w 1325033"/>
              <a:gd name="connsiteY7" fmla="*/ 1147233 h 1272116"/>
              <a:gd name="connsiteX8" fmla="*/ 662517 w 1325033"/>
              <a:gd name="connsiteY8" fmla="*/ 1166283 h 1272116"/>
              <a:gd name="connsiteX9" fmla="*/ 668867 w 1325033"/>
              <a:gd name="connsiteY9" fmla="*/ 1170516 h 1272116"/>
              <a:gd name="connsiteX10" fmla="*/ 673100 w 1325033"/>
              <a:gd name="connsiteY10" fmla="*/ 1174750 h 1272116"/>
              <a:gd name="connsiteX11" fmla="*/ 685800 w 1325033"/>
              <a:gd name="connsiteY11" fmla="*/ 1198033 h 1272116"/>
              <a:gd name="connsiteX12" fmla="*/ 660400 w 1325033"/>
              <a:gd name="connsiteY12" fmla="*/ 1272116 h 1272116"/>
              <a:gd name="connsiteX13" fmla="*/ 541867 w 1325033"/>
              <a:gd name="connsiteY13" fmla="*/ 1149350 h 1272116"/>
              <a:gd name="connsiteX14" fmla="*/ 450850 w 1325033"/>
              <a:gd name="connsiteY14" fmla="*/ 844550 h 1272116"/>
              <a:gd name="connsiteX15" fmla="*/ 0 w 1325033"/>
              <a:gd name="connsiteY15" fmla="*/ 573616 h 1272116"/>
              <a:gd name="connsiteX16" fmla="*/ 4233 w 1325033"/>
              <a:gd name="connsiteY16" fmla="*/ 349250 h 1272116"/>
              <a:gd name="connsiteX17" fmla="*/ 196850 w 1325033"/>
              <a:gd name="connsiteY17" fmla="*/ 137583 h 1272116"/>
              <a:gd name="connsiteX18" fmla="*/ 55033 w 1325033"/>
              <a:gd name="connsiteY18" fmla="*/ 345016 h 1272116"/>
              <a:gd name="connsiteX19" fmla="*/ 42333 w 1325033"/>
              <a:gd name="connsiteY19" fmla="*/ 552450 h 1272116"/>
              <a:gd name="connsiteX20" fmla="*/ 332317 w 1325033"/>
              <a:gd name="connsiteY20" fmla="*/ 679450 h 1272116"/>
              <a:gd name="connsiteX21" fmla="*/ 336550 w 1325033"/>
              <a:gd name="connsiteY21" fmla="*/ 452966 h 1272116"/>
              <a:gd name="connsiteX22" fmla="*/ 770467 w 1325033"/>
              <a:gd name="connsiteY22" fmla="*/ 67733 h 1272116"/>
              <a:gd name="connsiteX23" fmla="*/ 1257300 w 1325033"/>
              <a:gd name="connsiteY23" fmla="*/ 48683 h 1272116"/>
              <a:gd name="connsiteX24" fmla="*/ 1325033 w 1325033"/>
              <a:gd name="connsiteY24" fmla="*/ 0 h 1272116"/>
              <a:gd name="connsiteX25" fmla="*/ 1236133 w 1325033"/>
              <a:gd name="connsiteY25" fmla="*/ 114300 h 1272116"/>
              <a:gd name="connsiteX26" fmla="*/ 789517 w 1325033"/>
              <a:gd name="connsiteY26" fmla="*/ 120650 h 1272116"/>
              <a:gd name="connsiteX27" fmla="*/ 419100 w 1325033"/>
              <a:gd name="connsiteY27" fmla="*/ 495300 h 1272116"/>
              <a:gd name="connsiteX28" fmla="*/ 397933 w 1325033"/>
              <a:gd name="connsiteY28" fmla="*/ 683683 h 1272116"/>
              <a:gd name="connsiteX29" fmla="*/ 482600 w 1325033"/>
              <a:gd name="connsiteY29" fmla="*/ 776816 h 1272116"/>
              <a:gd name="connsiteX30" fmla="*/ 495300 w 1325033"/>
              <a:gd name="connsiteY30" fmla="*/ 795866 h 1272116"/>
              <a:gd name="connsiteX31" fmla="*/ 533400 w 1325033"/>
              <a:gd name="connsiteY31" fmla="*/ 846666 h 1272116"/>
              <a:gd name="connsiteX32" fmla="*/ 552450 w 1325033"/>
              <a:gd name="connsiteY32" fmla="*/ 878416 h 1272116"/>
              <a:gd name="connsiteX33" fmla="*/ 577850 w 1325033"/>
              <a:gd name="connsiteY33" fmla="*/ 914400 h 1272116"/>
              <a:gd name="connsiteX34" fmla="*/ 592667 w 1325033"/>
              <a:gd name="connsiteY34" fmla="*/ 929216 h 1272116"/>
              <a:gd name="connsiteX35" fmla="*/ 694690 w 1325033"/>
              <a:gd name="connsiteY35" fmla="*/ 1031240 h 1272116"/>
              <a:gd name="connsiteX0" fmla="*/ 603250 w 1325033"/>
              <a:gd name="connsiteY0" fmla="*/ 939800 h 1272116"/>
              <a:gd name="connsiteX1" fmla="*/ 613833 w 1325033"/>
              <a:gd name="connsiteY1" fmla="*/ 967316 h 1272116"/>
              <a:gd name="connsiteX2" fmla="*/ 615950 w 1325033"/>
              <a:gd name="connsiteY2" fmla="*/ 999066 h 1272116"/>
              <a:gd name="connsiteX3" fmla="*/ 626533 w 1325033"/>
              <a:gd name="connsiteY3" fmla="*/ 1071033 h 1272116"/>
              <a:gd name="connsiteX4" fmla="*/ 641350 w 1325033"/>
              <a:gd name="connsiteY4" fmla="*/ 1126066 h 1272116"/>
              <a:gd name="connsiteX5" fmla="*/ 643467 w 1325033"/>
              <a:gd name="connsiteY5" fmla="*/ 1134533 h 1272116"/>
              <a:gd name="connsiteX6" fmla="*/ 647700 w 1325033"/>
              <a:gd name="connsiteY6" fmla="*/ 1140883 h 1272116"/>
              <a:gd name="connsiteX7" fmla="*/ 649817 w 1325033"/>
              <a:gd name="connsiteY7" fmla="*/ 1147233 h 1272116"/>
              <a:gd name="connsiteX8" fmla="*/ 662517 w 1325033"/>
              <a:gd name="connsiteY8" fmla="*/ 1166283 h 1272116"/>
              <a:gd name="connsiteX9" fmla="*/ 668867 w 1325033"/>
              <a:gd name="connsiteY9" fmla="*/ 1170516 h 1272116"/>
              <a:gd name="connsiteX10" fmla="*/ 673100 w 1325033"/>
              <a:gd name="connsiteY10" fmla="*/ 1174750 h 1272116"/>
              <a:gd name="connsiteX11" fmla="*/ 685800 w 1325033"/>
              <a:gd name="connsiteY11" fmla="*/ 1198033 h 1272116"/>
              <a:gd name="connsiteX12" fmla="*/ 660400 w 1325033"/>
              <a:gd name="connsiteY12" fmla="*/ 1272116 h 1272116"/>
              <a:gd name="connsiteX13" fmla="*/ 541867 w 1325033"/>
              <a:gd name="connsiteY13" fmla="*/ 1149350 h 1272116"/>
              <a:gd name="connsiteX14" fmla="*/ 450850 w 1325033"/>
              <a:gd name="connsiteY14" fmla="*/ 844550 h 1272116"/>
              <a:gd name="connsiteX15" fmla="*/ 0 w 1325033"/>
              <a:gd name="connsiteY15" fmla="*/ 573616 h 1272116"/>
              <a:gd name="connsiteX16" fmla="*/ 4233 w 1325033"/>
              <a:gd name="connsiteY16" fmla="*/ 349250 h 1272116"/>
              <a:gd name="connsiteX17" fmla="*/ 196850 w 1325033"/>
              <a:gd name="connsiteY17" fmla="*/ 137583 h 1272116"/>
              <a:gd name="connsiteX18" fmla="*/ 55033 w 1325033"/>
              <a:gd name="connsiteY18" fmla="*/ 345016 h 1272116"/>
              <a:gd name="connsiteX19" fmla="*/ 42333 w 1325033"/>
              <a:gd name="connsiteY19" fmla="*/ 552450 h 1272116"/>
              <a:gd name="connsiteX20" fmla="*/ 332317 w 1325033"/>
              <a:gd name="connsiteY20" fmla="*/ 679450 h 1272116"/>
              <a:gd name="connsiteX21" fmla="*/ 336550 w 1325033"/>
              <a:gd name="connsiteY21" fmla="*/ 452966 h 1272116"/>
              <a:gd name="connsiteX22" fmla="*/ 770467 w 1325033"/>
              <a:gd name="connsiteY22" fmla="*/ 67733 h 1272116"/>
              <a:gd name="connsiteX23" fmla="*/ 1257300 w 1325033"/>
              <a:gd name="connsiteY23" fmla="*/ 48683 h 1272116"/>
              <a:gd name="connsiteX24" fmla="*/ 1325033 w 1325033"/>
              <a:gd name="connsiteY24" fmla="*/ 0 h 1272116"/>
              <a:gd name="connsiteX25" fmla="*/ 1236133 w 1325033"/>
              <a:gd name="connsiteY25" fmla="*/ 114300 h 1272116"/>
              <a:gd name="connsiteX26" fmla="*/ 789517 w 1325033"/>
              <a:gd name="connsiteY26" fmla="*/ 120650 h 1272116"/>
              <a:gd name="connsiteX27" fmla="*/ 419100 w 1325033"/>
              <a:gd name="connsiteY27" fmla="*/ 495300 h 1272116"/>
              <a:gd name="connsiteX28" fmla="*/ 397933 w 1325033"/>
              <a:gd name="connsiteY28" fmla="*/ 683683 h 1272116"/>
              <a:gd name="connsiteX29" fmla="*/ 482600 w 1325033"/>
              <a:gd name="connsiteY29" fmla="*/ 776816 h 1272116"/>
              <a:gd name="connsiteX30" fmla="*/ 495300 w 1325033"/>
              <a:gd name="connsiteY30" fmla="*/ 795866 h 1272116"/>
              <a:gd name="connsiteX31" fmla="*/ 533400 w 1325033"/>
              <a:gd name="connsiteY31" fmla="*/ 846666 h 1272116"/>
              <a:gd name="connsiteX32" fmla="*/ 552450 w 1325033"/>
              <a:gd name="connsiteY32" fmla="*/ 878416 h 1272116"/>
              <a:gd name="connsiteX33" fmla="*/ 577850 w 1325033"/>
              <a:gd name="connsiteY33" fmla="*/ 914400 h 1272116"/>
              <a:gd name="connsiteX34" fmla="*/ 694690 w 1325033"/>
              <a:gd name="connsiteY34" fmla="*/ 1031240 h 1272116"/>
              <a:gd name="connsiteX0" fmla="*/ 603250 w 1325033"/>
              <a:gd name="connsiteY0" fmla="*/ 939800 h 1272116"/>
              <a:gd name="connsiteX1" fmla="*/ 615950 w 1325033"/>
              <a:gd name="connsiteY1" fmla="*/ 999066 h 1272116"/>
              <a:gd name="connsiteX2" fmla="*/ 626533 w 1325033"/>
              <a:gd name="connsiteY2" fmla="*/ 1071033 h 1272116"/>
              <a:gd name="connsiteX3" fmla="*/ 641350 w 1325033"/>
              <a:gd name="connsiteY3" fmla="*/ 1126066 h 1272116"/>
              <a:gd name="connsiteX4" fmla="*/ 643467 w 1325033"/>
              <a:gd name="connsiteY4" fmla="*/ 1134533 h 1272116"/>
              <a:gd name="connsiteX5" fmla="*/ 647700 w 1325033"/>
              <a:gd name="connsiteY5" fmla="*/ 1140883 h 1272116"/>
              <a:gd name="connsiteX6" fmla="*/ 649817 w 1325033"/>
              <a:gd name="connsiteY6" fmla="*/ 1147233 h 1272116"/>
              <a:gd name="connsiteX7" fmla="*/ 662517 w 1325033"/>
              <a:gd name="connsiteY7" fmla="*/ 1166283 h 1272116"/>
              <a:gd name="connsiteX8" fmla="*/ 668867 w 1325033"/>
              <a:gd name="connsiteY8" fmla="*/ 1170516 h 1272116"/>
              <a:gd name="connsiteX9" fmla="*/ 673100 w 1325033"/>
              <a:gd name="connsiteY9" fmla="*/ 1174750 h 1272116"/>
              <a:gd name="connsiteX10" fmla="*/ 685800 w 1325033"/>
              <a:gd name="connsiteY10" fmla="*/ 1198033 h 1272116"/>
              <a:gd name="connsiteX11" fmla="*/ 660400 w 1325033"/>
              <a:gd name="connsiteY11" fmla="*/ 1272116 h 1272116"/>
              <a:gd name="connsiteX12" fmla="*/ 541867 w 1325033"/>
              <a:gd name="connsiteY12" fmla="*/ 1149350 h 1272116"/>
              <a:gd name="connsiteX13" fmla="*/ 450850 w 1325033"/>
              <a:gd name="connsiteY13" fmla="*/ 844550 h 1272116"/>
              <a:gd name="connsiteX14" fmla="*/ 0 w 1325033"/>
              <a:gd name="connsiteY14" fmla="*/ 573616 h 1272116"/>
              <a:gd name="connsiteX15" fmla="*/ 4233 w 1325033"/>
              <a:gd name="connsiteY15" fmla="*/ 349250 h 1272116"/>
              <a:gd name="connsiteX16" fmla="*/ 196850 w 1325033"/>
              <a:gd name="connsiteY16" fmla="*/ 137583 h 1272116"/>
              <a:gd name="connsiteX17" fmla="*/ 55033 w 1325033"/>
              <a:gd name="connsiteY17" fmla="*/ 345016 h 1272116"/>
              <a:gd name="connsiteX18" fmla="*/ 42333 w 1325033"/>
              <a:gd name="connsiteY18" fmla="*/ 552450 h 1272116"/>
              <a:gd name="connsiteX19" fmla="*/ 332317 w 1325033"/>
              <a:gd name="connsiteY19" fmla="*/ 679450 h 1272116"/>
              <a:gd name="connsiteX20" fmla="*/ 336550 w 1325033"/>
              <a:gd name="connsiteY20" fmla="*/ 452966 h 1272116"/>
              <a:gd name="connsiteX21" fmla="*/ 770467 w 1325033"/>
              <a:gd name="connsiteY21" fmla="*/ 67733 h 1272116"/>
              <a:gd name="connsiteX22" fmla="*/ 1257300 w 1325033"/>
              <a:gd name="connsiteY22" fmla="*/ 48683 h 1272116"/>
              <a:gd name="connsiteX23" fmla="*/ 1325033 w 1325033"/>
              <a:gd name="connsiteY23" fmla="*/ 0 h 1272116"/>
              <a:gd name="connsiteX24" fmla="*/ 1236133 w 1325033"/>
              <a:gd name="connsiteY24" fmla="*/ 114300 h 1272116"/>
              <a:gd name="connsiteX25" fmla="*/ 789517 w 1325033"/>
              <a:gd name="connsiteY25" fmla="*/ 120650 h 1272116"/>
              <a:gd name="connsiteX26" fmla="*/ 419100 w 1325033"/>
              <a:gd name="connsiteY26" fmla="*/ 495300 h 1272116"/>
              <a:gd name="connsiteX27" fmla="*/ 397933 w 1325033"/>
              <a:gd name="connsiteY27" fmla="*/ 683683 h 1272116"/>
              <a:gd name="connsiteX28" fmla="*/ 482600 w 1325033"/>
              <a:gd name="connsiteY28" fmla="*/ 776816 h 1272116"/>
              <a:gd name="connsiteX29" fmla="*/ 495300 w 1325033"/>
              <a:gd name="connsiteY29" fmla="*/ 795866 h 1272116"/>
              <a:gd name="connsiteX30" fmla="*/ 533400 w 1325033"/>
              <a:gd name="connsiteY30" fmla="*/ 846666 h 1272116"/>
              <a:gd name="connsiteX31" fmla="*/ 552450 w 1325033"/>
              <a:gd name="connsiteY31" fmla="*/ 878416 h 1272116"/>
              <a:gd name="connsiteX32" fmla="*/ 577850 w 1325033"/>
              <a:gd name="connsiteY32" fmla="*/ 914400 h 1272116"/>
              <a:gd name="connsiteX33" fmla="*/ 694690 w 1325033"/>
              <a:gd name="connsiteY33" fmla="*/ 1031240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47700 w 1325033"/>
              <a:gd name="connsiteY4" fmla="*/ 1140883 h 1272116"/>
              <a:gd name="connsiteX5" fmla="*/ 649817 w 1325033"/>
              <a:gd name="connsiteY5" fmla="*/ 1147233 h 1272116"/>
              <a:gd name="connsiteX6" fmla="*/ 662517 w 1325033"/>
              <a:gd name="connsiteY6" fmla="*/ 1166283 h 1272116"/>
              <a:gd name="connsiteX7" fmla="*/ 668867 w 1325033"/>
              <a:gd name="connsiteY7" fmla="*/ 1170516 h 1272116"/>
              <a:gd name="connsiteX8" fmla="*/ 673100 w 1325033"/>
              <a:gd name="connsiteY8" fmla="*/ 1174750 h 1272116"/>
              <a:gd name="connsiteX9" fmla="*/ 685800 w 1325033"/>
              <a:gd name="connsiteY9" fmla="*/ 1198033 h 1272116"/>
              <a:gd name="connsiteX10" fmla="*/ 660400 w 1325033"/>
              <a:gd name="connsiteY10" fmla="*/ 1272116 h 1272116"/>
              <a:gd name="connsiteX11" fmla="*/ 541867 w 1325033"/>
              <a:gd name="connsiteY11" fmla="*/ 1149350 h 1272116"/>
              <a:gd name="connsiteX12" fmla="*/ 450850 w 1325033"/>
              <a:gd name="connsiteY12" fmla="*/ 844550 h 1272116"/>
              <a:gd name="connsiteX13" fmla="*/ 0 w 1325033"/>
              <a:gd name="connsiteY13" fmla="*/ 573616 h 1272116"/>
              <a:gd name="connsiteX14" fmla="*/ 4233 w 1325033"/>
              <a:gd name="connsiteY14" fmla="*/ 349250 h 1272116"/>
              <a:gd name="connsiteX15" fmla="*/ 196850 w 1325033"/>
              <a:gd name="connsiteY15" fmla="*/ 137583 h 1272116"/>
              <a:gd name="connsiteX16" fmla="*/ 55033 w 1325033"/>
              <a:gd name="connsiteY16" fmla="*/ 345016 h 1272116"/>
              <a:gd name="connsiteX17" fmla="*/ 42333 w 1325033"/>
              <a:gd name="connsiteY17" fmla="*/ 552450 h 1272116"/>
              <a:gd name="connsiteX18" fmla="*/ 332317 w 1325033"/>
              <a:gd name="connsiteY18" fmla="*/ 679450 h 1272116"/>
              <a:gd name="connsiteX19" fmla="*/ 336550 w 1325033"/>
              <a:gd name="connsiteY19" fmla="*/ 452966 h 1272116"/>
              <a:gd name="connsiteX20" fmla="*/ 770467 w 1325033"/>
              <a:gd name="connsiteY20" fmla="*/ 67733 h 1272116"/>
              <a:gd name="connsiteX21" fmla="*/ 1257300 w 1325033"/>
              <a:gd name="connsiteY21" fmla="*/ 48683 h 1272116"/>
              <a:gd name="connsiteX22" fmla="*/ 1325033 w 1325033"/>
              <a:gd name="connsiteY22" fmla="*/ 0 h 1272116"/>
              <a:gd name="connsiteX23" fmla="*/ 1236133 w 1325033"/>
              <a:gd name="connsiteY23" fmla="*/ 114300 h 1272116"/>
              <a:gd name="connsiteX24" fmla="*/ 789517 w 1325033"/>
              <a:gd name="connsiteY24" fmla="*/ 120650 h 1272116"/>
              <a:gd name="connsiteX25" fmla="*/ 419100 w 1325033"/>
              <a:gd name="connsiteY25" fmla="*/ 495300 h 1272116"/>
              <a:gd name="connsiteX26" fmla="*/ 397933 w 1325033"/>
              <a:gd name="connsiteY26" fmla="*/ 683683 h 1272116"/>
              <a:gd name="connsiteX27" fmla="*/ 482600 w 1325033"/>
              <a:gd name="connsiteY27" fmla="*/ 776816 h 1272116"/>
              <a:gd name="connsiteX28" fmla="*/ 495300 w 1325033"/>
              <a:gd name="connsiteY28" fmla="*/ 795866 h 1272116"/>
              <a:gd name="connsiteX29" fmla="*/ 533400 w 1325033"/>
              <a:gd name="connsiteY29" fmla="*/ 846666 h 1272116"/>
              <a:gd name="connsiteX30" fmla="*/ 552450 w 1325033"/>
              <a:gd name="connsiteY30" fmla="*/ 878416 h 1272116"/>
              <a:gd name="connsiteX31" fmla="*/ 577850 w 1325033"/>
              <a:gd name="connsiteY31" fmla="*/ 914400 h 1272116"/>
              <a:gd name="connsiteX32" fmla="*/ 694690 w 1325033"/>
              <a:gd name="connsiteY32" fmla="*/ 1031240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47700 w 1325033"/>
              <a:gd name="connsiteY4" fmla="*/ 1140883 h 1272116"/>
              <a:gd name="connsiteX5" fmla="*/ 649817 w 1325033"/>
              <a:gd name="connsiteY5" fmla="*/ 1147233 h 1272116"/>
              <a:gd name="connsiteX6" fmla="*/ 662517 w 1325033"/>
              <a:gd name="connsiteY6" fmla="*/ 1166283 h 1272116"/>
              <a:gd name="connsiteX7" fmla="*/ 668867 w 1325033"/>
              <a:gd name="connsiteY7" fmla="*/ 1170516 h 1272116"/>
              <a:gd name="connsiteX8" fmla="*/ 673100 w 1325033"/>
              <a:gd name="connsiteY8" fmla="*/ 1174750 h 1272116"/>
              <a:gd name="connsiteX9" fmla="*/ 685800 w 1325033"/>
              <a:gd name="connsiteY9" fmla="*/ 1198033 h 1272116"/>
              <a:gd name="connsiteX10" fmla="*/ 660400 w 1325033"/>
              <a:gd name="connsiteY10" fmla="*/ 1272116 h 1272116"/>
              <a:gd name="connsiteX11" fmla="*/ 541867 w 1325033"/>
              <a:gd name="connsiteY11" fmla="*/ 1149350 h 1272116"/>
              <a:gd name="connsiteX12" fmla="*/ 450850 w 1325033"/>
              <a:gd name="connsiteY12" fmla="*/ 844550 h 1272116"/>
              <a:gd name="connsiteX13" fmla="*/ 0 w 1325033"/>
              <a:gd name="connsiteY13" fmla="*/ 573616 h 1272116"/>
              <a:gd name="connsiteX14" fmla="*/ 4233 w 1325033"/>
              <a:gd name="connsiteY14" fmla="*/ 349250 h 1272116"/>
              <a:gd name="connsiteX15" fmla="*/ 196850 w 1325033"/>
              <a:gd name="connsiteY15" fmla="*/ 137583 h 1272116"/>
              <a:gd name="connsiteX16" fmla="*/ 55033 w 1325033"/>
              <a:gd name="connsiteY16" fmla="*/ 345016 h 1272116"/>
              <a:gd name="connsiteX17" fmla="*/ 42333 w 1325033"/>
              <a:gd name="connsiteY17" fmla="*/ 552450 h 1272116"/>
              <a:gd name="connsiteX18" fmla="*/ 332317 w 1325033"/>
              <a:gd name="connsiteY18" fmla="*/ 679450 h 1272116"/>
              <a:gd name="connsiteX19" fmla="*/ 336550 w 1325033"/>
              <a:gd name="connsiteY19" fmla="*/ 452966 h 1272116"/>
              <a:gd name="connsiteX20" fmla="*/ 770467 w 1325033"/>
              <a:gd name="connsiteY20" fmla="*/ 67733 h 1272116"/>
              <a:gd name="connsiteX21" fmla="*/ 1257300 w 1325033"/>
              <a:gd name="connsiteY21" fmla="*/ 48683 h 1272116"/>
              <a:gd name="connsiteX22" fmla="*/ 1325033 w 1325033"/>
              <a:gd name="connsiteY22" fmla="*/ 0 h 1272116"/>
              <a:gd name="connsiteX23" fmla="*/ 1236133 w 1325033"/>
              <a:gd name="connsiteY23" fmla="*/ 114300 h 1272116"/>
              <a:gd name="connsiteX24" fmla="*/ 789517 w 1325033"/>
              <a:gd name="connsiteY24" fmla="*/ 120650 h 1272116"/>
              <a:gd name="connsiteX25" fmla="*/ 419100 w 1325033"/>
              <a:gd name="connsiteY25" fmla="*/ 495300 h 1272116"/>
              <a:gd name="connsiteX26" fmla="*/ 397933 w 1325033"/>
              <a:gd name="connsiteY26" fmla="*/ 683683 h 1272116"/>
              <a:gd name="connsiteX27" fmla="*/ 482600 w 1325033"/>
              <a:gd name="connsiteY27" fmla="*/ 776816 h 1272116"/>
              <a:gd name="connsiteX28" fmla="*/ 495300 w 1325033"/>
              <a:gd name="connsiteY28" fmla="*/ 795866 h 1272116"/>
              <a:gd name="connsiteX29" fmla="*/ 533400 w 1325033"/>
              <a:gd name="connsiteY29" fmla="*/ 846666 h 1272116"/>
              <a:gd name="connsiteX30" fmla="*/ 552450 w 1325033"/>
              <a:gd name="connsiteY30" fmla="*/ 878416 h 1272116"/>
              <a:gd name="connsiteX31" fmla="*/ 577850 w 1325033"/>
              <a:gd name="connsiteY31" fmla="*/ 914400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47700 w 1325033"/>
              <a:gd name="connsiteY4" fmla="*/ 1140883 h 1272116"/>
              <a:gd name="connsiteX5" fmla="*/ 649817 w 1325033"/>
              <a:gd name="connsiteY5" fmla="*/ 1147233 h 1272116"/>
              <a:gd name="connsiteX6" fmla="*/ 662517 w 1325033"/>
              <a:gd name="connsiteY6" fmla="*/ 1166283 h 1272116"/>
              <a:gd name="connsiteX7" fmla="*/ 668867 w 1325033"/>
              <a:gd name="connsiteY7" fmla="*/ 1170516 h 1272116"/>
              <a:gd name="connsiteX8" fmla="*/ 673100 w 1325033"/>
              <a:gd name="connsiteY8" fmla="*/ 1174750 h 1272116"/>
              <a:gd name="connsiteX9" fmla="*/ 685800 w 1325033"/>
              <a:gd name="connsiteY9" fmla="*/ 1198033 h 1272116"/>
              <a:gd name="connsiteX10" fmla="*/ 660400 w 1325033"/>
              <a:gd name="connsiteY10" fmla="*/ 1272116 h 1272116"/>
              <a:gd name="connsiteX11" fmla="*/ 541867 w 1325033"/>
              <a:gd name="connsiteY11" fmla="*/ 1149350 h 1272116"/>
              <a:gd name="connsiteX12" fmla="*/ 450850 w 1325033"/>
              <a:gd name="connsiteY12" fmla="*/ 844550 h 1272116"/>
              <a:gd name="connsiteX13" fmla="*/ 0 w 1325033"/>
              <a:gd name="connsiteY13" fmla="*/ 573616 h 1272116"/>
              <a:gd name="connsiteX14" fmla="*/ 4233 w 1325033"/>
              <a:gd name="connsiteY14" fmla="*/ 349250 h 1272116"/>
              <a:gd name="connsiteX15" fmla="*/ 196850 w 1325033"/>
              <a:gd name="connsiteY15" fmla="*/ 137583 h 1272116"/>
              <a:gd name="connsiteX16" fmla="*/ 55033 w 1325033"/>
              <a:gd name="connsiteY16" fmla="*/ 345016 h 1272116"/>
              <a:gd name="connsiteX17" fmla="*/ 42333 w 1325033"/>
              <a:gd name="connsiteY17" fmla="*/ 552450 h 1272116"/>
              <a:gd name="connsiteX18" fmla="*/ 332317 w 1325033"/>
              <a:gd name="connsiteY18" fmla="*/ 679450 h 1272116"/>
              <a:gd name="connsiteX19" fmla="*/ 336550 w 1325033"/>
              <a:gd name="connsiteY19" fmla="*/ 452966 h 1272116"/>
              <a:gd name="connsiteX20" fmla="*/ 770467 w 1325033"/>
              <a:gd name="connsiteY20" fmla="*/ 67733 h 1272116"/>
              <a:gd name="connsiteX21" fmla="*/ 1257300 w 1325033"/>
              <a:gd name="connsiteY21" fmla="*/ 48683 h 1272116"/>
              <a:gd name="connsiteX22" fmla="*/ 1325033 w 1325033"/>
              <a:gd name="connsiteY22" fmla="*/ 0 h 1272116"/>
              <a:gd name="connsiteX23" fmla="*/ 1236133 w 1325033"/>
              <a:gd name="connsiteY23" fmla="*/ 114300 h 1272116"/>
              <a:gd name="connsiteX24" fmla="*/ 789517 w 1325033"/>
              <a:gd name="connsiteY24" fmla="*/ 120650 h 1272116"/>
              <a:gd name="connsiteX25" fmla="*/ 419100 w 1325033"/>
              <a:gd name="connsiteY25" fmla="*/ 495300 h 1272116"/>
              <a:gd name="connsiteX26" fmla="*/ 397933 w 1325033"/>
              <a:gd name="connsiteY26" fmla="*/ 683683 h 1272116"/>
              <a:gd name="connsiteX27" fmla="*/ 482600 w 1325033"/>
              <a:gd name="connsiteY27" fmla="*/ 776816 h 1272116"/>
              <a:gd name="connsiteX28" fmla="*/ 495300 w 1325033"/>
              <a:gd name="connsiteY28" fmla="*/ 795866 h 1272116"/>
              <a:gd name="connsiteX29" fmla="*/ 533400 w 1325033"/>
              <a:gd name="connsiteY29" fmla="*/ 846666 h 1272116"/>
              <a:gd name="connsiteX30" fmla="*/ 552450 w 1325033"/>
              <a:gd name="connsiteY30" fmla="*/ 87841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47700 w 1325033"/>
              <a:gd name="connsiteY4" fmla="*/ 1140883 h 1272116"/>
              <a:gd name="connsiteX5" fmla="*/ 649817 w 1325033"/>
              <a:gd name="connsiteY5" fmla="*/ 1147233 h 1272116"/>
              <a:gd name="connsiteX6" fmla="*/ 662517 w 1325033"/>
              <a:gd name="connsiteY6" fmla="*/ 1166283 h 1272116"/>
              <a:gd name="connsiteX7" fmla="*/ 668867 w 1325033"/>
              <a:gd name="connsiteY7" fmla="*/ 1170516 h 1272116"/>
              <a:gd name="connsiteX8" fmla="*/ 673100 w 1325033"/>
              <a:gd name="connsiteY8" fmla="*/ 1174750 h 1272116"/>
              <a:gd name="connsiteX9" fmla="*/ 685800 w 1325033"/>
              <a:gd name="connsiteY9" fmla="*/ 1198033 h 1272116"/>
              <a:gd name="connsiteX10" fmla="*/ 660400 w 1325033"/>
              <a:gd name="connsiteY10" fmla="*/ 1272116 h 1272116"/>
              <a:gd name="connsiteX11" fmla="*/ 541867 w 1325033"/>
              <a:gd name="connsiteY11" fmla="*/ 1149350 h 1272116"/>
              <a:gd name="connsiteX12" fmla="*/ 450850 w 1325033"/>
              <a:gd name="connsiteY12" fmla="*/ 844550 h 1272116"/>
              <a:gd name="connsiteX13" fmla="*/ 0 w 1325033"/>
              <a:gd name="connsiteY13" fmla="*/ 573616 h 1272116"/>
              <a:gd name="connsiteX14" fmla="*/ 4233 w 1325033"/>
              <a:gd name="connsiteY14" fmla="*/ 349250 h 1272116"/>
              <a:gd name="connsiteX15" fmla="*/ 196850 w 1325033"/>
              <a:gd name="connsiteY15" fmla="*/ 137583 h 1272116"/>
              <a:gd name="connsiteX16" fmla="*/ 55033 w 1325033"/>
              <a:gd name="connsiteY16" fmla="*/ 345016 h 1272116"/>
              <a:gd name="connsiteX17" fmla="*/ 42333 w 1325033"/>
              <a:gd name="connsiteY17" fmla="*/ 552450 h 1272116"/>
              <a:gd name="connsiteX18" fmla="*/ 332317 w 1325033"/>
              <a:gd name="connsiteY18" fmla="*/ 679450 h 1272116"/>
              <a:gd name="connsiteX19" fmla="*/ 336550 w 1325033"/>
              <a:gd name="connsiteY19" fmla="*/ 452966 h 1272116"/>
              <a:gd name="connsiteX20" fmla="*/ 770467 w 1325033"/>
              <a:gd name="connsiteY20" fmla="*/ 67733 h 1272116"/>
              <a:gd name="connsiteX21" fmla="*/ 1257300 w 1325033"/>
              <a:gd name="connsiteY21" fmla="*/ 48683 h 1272116"/>
              <a:gd name="connsiteX22" fmla="*/ 1325033 w 1325033"/>
              <a:gd name="connsiteY22" fmla="*/ 0 h 1272116"/>
              <a:gd name="connsiteX23" fmla="*/ 1236133 w 1325033"/>
              <a:gd name="connsiteY23" fmla="*/ 114300 h 1272116"/>
              <a:gd name="connsiteX24" fmla="*/ 789517 w 1325033"/>
              <a:gd name="connsiteY24" fmla="*/ 120650 h 1272116"/>
              <a:gd name="connsiteX25" fmla="*/ 419100 w 1325033"/>
              <a:gd name="connsiteY25" fmla="*/ 495300 h 1272116"/>
              <a:gd name="connsiteX26" fmla="*/ 397933 w 1325033"/>
              <a:gd name="connsiteY26" fmla="*/ 683683 h 1272116"/>
              <a:gd name="connsiteX27" fmla="*/ 482600 w 1325033"/>
              <a:gd name="connsiteY27" fmla="*/ 776816 h 1272116"/>
              <a:gd name="connsiteX28" fmla="*/ 495300 w 1325033"/>
              <a:gd name="connsiteY28" fmla="*/ 795866 h 1272116"/>
              <a:gd name="connsiteX29" fmla="*/ 533400 w 1325033"/>
              <a:gd name="connsiteY29" fmla="*/ 846666 h 1272116"/>
              <a:gd name="connsiteX30" fmla="*/ 552450 w 1325033"/>
              <a:gd name="connsiteY30" fmla="*/ 878416 h 1272116"/>
              <a:gd name="connsiteX31" fmla="*/ 615950 w 1325033"/>
              <a:gd name="connsiteY31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47700 w 1325033"/>
              <a:gd name="connsiteY4" fmla="*/ 1140883 h 1272116"/>
              <a:gd name="connsiteX5" fmla="*/ 649817 w 1325033"/>
              <a:gd name="connsiteY5" fmla="*/ 1147233 h 1272116"/>
              <a:gd name="connsiteX6" fmla="*/ 662517 w 1325033"/>
              <a:gd name="connsiteY6" fmla="*/ 1166283 h 1272116"/>
              <a:gd name="connsiteX7" fmla="*/ 668867 w 1325033"/>
              <a:gd name="connsiteY7" fmla="*/ 1170516 h 1272116"/>
              <a:gd name="connsiteX8" fmla="*/ 673100 w 1325033"/>
              <a:gd name="connsiteY8" fmla="*/ 1174750 h 1272116"/>
              <a:gd name="connsiteX9" fmla="*/ 685800 w 1325033"/>
              <a:gd name="connsiteY9" fmla="*/ 1198033 h 1272116"/>
              <a:gd name="connsiteX10" fmla="*/ 660400 w 1325033"/>
              <a:gd name="connsiteY10" fmla="*/ 1272116 h 1272116"/>
              <a:gd name="connsiteX11" fmla="*/ 541867 w 1325033"/>
              <a:gd name="connsiteY11" fmla="*/ 1149350 h 1272116"/>
              <a:gd name="connsiteX12" fmla="*/ 450850 w 1325033"/>
              <a:gd name="connsiteY12" fmla="*/ 844550 h 1272116"/>
              <a:gd name="connsiteX13" fmla="*/ 0 w 1325033"/>
              <a:gd name="connsiteY13" fmla="*/ 573616 h 1272116"/>
              <a:gd name="connsiteX14" fmla="*/ 4233 w 1325033"/>
              <a:gd name="connsiteY14" fmla="*/ 349250 h 1272116"/>
              <a:gd name="connsiteX15" fmla="*/ 196850 w 1325033"/>
              <a:gd name="connsiteY15" fmla="*/ 137583 h 1272116"/>
              <a:gd name="connsiteX16" fmla="*/ 55033 w 1325033"/>
              <a:gd name="connsiteY16" fmla="*/ 345016 h 1272116"/>
              <a:gd name="connsiteX17" fmla="*/ 42333 w 1325033"/>
              <a:gd name="connsiteY17" fmla="*/ 552450 h 1272116"/>
              <a:gd name="connsiteX18" fmla="*/ 332317 w 1325033"/>
              <a:gd name="connsiteY18" fmla="*/ 679450 h 1272116"/>
              <a:gd name="connsiteX19" fmla="*/ 336550 w 1325033"/>
              <a:gd name="connsiteY19" fmla="*/ 452966 h 1272116"/>
              <a:gd name="connsiteX20" fmla="*/ 770467 w 1325033"/>
              <a:gd name="connsiteY20" fmla="*/ 67733 h 1272116"/>
              <a:gd name="connsiteX21" fmla="*/ 1257300 w 1325033"/>
              <a:gd name="connsiteY21" fmla="*/ 48683 h 1272116"/>
              <a:gd name="connsiteX22" fmla="*/ 1325033 w 1325033"/>
              <a:gd name="connsiteY22" fmla="*/ 0 h 1272116"/>
              <a:gd name="connsiteX23" fmla="*/ 1236133 w 1325033"/>
              <a:gd name="connsiteY23" fmla="*/ 114300 h 1272116"/>
              <a:gd name="connsiteX24" fmla="*/ 789517 w 1325033"/>
              <a:gd name="connsiteY24" fmla="*/ 120650 h 1272116"/>
              <a:gd name="connsiteX25" fmla="*/ 419100 w 1325033"/>
              <a:gd name="connsiteY25" fmla="*/ 495300 h 1272116"/>
              <a:gd name="connsiteX26" fmla="*/ 397933 w 1325033"/>
              <a:gd name="connsiteY26" fmla="*/ 683683 h 1272116"/>
              <a:gd name="connsiteX27" fmla="*/ 482600 w 1325033"/>
              <a:gd name="connsiteY27" fmla="*/ 776816 h 1272116"/>
              <a:gd name="connsiteX28" fmla="*/ 495300 w 1325033"/>
              <a:gd name="connsiteY28" fmla="*/ 795866 h 1272116"/>
              <a:gd name="connsiteX29" fmla="*/ 533400 w 1325033"/>
              <a:gd name="connsiteY29" fmla="*/ 846666 h 1272116"/>
              <a:gd name="connsiteX30" fmla="*/ 615950 w 1325033"/>
              <a:gd name="connsiteY30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47700 w 1325033"/>
              <a:gd name="connsiteY4" fmla="*/ 1140883 h 1272116"/>
              <a:gd name="connsiteX5" fmla="*/ 649817 w 1325033"/>
              <a:gd name="connsiteY5" fmla="*/ 1147233 h 1272116"/>
              <a:gd name="connsiteX6" fmla="*/ 662517 w 1325033"/>
              <a:gd name="connsiteY6" fmla="*/ 1166283 h 1272116"/>
              <a:gd name="connsiteX7" fmla="*/ 668867 w 1325033"/>
              <a:gd name="connsiteY7" fmla="*/ 1170516 h 1272116"/>
              <a:gd name="connsiteX8" fmla="*/ 673100 w 1325033"/>
              <a:gd name="connsiteY8" fmla="*/ 1174750 h 1272116"/>
              <a:gd name="connsiteX9" fmla="*/ 685800 w 1325033"/>
              <a:gd name="connsiteY9" fmla="*/ 1198033 h 1272116"/>
              <a:gd name="connsiteX10" fmla="*/ 660400 w 1325033"/>
              <a:gd name="connsiteY10" fmla="*/ 1272116 h 1272116"/>
              <a:gd name="connsiteX11" fmla="*/ 541867 w 1325033"/>
              <a:gd name="connsiteY11" fmla="*/ 1149350 h 1272116"/>
              <a:gd name="connsiteX12" fmla="*/ 450850 w 1325033"/>
              <a:gd name="connsiteY12" fmla="*/ 844550 h 1272116"/>
              <a:gd name="connsiteX13" fmla="*/ 0 w 1325033"/>
              <a:gd name="connsiteY13" fmla="*/ 573616 h 1272116"/>
              <a:gd name="connsiteX14" fmla="*/ 4233 w 1325033"/>
              <a:gd name="connsiteY14" fmla="*/ 349250 h 1272116"/>
              <a:gd name="connsiteX15" fmla="*/ 196850 w 1325033"/>
              <a:gd name="connsiteY15" fmla="*/ 137583 h 1272116"/>
              <a:gd name="connsiteX16" fmla="*/ 55033 w 1325033"/>
              <a:gd name="connsiteY16" fmla="*/ 345016 h 1272116"/>
              <a:gd name="connsiteX17" fmla="*/ 42333 w 1325033"/>
              <a:gd name="connsiteY17" fmla="*/ 552450 h 1272116"/>
              <a:gd name="connsiteX18" fmla="*/ 332317 w 1325033"/>
              <a:gd name="connsiteY18" fmla="*/ 679450 h 1272116"/>
              <a:gd name="connsiteX19" fmla="*/ 336550 w 1325033"/>
              <a:gd name="connsiteY19" fmla="*/ 452966 h 1272116"/>
              <a:gd name="connsiteX20" fmla="*/ 770467 w 1325033"/>
              <a:gd name="connsiteY20" fmla="*/ 67733 h 1272116"/>
              <a:gd name="connsiteX21" fmla="*/ 1257300 w 1325033"/>
              <a:gd name="connsiteY21" fmla="*/ 48683 h 1272116"/>
              <a:gd name="connsiteX22" fmla="*/ 1325033 w 1325033"/>
              <a:gd name="connsiteY22" fmla="*/ 0 h 1272116"/>
              <a:gd name="connsiteX23" fmla="*/ 1236133 w 1325033"/>
              <a:gd name="connsiteY23" fmla="*/ 114300 h 1272116"/>
              <a:gd name="connsiteX24" fmla="*/ 789517 w 1325033"/>
              <a:gd name="connsiteY24" fmla="*/ 120650 h 1272116"/>
              <a:gd name="connsiteX25" fmla="*/ 419100 w 1325033"/>
              <a:gd name="connsiteY25" fmla="*/ 495300 h 1272116"/>
              <a:gd name="connsiteX26" fmla="*/ 397933 w 1325033"/>
              <a:gd name="connsiteY26" fmla="*/ 683683 h 1272116"/>
              <a:gd name="connsiteX27" fmla="*/ 482600 w 1325033"/>
              <a:gd name="connsiteY27" fmla="*/ 776816 h 1272116"/>
              <a:gd name="connsiteX28" fmla="*/ 495300 w 1325033"/>
              <a:gd name="connsiteY28" fmla="*/ 795866 h 1272116"/>
              <a:gd name="connsiteX29" fmla="*/ 615950 w 1325033"/>
              <a:gd name="connsiteY29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47700 w 1325033"/>
              <a:gd name="connsiteY4" fmla="*/ 1140883 h 1272116"/>
              <a:gd name="connsiteX5" fmla="*/ 649817 w 1325033"/>
              <a:gd name="connsiteY5" fmla="*/ 1147233 h 1272116"/>
              <a:gd name="connsiteX6" fmla="*/ 662517 w 1325033"/>
              <a:gd name="connsiteY6" fmla="*/ 1166283 h 1272116"/>
              <a:gd name="connsiteX7" fmla="*/ 668867 w 1325033"/>
              <a:gd name="connsiteY7" fmla="*/ 1170516 h 1272116"/>
              <a:gd name="connsiteX8" fmla="*/ 673100 w 1325033"/>
              <a:gd name="connsiteY8" fmla="*/ 1174750 h 1272116"/>
              <a:gd name="connsiteX9" fmla="*/ 685800 w 1325033"/>
              <a:gd name="connsiteY9" fmla="*/ 1198033 h 1272116"/>
              <a:gd name="connsiteX10" fmla="*/ 660400 w 1325033"/>
              <a:gd name="connsiteY10" fmla="*/ 1272116 h 1272116"/>
              <a:gd name="connsiteX11" fmla="*/ 541867 w 1325033"/>
              <a:gd name="connsiteY11" fmla="*/ 1149350 h 1272116"/>
              <a:gd name="connsiteX12" fmla="*/ 450850 w 1325033"/>
              <a:gd name="connsiteY12" fmla="*/ 844550 h 1272116"/>
              <a:gd name="connsiteX13" fmla="*/ 0 w 1325033"/>
              <a:gd name="connsiteY13" fmla="*/ 573616 h 1272116"/>
              <a:gd name="connsiteX14" fmla="*/ 4233 w 1325033"/>
              <a:gd name="connsiteY14" fmla="*/ 349250 h 1272116"/>
              <a:gd name="connsiteX15" fmla="*/ 196850 w 1325033"/>
              <a:gd name="connsiteY15" fmla="*/ 137583 h 1272116"/>
              <a:gd name="connsiteX16" fmla="*/ 55033 w 1325033"/>
              <a:gd name="connsiteY16" fmla="*/ 345016 h 1272116"/>
              <a:gd name="connsiteX17" fmla="*/ 42333 w 1325033"/>
              <a:gd name="connsiteY17" fmla="*/ 552450 h 1272116"/>
              <a:gd name="connsiteX18" fmla="*/ 332317 w 1325033"/>
              <a:gd name="connsiteY18" fmla="*/ 679450 h 1272116"/>
              <a:gd name="connsiteX19" fmla="*/ 336550 w 1325033"/>
              <a:gd name="connsiteY19" fmla="*/ 452966 h 1272116"/>
              <a:gd name="connsiteX20" fmla="*/ 770467 w 1325033"/>
              <a:gd name="connsiteY20" fmla="*/ 67733 h 1272116"/>
              <a:gd name="connsiteX21" fmla="*/ 1257300 w 1325033"/>
              <a:gd name="connsiteY21" fmla="*/ 48683 h 1272116"/>
              <a:gd name="connsiteX22" fmla="*/ 1325033 w 1325033"/>
              <a:gd name="connsiteY22" fmla="*/ 0 h 1272116"/>
              <a:gd name="connsiteX23" fmla="*/ 1236133 w 1325033"/>
              <a:gd name="connsiteY23" fmla="*/ 114300 h 1272116"/>
              <a:gd name="connsiteX24" fmla="*/ 789517 w 1325033"/>
              <a:gd name="connsiteY24" fmla="*/ 120650 h 1272116"/>
              <a:gd name="connsiteX25" fmla="*/ 419100 w 1325033"/>
              <a:gd name="connsiteY25" fmla="*/ 495300 h 1272116"/>
              <a:gd name="connsiteX26" fmla="*/ 397933 w 1325033"/>
              <a:gd name="connsiteY26" fmla="*/ 683683 h 1272116"/>
              <a:gd name="connsiteX27" fmla="*/ 482600 w 1325033"/>
              <a:gd name="connsiteY27" fmla="*/ 776816 h 1272116"/>
              <a:gd name="connsiteX28" fmla="*/ 615950 w 1325033"/>
              <a:gd name="connsiteY28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47700 w 1325033"/>
              <a:gd name="connsiteY4" fmla="*/ 1140883 h 1272116"/>
              <a:gd name="connsiteX5" fmla="*/ 662517 w 1325033"/>
              <a:gd name="connsiteY5" fmla="*/ 1166283 h 1272116"/>
              <a:gd name="connsiteX6" fmla="*/ 668867 w 1325033"/>
              <a:gd name="connsiteY6" fmla="*/ 1170516 h 1272116"/>
              <a:gd name="connsiteX7" fmla="*/ 673100 w 1325033"/>
              <a:gd name="connsiteY7" fmla="*/ 1174750 h 1272116"/>
              <a:gd name="connsiteX8" fmla="*/ 685800 w 1325033"/>
              <a:gd name="connsiteY8" fmla="*/ 1198033 h 1272116"/>
              <a:gd name="connsiteX9" fmla="*/ 660400 w 1325033"/>
              <a:gd name="connsiteY9" fmla="*/ 1272116 h 1272116"/>
              <a:gd name="connsiteX10" fmla="*/ 541867 w 1325033"/>
              <a:gd name="connsiteY10" fmla="*/ 1149350 h 1272116"/>
              <a:gd name="connsiteX11" fmla="*/ 450850 w 1325033"/>
              <a:gd name="connsiteY11" fmla="*/ 844550 h 1272116"/>
              <a:gd name="connsiteX12" fmla="*/ 0 w 1325033"/>
              <a:gd name="connsiteY12" fmla="*/ 573616 h 1272116"/>
              <a:gd name="connsiteX13" fmla="*/ 4233 w 1325033"/>
              <a:gd name="connsiteY13" fmla="*/ 349250 h 1272116"/>
              <a:gd name="connsiteX14" fmla="*/ 196850 w 1325033"/>
              <a:gd name="connsiteY14" fmla="*/ 137583 h 1272116"/>
              <a:gd name="connsiteX15" fmla="*/ 55033 w 1325033"/>
              <a:gd name="connsiteY15" fmla="*/ 345016 h 1272116"/>
              <a:gd name="connsiteX16" fmla="*/ 42333 w 1325033"/>
              <a:gd name="connsiteY16" fmla="*/ 552450 h 1272116"/>
              <a:gd name="connsiteX17" fmla="*/ 332317 w 1325033"/>
              <a:gd name="connsiteY17" fmla="*/ 679450 h 1272116"/>
              <a:gd name="connsiteX18" fmla="*/ 336550 w 1325033"/>
              <a:gd name="connsiteY18" fmla="*/ 452966 h 1272116"/>
              <a:gd name="connsiteX19" fmla="*/ 770467 w 1325033"/>
              <a:gd name="connsiteY19" fmla="*/ 67733 h 1272116"/>
              <a:gd name="connsiteX20" fmla="*/ 1257300 w 1325033"/>
              <a:gd name="connsiteY20" fmla="*/ 48683 h 1272116"/>
              <a:gd name="connsiteX21" fmla="*/ 1325033 w 1325033"/>
              <a:gd name="connsiteY21" fmla="*/ 0 h 1272116"/>
              <a:gd name="connsiteX22" fmla="*/ 1236133 w 1325033"/>
              <a:gd name="connsiteY22" fmla="*/ 114300 h 1272116"/>
              <a:gd name="connsiteX23" fmla="*/ 789517 w 1325033"/>
              <a:gd name="connsiteY23" fmla="*/ 120650 h 1272116"/>
              <a:gd name="connsiteX24" fmla="*/ 419100 w 1325033"/>
              <a:gd name="connsiteY24" fmla="*/ 495300 h 1272116"/>
              <a:gd name="connsiteX25" fmla="*/ 397933 w 1325033"/>
              <a:gd name="connsiteY25" fmla="*/ 683683 h 1272116"/>
              <a:gd name="connsiteX26" fmla="*/ 482600 w 1325033"/>
              <a:gd name="connsiteY26" fmla="*/ 776816 h 1272116"/>
              <a:gd name="connsiteX27" fmla="*/ 615950 w 1325033"/>
              <a:gd name="connsiteY27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62517 w 1325033"/>
              <a:gd name="connsiteY4" fmla="*/ 1166283 h 1272116"/>
              <a:gd name="connsiteX5" fmla="*/ 668867 w 1325033"/>
              <a:gd name="connsiteY5" fmla="*/ 1170516 h 1272116"/>
              <a:gd name="connsiteX6" fmla="*/ 673100 w 1325033"/>
              <a:gd name="connsiteY6" fmla="*/ 1174750 h 1272116"/>
              <a:gd name="connsiteX7" fmla="*/ 685800 w 1325033"/>
              <a:gd name="connsiteY7" fmla="*/ 1198033 h 1272116"/>
              <a:gd name="connsiteX8" fmla="*/ 660400 w 1325033"/>
              <a:gd name="connsiteY8" fmla="*/ 1272116 h 1272116"/>
              <a:gd name="connsiteX9" fmla="*/ 541867 w 1325033"/>
              <a:gd name="connsiteY9" fmla="*/ 1149350 h 1272116"/>
              <a:gd name="connsiteX10" fmla="*/ 450850 w 1325033"/>
              <a:gd name="connsiteY10" fmla="*/ 844550 h 1272116"/>
              <a:gd name="connsiteX11" fmla="*/ 0 w 1325033"/>
              <a:gd name="connsiteY11" fmla="*/ 573616 h 1272116"/>
              <a:gd name="connsiteX12" fmla="*/ 4233 w 1325033"/>
              <a:gd name="connsiteY12" fmla="*/ 349250 h 1272116"/>
              <a:gd name="connsiteX13" fmla="*/ 196850 w 1325033"/>
              <a:gd name="connsiteY13" fmla="*/ 137583 h 1272116"/>
              <a:gd name="connsiteX14" fmla="*/ 55033 w 1325033"/>
              <a:gd name="connsiteY14" fmla="*/ 345016 h 1272116"/>
              <a:gd name="connsiteX15" fmla="*/ 42333 w 1325033"/>
              <a:gd name="connsiteY15" fmla="*/ 552450 h 1272116"/>
              <a:gd name="connsiteX16" fmla="*/ 332317 w 1325033"/>
              <a:gd name="connsiteY16" fmla="*/ 679450 h 1272116"/>
              <a:gd name="connsiteX17" fmla="*/ 336550 w 1325033"/>
              <a:gd name="connsiteY17" fmla="*/ 452966 h 1272116"/>
              <a:gd name="connsiteX18" fmla="*/ 770467 w 1325033"/>
              <a:gd name="connsiteY18" fmla="*/ 67733 h 1272116"/>
              <a:gd name="connsiteX19" fmla="*/ 1257300 w 1325033"/>
              <a:gd name="connsiteY19" fmla="*/ 48683 h 1272116"/>
              <a:gd name="connsiteX20" fmla="*/ 1325033 w 1325033"/>
              <a:gd name="connsiteY20" fmla="*/ 0 h 1272116"/>
              <a:gd name="connsiteX21" fmla="*/ 1236133 w 1325033"/>
              <a:gd name="connsiteY21" fmla="*/ 114300 h 1272116"/>
              <a:gd name="connsiteX22" fmla="*/ 789517 w 1325033"/>
              <a:gd name="connsiteY22" fmla="*/ 120650 h 1272116"/>
              <a:gd name="connsiteX23" fmla="*/ 419100 w 1325033"/>
              <a:gd name="connsiteY23" fmla="*/ 495300 h 1272116"/>
              <a:gd name="connsiteX24" fmla="*/ 397933 w 1325033"/>
              <a:gd name="connsiteY24" fmla="*/ 683683 h 1272116"/>
              <a:gd name="connsiteX25" fmla="*/ 482600 w 1325033"/>
              <a:gd name="connsiteY25" fmla="*/ 776816 h 1272116"/>
              <a:gd name="connsiteX26" fmla="*/ 615950 w 1325033"/>
              <a:gd name="connsiteY26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43467 w 1325033"/>
              <a:gd name="connsiteY3" fmla="*/ 1134533 h 1272116"/>
              <a:gd name="connsiteX4" fmla="*/ 662517 w 1325033"/>
              <a:gd name="connsiteY4" fmla="*/ 1166283 h 1272116"/>
              <a:gd name="connsiteX5" fmla="*/ 668867 w 1325033"/>
              <a:gd name="connsiteY5" fmla="*/ 1170516 h 1272116"/>
              <a:gd name="connsiteX6" fmla="*/ 673100 w 1325033"/>
              <a:gd name="connsiteY6" fmla="*/ 1174750 h 1272116"/>
              <a:gd name="connsiteX7" fmla="*/ 685800 w 1325033"/>
              <a:gd name="connsiteY7" fmla="*/ 1198033 h 1272116"/>
              <a:gd name="connsiteX8" fmla="*/ 660400 w 1325033"/>
              <a:gd name="connsiteY8" fmla="*/ 1272116 h 1272116"/>
              <a:gd name="connsiteX9" fmla="*/ 541867 w 1325033"/>
              <a:gd name="connsiteY9" fmla="*/ 1149350 h 1272116"/>
              <a:gd name="connsiteX10" fmla="*/ 450850 w 1325033"/>
              <a:gd name="connsiteY10" fmla="*/ 844550 h 1272116"/>
              <a:gd name="connsiteX11" fmla="*/ 0 w 1325033"/>
              <a:gd name="connsiteY11" fmla="*/ 573616 h 1272116"/>
              <a:gd name="connsiteX12" fmla="*/ 4233 w 1325033"/>
              <a:gd name="connsiteY12" fmla="*/ 349250 h 1272116"/>
              <a:gd name="connsiteX13" fmla="*/ 196850 w 1325033"/>
              <a:gd name="connsiteY13" fmla="*/ 137583 h 1272116"/>
              <a:gd name="connsiteX14" fmla="*/ 55033 w 1325033"/>
              <a:gd name="connsiteY14" fmla="*/ 345016 h 1272116"/>
              <a:gd name="connsiteX15" fmla="*/ 42333 w 1325033"/>
              <a:gd name="connsiteY15" fmla="*/ 552450 h 1272116"/>
              <a:gd name="connsiteX16" fmla="*/ 332317 w 1325033"/>
              <a:gd name="connsiteY16" fmla="*/ 679450 h 1272116"/>
              <a:gd name="connsiteX17" fmla="*/ 336550 w 1325033"/>
              <a:gd name="connsiteY17" fmla="*/ 452966 h 1272116"/>
              <a:gd name="connsiteX18" fmla="*/ 770467 w 1325033"/>
              <a:gd name="connsiteY18" fmla="*/ 67733 h 1272116"/>
              <a:gd name="connsiteX19" fmla="*/ 1257300 w 1325033"/>
              <a:gd name="connsiteY19" fmla="*/ 48683 h 1272116"/>
              <a:gd name="connsiteX20" fmla="*/ 1325033 w 1325033"/>
              <a:gd name="connsiteY20" fmla="*/ 0 h 1272116"/>
              <a:gd name="connsiteX21" fmla="*/ 1236133 w 1325033"/>
              <a:gd name="connsiteY21" fmla="*/ 114300 h 1272116"/>
              <a:gd name="connsiteX22" fmla="*/ 789517 w 1325033"/>
              <a:gd name="connsiteY22" fmla="*/ 120650 h 1272116"/>
              <a:gd name="connsiteX23" fmla="*/ 419100 w 1325033"/>
              <a:gd name="connsiteY23" fmla="*/ 495300 h 1272116"/>
              <a:gd name="connsiteX24" fmla="*/ 397933 w 1325033"/>
              <a:gd name="connsiteY24" fmla="*/ 683683 h 1272116"/>
              <a:gd name="connsiteX25" fmla="*/ 482600 w 1325033"/>
              <a:gd name="connsiteY25" fmla="*/ 776816 h 1272116"/>
              <a:gd name="connsiteX26" fmla="*/ 615950 w 1325033"/>
              <a:gd name="connsiteY26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62517 w 1325033"/>
              <a:gd name="connsiteY3" fmla="*/ 1166283 h 1272116"/>
              <a:gd name="connsiteX4" fmla="*/ 668867 w 1325033"/>
              <a:gd name="connsiteY4" fmla="*/ 1170516 h 1272116"/>
              <a:gd name="connsiteX5" fmla="*/ 673100 w 1325033"/>
              <a:gd name="connsiteY5" fmla="*/ 1174750 h 1272116"/>
              <a:gd name="connsiteX6" fmla="*/ 685800 w 1325033"/>
              <a:gd name="connsiteY6" fmla="*/ 1198033 h 1272116"/>
              <a:gd name="connsiteX7" fmla="*/ 660400 w 1325033"/>
              <a:gd name="connsiteY7" fmla="*/ 1272116 h 1272116"/>
              <a:gd name="connsiteX8" fmla="*/ 541867 w 1325033"/>
              <a:gd name="connsiteY8" fmla="*/ 1149350 h 1272116"/>
              <a:gd name="connsiteX9" fmla="*/ 450850 w 1325033"/>
              <a:gd name="connsiteY9" fmla="*/ 844550 h 1272116"/>
              <a:gd name="connsiteX10" fmla="*/ 0 w 1325033"/>
              <a:gd name="connsiteY10" fmla="*/ 573616 h 1272116"/>
              <a:gd name="connsiteX11" fmla="*/ 4233 w 1325033"/>
              <a:gd name="connsiteY11" fmla="*/ 349250 h 1272116"/>
              <a:gd name="connsiteX12" fmla="*/ 196850 w 1325033"/>
              <a:gd name="connsiteY12" fmla="*/ 137583 h 1272116"/>
              <a:gd name="connsiteX13" fmla="*/ 55033 w 1325033"/>
              <a:gd name="connsiteY13" fmla="*/ 345016 h 1272116"/>
              <a:gd name="connsiteX14" fmla="*/ 42333 w 1325033"/>
              <a:gd name="connsiteY14" fmla="*/ 552450 h 1272116"/>
              <a:gd name="connsiteX15" fmla="*/ 332317 w 1325033"/>
              <a:gd name="connsiteY15" fmla="*/ 679450 h 1272116"/>
              <a:gd name="connsiteX16" fmla="*/ 336550 w 1325033"/>
              <a:gd name="connsiteY16" fmla="*/ 452966 h 1272116"/>
              <a:gd name="connsiteX17" fmla="*/ 770467 w 1325033"/>
              <a:gd name="connsiteY17" fmla="*/ 67733 h 1272116"/>
              <a:gd name="connsiteX18" fmla="*/ 1257300 w 1325033"/>
              <a:gd name="connsiteY18" fmla="*/ 48683 h 1272116"/>
              <a:gd name="connsiteX19" fmla="*/ 1325033 w 1325033"/>
              <a:gd name="connsiteY19" fmla="*/ 0 h 1272116"/>
              <a:gd name="connsiteX20" fmla="*/ 1236133 w 1325033"/>
              <a:gd name="connsiteY20" fmla="*/ 114300 h 1272116"/>
              <a:gd name="connsiteX21" fmla="*/ 789517 w 1325033"/>
              <a:gd name="connsiteY21" fmla="*/ 120650 h 1272116"/>
              <a:gd name="connsiteX22" fmla="*/ 419100 w 1325033"/>
              <a:gd name="connsiteY22" fmla="*/ 495300 h 1272116"/>
              <a:gd name="connsiteX23" fmla="*/ 397933 w 1325033"/>
              <a:gd name="connsiteY23" fmla="*/ 683683 h 1272116"/>
              <a:gd name="connsiteX24" fmla="*/ 482600 w 1325033"/>
              <a:gd name="connsiteY24" fmla="*/ 776816 h 1272116"/>
              <a:gd name="connsiteX25" fmla="*/ 615950 w 1325033"/>
              <a:gd name="connsiteY25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62517 w 1325033"/>
              <a:gd name="connsiteY3" fmla="*/ 1166283 h 1272116"/>
              <a:gd name="connsiteX4" fmla="*/ 668867 w 1325033"/>
              <a:gd name="connsiteY4" fmla="*/ 1170516 h 1272116"/>
              <a:gd name="connsiteX5" fmla="*/ 685800 w 1325033"/>
              <a:gd name="connsiteY5" fmla="*/ 1198033 h 1272116"/>
              <a:gd name="connsiteX6" fmla="*/ 660400 w 1325033"/>
              <a:gd name="connsiteY6" fmla="*/ 1272116 h 1272116"/>
              <a:gd name="connsiteX7" fmla="*/ 541867 w 1325033"/>
              <a:gd name="connsiteY7" fmla="*/ 1149350 h 1272116"/>
              <a:gd name="connsiteX8" fmla="*/ 450850 w 1325033"/>
              <a:gd name="connsiteY8" fmla="*/ 844550 h 1272116"/>
              <a:gd name="connsiteX9" fmla="*/ 0 w 1325033"/>
              <a:gd name="connsiteY9" fmla="*/ 573616 h 1272116"/>
              <a:gd name="connsiteX10" fmla="*/ 4233 w 1325033"/>
              <a:gd name="connsiteY10" fmla="*/ 349250 h 1272116"/>
              <a:gd name="connsiteX11" fmla="*/ 196850 w 1325033"/>
              <a:gd name="connsiteY11" fmla="*/ 137583 h 1272116"/>
              <a:gd name="connsiteX12" fmla="*/ 55033 w 1325033"/>
              <a:gd name="connsiteY12" fmla="*/ 345016 h 1272116"/>
              <a:gd name="connsiteX13" fmla="*/ 42333 w 1325033"/>
              <a:gd name="connsiteY13" fmla="*/ 552450 h 1272116"/>
              <a:gd name="connsiteX14" fmla="*/ 332317 w 1325033"/>
              <a:gd name="connsiteY14" fmla="*/ 679450 h 1272116"/>
              <a:gd name="connsiteX15" fmla="*/ 336550 w 1325033"/>
              <a:gd name="connsiteY15" fmla="*/ 452966 h 1272116"/>
              <a:gd name="connsiteX16" fmla="*/ 770467 w 1325033"/>
              <a:gd name="connsiteY16" fmla="*/ 67733 h 1272116"/>
              <a:gd name="connsiteX17" fmla="*/ 1257300 w 1325033"/>
              <a:gd name="connsiteY17" fmla="*/ 48683 h 1272116"/>
              <a:gd name="connsiteX18" fmla="*/ 1325033 w 1325033"/>
              <a:gd name="connsiteY18" fmla="*/ 0 h 1272116"/>
              <a:gd name="connsiteX19" fmla="*/ 1236133 w 1325033"/>
              <a:gd name="connsiteY19" fmla="*/ 114300 h 1272116"/>
              <a:gd name="connsiteX20" fmla="*/ 789517 w 1325033"/>
              <a:gd name="connsiteY20" fmla="*/ 120650 h 1272116"/>
              <a:gd name="connsiteX21" fmla="*/ 419100 w 1325033"/>
              <a:gd name="connsiteY21" fmla="*/ 495300 h 1272116"/>
              <a:gd name="connsiteX22" fmla="*/ 397933 w 1325033"/>
              <a:gd name="connsiteY22" fmla="*/ 683683 h 1272116"/>
              <a:gd name="connsiteX23" fmla="*/ 482600 w 1325033"/>
              <a:gd name="connsiteY23" fmla="*/ 776816 h 1272116"/>
              <a:gd name="connsiteX24" fmla="*/ 615950 w 1325033"/>
              <a:gd name="connsiteY24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62517 w 1325033"/>
              <a:gd name="connsiteY3" fmla="*/ 1166283 h 1272116"/>
              <a:gd name="connsiteX4" fmla="*/ 685800 w 1325033"/>
              <a:gd name="connsiteY4" fmla="*/ 1198033 h 1272116"/>
              <a:gd name="connsiteX5" fmla="*/ 660400 w 1325033"/>
              <a:gd name="connsiteY5" fmla="*/ 1272116 h 1272116"/>
              <a:gd name="connsiteX6" fmla="*/ 541867 w 1325033"/>
              <a:gd name="connsiteY6" fmla="*/ 1149350 h 1272116"/>
              <a:gd name="connsiteX7" fmla="*/ 450850 w 1325033"/>
              <a:gd name="connsiteY7" fmla="*/ 844550 h 1272116"/>
              <a:gd name="connsiteX8" fmla="*/ 0 w 1325033"/>
              <a:gd name="connsiteY8" fmla="*/ 573616 h 1272116"/>
              <a:gd name="connsiteX9" fmla="*/ 4233 w 1325033"/>
              <a:gd name="connsiteY9" fmla="*/ 349250 h 1272116"/>
              <a:gd name="connsiteX10" fmla="*/ 196850 w 1325033"/>
              <a:gd name="connsiteY10" fmla="*/ 137583 h 1272116"/>
              <a:gd name="connsiteX11" fmla="*/ 55033 w 1325033"/>
              <a:gd name="connsiteY11" fmla="*/ 345016 h 1272116"/>
              <a:gd name="connsiteX12" fmla="*/ 42333 w 1325033"/>
              <a:gd name="connsiteY12" fmla="*/ 552450 h 1272116"/>
              <a:gd name="connsiteX13" fmla="*/ 332317 w 1325033"/>
              <a:gd name="connsiteY13" fmla="*/ 679450 h 1272116"/>
              <a:gd name="connsiteX14" fmla="*/ 336550 w 1325033"/>
              <a:gd name="connsiteY14" fmla="*/ 452966 h 1272116"/>
              <a:gd name="connsiteX15" fmla="*/ 770467 w 1325033"/>
              <a:gd name="connsiteY15" fmla="*/ 67733 h 1272116"/>
              <a:gd name="connsiteX16" fmla="*/ 1257300 w 1325033"/>
              <a:gd name="connsiteY16" fmla="*/ 48683 h 1272116"/>
              <a:gd name="connsiteX17" fmla="*/ 1325033 w 1325033"/>
              <a:gd name="connsiteY17" fmla="*/ 0 h 1272116"/>
              <a:gd name="connsiteX18" fmla="*/ 1236133 w 1325033"/>
              <a:gd name="connsiteY18" fmla="*/ 114300 h 1272116"/>
              <a:gd name="connsiteX19" fmla="*/ 789517 w 1325033"/>
              <a:gd name="connsiteY19" fmla="*/ 120650 h 1272116"/>
              <a:gd name="connsiteX20" fmla="*/ 419100 w 1325033"/>
              <a:gd name="connsiteY20" fmla="*/ 495300 h 1272116"/>
              <a:gd name="connsiteX21" fmla="*/ 397933 w 1325033"/>
              <a:gd name="connsiteY21" fmla="*/ 683683 h 1272116"/>
              <a:gd name="connsiteX22" fmla="*/ 482600 w 1325033"/>
              <a:gd name="connsiteY22" fmla="*/ 776816 h 1272116"/>
              <a:gd name="connsiteX23" fmla="*/ 615950 w 1325033"/>
              <a:gd name="connsiteY23" fmla="*/ 999066 h 1272116"/>
              <a:gd name="connsiteX0" fmla="*/ 615950 w 1325033"/>
              <a:gd name="connsiteY0" fmla="*/ 999066 h 1272116"/>
              <a:gd name="connsiteX1" fmla="*/ 626533 w 1325033"/>
              <a:gd name="connsiteY1" fmla="*/ 1071033 h 1272116"/>
              <a:gd name="connsiteX2" fmla="*/ 641350 w 1325033"/>
              <a:gd name="connsiteY2" fmla="*/ 1126066 h 1272116"/>
              <a:gd name="connsiteX3" fmla="*/ 685800 w 1325033"/>
              <a:gd name="connsiteY3" fmla="*/ 1198033 h 1272116"/>
              <a:gd name="connsiteX4" fmla="*/ 660400 w 1325033"/>
              <a:gd name="connsiteY4" fmla="*/ 1272116 h 1272116"/>
              <a:gd name="connsiteX5" fmla="*/ 541867 w 1325033"/>
              <a:gd name="connsiteY5" fmla="*/ 1149350 h 1272116"/>
              <a:gd name="connsiteX6" fmla="*/ 450850 w 1325033"/>
              <a:gd name="connsiteY6" fmla="*/ 844550 h 1272116"/>
              <a:gd name="connsiteX7" fmla="*/ 0 w 1325033"/>
              <a:gd name="connsiteY7" fmla="*/ 573616 h 1272116"/>
              <a:gd name="connsiteX8" fmla="*/ 4233 w 1325033"/>
              <a:gd name="connsiteY8" fmla="*/ 349250 h 1272116"/>
              <a:gd name="connsiteX9" fmla="*/ 196850 w 1325033"/>
              <a:gd name="connsiteY9" fmla="*/ 137583 h 1272116"/>
              <a:gd name="connsiteX10" fmla="*/ 55033 w 1325033"/>
              <a:gd name="connsiteY10" fmla="*/ 345016 h 1272116"/>
              <a:gd name="connsiteX11" fmla="*/ 42333 w 1325033"/>
              <a:gd name="connsiteY11" fmla="*/ 552450 h 1272116"/>
              <a:gd name="connsiteX12" fmla="*/ 332317 w 1325033"/>
              <a:gd name="connsiteY12" fmla="*/ 679450 h 1272116"/>
              <a:gd name="connsiteX13" fmla="*/ 336550 w 1325033"/>
              <a:gd name="connsiteY13" fmla="*/ 452966 h 1272116"/>
              <a:gd name="connsiteX14" fmla="*/ 770467 w 1325033"/>
              <a:gd name="connsiteY14" fmla="*/ 67733 h 1272116"/>
              <a:gd name="connsiteX15" fmla="*/ 1257300 w 1325033"/>
              <a:gd name="connsiteY15" fmla="*/ 48683 h 1272116"/>
              <a:gd name="connsiteX16" fmla="*/ 1325033 w 1325033"/>
              <a:gd name="connsiteY16" fmla="*/ 0 h 1272116"/>
              <a:gd name="connsiteX17" fmla="*/ 1236133 w 1325033"/>
              <a:gd name="connsiteY17" fmla="*/ 114300 h 1272116"/>
              <a:gd name="connsiteX18" fmla="*/ 789517 w 1325033"/>
              <a:gd name="connsiteY18" fmla="*/ 120650 h 1272116"/>
              <a:gd name="connsiteX19" fmla="*/ 419100 w 1325033"/>
              <a:gd name="connsiteY19" fmla="*/ 495300 h 1272116"/>
              <a:gd name="connsiteX20" fmla="*/ 397933 w 1325033"/>
              <a:gd name="connsiteY20" fmla="*/ 683683 h 1272116"/>
              <a:gd name="connsiteX21" fmla="*/ 482600 w 1325033"/>
              <a:gd name="connsiteY21" fmla="*/ 776816 h 1272116"/>
              <a:gd name="connsiteX22" fmla="*/ 615950 w 1325033"/>
              <a:gd name="connsiteY22" fmla="*/ 999066 h 1272116"/>
              <a:gd name="connsiteX0" fmla="*/ 615950 w 1325033"/>
              <a:gd name="connsiteY0" fmla="*/ 99906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5950 w 1325033"/>
              <a:gd name="connsiteY21" fmla="*/ 999066 h 1272116"/>
              <a:gd name="connsiteX0" fmla="*/ 615950 w 1325033"/>
              <a:gd name="connsiteY0" fmla="*/ 99906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5950 w 1325033"/>
              <a:gd name="connsiteY21" fmla="*/ 999066 h 1272116"/>
              <a:gd name="connsiteX0" fmla="*/ 615950 w 1325033"/>
              <a:gd name="connsiteY0" fmla="*/ 99906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5950 w 1325033"/>
              <a:gd name="connsiteY21" fmla="*/ 999066 h 1272116"/>
              <a:gd name="connsiteX0" fmla="*/ 615950 w 1325033"/>
              <a:gd name="connsiteY0" fmla="*/ 99906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5950 w 1325033"/>
              <a:gd name="connsiteY21" fmla="*/ 999066 h 1272116"/>
              <a:gd name="connsiteX0" fmla="*/ 615950 w 1325033"/>
              <a:gd name="connsiteY0" fmla="*/ 99906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5950 w 1325033"/>
              <a:gd name="connsiteY21" fmla="*/ 999066 h 1272116"/>
              <a:gd name="connsiteX0" fmla="*/ 615950 w 1325033"/>
              <a:gd name="connsiteY0" fmla="*/ 99906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5950 w 1325033"/>
              <a:gd name="connsiteY21" fmla="*/ 999066 h 1272116"/>
              <a:gd name="connsiteX0" fmla="*/ 615950 w 1325033"/>
              <a:gd name="connsiteY0" fmla="*/ 99906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5950 w 1325033"/>
              <a:gd name="connsiteY21" fmla="*/ 999066 h 1272116"/>
              <a:gd name="connsiteX0" fmla="*/ 617538 w 1325033"/>
              <a:gd name="connsiteY0" fmla="*/ 9800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7538 w 1325033"/>
              <a:gd name="connsiteY21" fmla="*/ 980016 h 1272116"/>
              <a:gd name="connsiteX0" fmla="*/ 617538 w 1325033"/>
              <a:gd name="connsiteY0" fmla="*/ 9800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7538 w 1325033"/>
              <a:gd name="connsiteY21" fmla="*/ 980016 h 1272116"/>
              <a:gd name="connsiteX0" fmla="*/ 617538 w 1325033"/>
              <a:gd name="connsiteY0" fmla="*/ 9800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7538 w 1325033"/>
              <a:gd name="connsiteY21" fmla="*/ 980016 h 1272116"/>
              <a:gd name="connsiteX0" fmla="*/ 617538 w 1325033"/>
              <a:gd name="connsiteY0" fmla="*/ 9800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482600 w 1325033"/>
              <a:gd name="connsiteY20" fmla="*/ 776816 h 1272116"/>
              <a:gd name="connsiteX21" fmla="*/ 617538 w 1325033"/>
              <a:gd name="connsiteY21" fmla="*/ 980016 h 1272116"/>
              <a:gd name="connsiteX0" fmla="*/ 617538 w 1325033"/>
              <a:gd name="connsiteY0" fmla="*/ 9800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28637 w 1325033"/>
              <a:gd name="connsiteY20" fmla="*/ 805391 h 1272116"/>
              <a:gd name="connsiteX21" fmla="*/ 617538 w 1325033"/>
              <a:gd name="connsiteY21" fmla="*/ 980016 h 1272116"/>
              <a:gd name="connsiteX0" fmla="*/ 617538 w 1325033"/>
              <a:gd name="connsiteY0" fmla="*/ 9800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28637 w 1325033"/>
              <a:gd name="connsiteY20" fmla="*/ 805391 h 1272116"/>
              <a:gd name="connsiteX21" fmla="*/ 617538 w 1325033"/>
              <a:gd name="connsiteY21" fmla="*/ 980016 h 1272116"/>
              <a:gd name="connsiteX0" fmla="*/ 617538 w 1325033"/>
              <a:gd name="connsiteY0" fmla="*/ 9800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7538 w 1325033"/>
              <a:gd name="connsiteY20" fmla="*/ 980016 h 1272116"/>
              <a:gd name="connsiteX0" fmla="*/ 592138 w 1325033"/>
              <a:gd name="connsiteY0" fmla="*/ 9038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2138 w 1325033"/>
              <a:gd name="connsiteY20" fmla="*/ 903816 h 1272116"/>
              <a:gd name="connsiteX0" fmla="*/ 592138 w 1325033"/>
              <a:gd name="connsiteY0" fmla="*/ 903816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2138 w 1325033"/>
              <a:gd name="connsiteY20" fmla="*/ 903816 h 1272116"/>
              <a:gd name="connsiteX0" fmla="*/ 571501 w 1325033"/>
              <a:gd name="connsiteY0" fmla="*/ 905404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71501 w 1325033"/>
              <a:gd name="connsiteY20" fmla="*/ 905404 h 1272116"/>
              <a:gd name="connsiteX0" fmla="*/ 571501 w 1325033"/>
              <a:gd name="connsiteY0" fmla="*/ 905404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71501 w 1325033"/>
              <a:gd name="connsiteY20" fmla="*/ 905404 h 1272116"/>
              <a:gd name="connsiteX0" fmla="*/ 571501 w 1325033"/>
              <a:gd name="connsiteY0" fmla="*/ 905404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71501 w 1325033"/>
              <a:gd name="connsiteY20" fmla="*/ 905404 h 1272116"/>
              <a:gd name="connsiteX0" fmla="*/ 571501 w 1325033"/>
              <a:gd name="connsiteY0" fmla="*/ 905404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79438 w 1325033"/>
              <a:gd name="connsiteY20" fmla="*/ 901171 h 1272116"/>
              <a:gd name="connsiteX21" fmla="*/ 571501 w 1325033"/>
              <a:gd name="connsiteY21" fmla="*/ 905404 h 1272116"/>
              <a:gd name="connsiteX0" fmla="*/ 579438 w 1325033"/>
              <a:gd name="connsiteY0" fmla="*/ 901171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79438 w 1325033"/>
              <a:gd name="connsiteY20" fmla="*/ 901171 h 1272116"/>
              <a:gd name="connsiteX0" fmla="*/ 579438 w 1325033"/>
              <a:gd name="connsiteY0" fmla="*/ 901171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79438 w 1325033"/>
              <a:gd name="connsiteY20" fmla="*/ 901171 h 1272116"/>
              <a:gd name="connsiteX0" fmla="*/ 608013 w 1325033"/>
              <a:gd name="connsiteY0" fmla="*/ 926571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08013 w 1325033"/>
              <a:gd name="connsiteY20" fmla="*/ 926571 h 1272116"/>
              <a:gd name="connsiteX0" fmla="*/ 595313 w 1325033"/>
              <a:gd name="connsiteY0" fmla="*/ 920221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595313 w 1325033"/>
              <a:gd name="connsiteY0" fmla="*/ 920221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595313 w 1325033"/>
              <a:gd name="connsiteY0" fmla="*/ 920221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595313 w 1325033"/>
              <a:gd name="connsiteY0" fmla="*/ 920221 h 1272116"/>
              <a:gd name="connsiteX1" fmla="*/ 641350 w 1325033"/>
              <a:gd name="connsiteY1" fmla="*/ 1126066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595313 w 1325033"/>
              <a:gd name="connsiteY0" fmla="*/ 920221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595313 w 1325033"/>
              <a:gd name="connsiteY0" fmla="*/ 920221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595313 w 1325033"/>
              <a:gd name="connsiteY0" fmla="*/ 920221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595313 w 1325033"/>
              <a:gd name="connsiteY0" fmla="*/ 920221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595313 w 1325033"/>
              <a:gd name="connsiteY0" fmla="*/ 920221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595313 w 1325033"/>
              <a:gd name="connsiteY20" fmla="*/ 920221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9517 w 1325033"/>
              <a:gd name="connsiteY17" fmla="*/ 120650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67292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67292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3167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3167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3167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3167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36133 w 1325033"/>
              <a:gd name="connsiteY16" fmla="*/ 114300 h 1272116"/>
              <a:gd name="connsiteX17" fmla="*/ 783167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48833 w 1325033"/>
              <a:gd name="connsiteY16" fmla="*/ 90487 h 1272116"/>
              <a:gd name="connsiteX17" fmla="*/ 783167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25033"/>
              <a:gd name="connsiteY0" fmla="*/ 966259 h 1272116"/>
              <a:gd name="connsiteX1" fmla="*/ 623887 w 1325033"/>
              <a:gd name="connsiteY1" fmla="*/ 1103841 h 1272116"/>
              <a:gd name="connsiteX2" fmla="*/ 685800 w 1325033"/>
              <a:gd name="connsiteY2" fmla="*/ 1198033 h 1272116"/>
              <a:gd name="connsiteX3" fmla="*/ 660400 w 1325033"/>
              <a:gd name="connsiteY3" fmla="*/ 1272116 h 1272116"/>
              <a:gd name="connsiteX4" fmla="*/ 541867 w 1325033"/>
              <a:gd name="connsiteY4" fmla="*/ 1149350 h 1272116"/>
              <a:gd name="connsiteX5" fmla="*/ 450850 w 1325033"/>
              <a:gd name="connsiteY5" fmla="*/ 844550 h 1272116"/>
              <a:gd name="connsiteX6" fmla="*/ 0 w 1325033"/>
              <a:gd name="connsiteY6" fmla="*/ 573616 h 1272116"/>
              <a:gd name="connsiteX7" fmla="*/ 4233 w 1325033"/>
              <a:gd name="connsiteY7" fmla="*/ 349250 h 1272116"/>
              <a:gd name="connsiteX8" fmla="*/ 196850 w 1325033"/>
              <a:gd name="connsiteY8" fmla="*/ 137583 h 1272116"/>
              <a:gd name="connsiteX9" fmla="*/ 55033 w 1325033"/>
              <a:gd name="connsiteY9" fmla="*/ 345016 h 1272116"/>
              <a:gd name="connsiteX10" fmla="*/ 42333 w 1325033"/>
              <a:gd name="connsiteY10" fmla="*/ 552450 h 1272116"/>
              <a:gd name="connsiteX11" fmla="*/ 332317 w 1325033"/>
              <a:gd name="connsiteY11" fmla="*/ 679450 h 1272116"/>
              <a:gd name="connsiteX12" fmla="*/ 336550 w 1325033"/>
              <a:gd name="connsiteY12" fmla="*/ 452966 h 1272116"/>
              <a:gd name="connsiteX13" fmla="*/ 770467 w 1325033"/>
              <a:gd name="connsiteY13" fmla="*/ 67733 h 1272116"/>
              <a:gd name="connsiteX14" fmla="*/ 1257300 w 1325033"/>
              <a:gd name="connsiteY14" fmla="*/ 48683 h 1272116"/>
              <a:gd name="connsiteX15" fmla="*/ 1325033 w 1325033"/>
              <a:gd name="connsiteY15" fmla="*/ 0 h 1272116"/>
              <a:gd name="connsiteX16" fmla="*/ 1248833 w 1325033"/>
              <a:gd name="connsiteY16" fmla="*/ 90487 h 1272116"/>
              <a:gd name="connsiteX17" fmla="*/ 783167 w 1325033"/>
              <a:gd name="connsiteY17" fmla="*/ 141287 h 1272116"/>
              <a:gd name="connsiteX18" fmla="*/ 419100 w 1325033"/>
              <a:gd name="connsiteY18" fmla="*/ 495300 h 1272116"/>
              <a:gd name="connsiteX19" fmla="*/ 397933 w 1325033"/>
              <a:gd name="connsiteY19" fmla="*/ 683683 h 1272116"/>
              <a:gd name="connsiteX20" fmla="*/ 614363 w 1325033"/>
              <a:gd name="connsiteY20" fmla="*/ 966259 h 1272116"/>
              <a:gd name="connsiteX0" fmla="*/ 614363 w 1385231"/>
              <a:gd name="connsiteY0" fmla="*/ 1020948 h 1326805"/>
              <a:gd name="connsiteX1" fmla="*/ 623887 w 1385231"/>
              <a:gd name="connsiteY1" fmla="*/ 1158530 h 1326805"/>
              <a:gd name="connsiteX2" fmla="*/ 685800 w 1385231"/>
              <a:gd name="connsiteY2" fmla="*/ 1252722 h 1326805"/>
              <a:gd name="connsiteX3" fmla="*/ 660400 w 1385231"/>
              <a:gd name="connsiteY3" fmla="*/ 1326805 h 1326805"/>
              <a:gd name="connsiteX4" fmla="*/ 541867 w 1385231"/>
              <a:gd name="connsiteY4" fmla="*/ 1204039 h 1326805"/>
              <a:gd name="connsiteX5" fmla="*/ 450850 w 1385231"/>
              <a:gd name="connsiteY5" fmla="*/ 899239 h 1326805"/>
              <a:gd name="connsiteX6" fmla="*/ 0 w 1385231"/>
              <a:gd name="connsiteY6" fmla="*/ 628305 h 1326805"/>
              <a:gd name="connsiteX7" fmla="*/ 4233 w 1385231"/>
              <a:gd name="connsiteY7" fmla="*/ 403939 h 1326805"/>
              <a:gd name="connsiteX8" fmla="*/ 196850 w 1385231"/>
              <a:gd name="connsiteY8" fmla="*/ 192272 h 1326805"/>
              <a:gd name="connsiteX9" fmla="*/ 55033 w 1385231"/>
              <a:gd name="connsiteY9" fmla="*/ 399705 h 1326805"/>
              <a:gd name="connsiteX10" fmla="*/ 42333 w 1385231"/>
              <a:gd name="connsiteY10" fmla="*/ 607139 h 1326805"/>
              <a:gd name="connsiteX11" fmla="*/ 332317 w 1385231"/>
              <a:gd name="connsiteY11" fmla="*/ 734139 h 1326805"/>
              <a:gd name="connsiteX12" fmla="*/ 336550 w 1385231"/>
              <a:gd name="connsiteY12" fmla="*/ 507655 h 1326805"/>
              <a:gd name="connsiteX13" fmla="*/ 770467 w 1385231"/>
              <a:gd name="connsiteY13" fmla="*/ 122422 h 1326805"/>
              <a:gd name="connsiteX14" fmla="*/ 1257300 w 1385231"/>
              <a:gd name="connsiteY14" fmla="*/ 103372 h 1326805"/>
              <a:gd name="connsiteX15" fmla="*/ 1325033 w 1385231"/>
              <a:gd name="connsiteY15" fmla="*/ 54689 h 1326805"/>
              <a:gd name="connsiteX16" fmla="*/ 1248833 w 1385231"/>
              <a:gd name="connsiteY16" fmla="*/ 145176 h 1326805"/>
              <a:gd name="connsiteX17" fmla="*/ 783167 w 1385231"/>
              <a:gd name="connsiteY17" fmla="*/ 195976 h 1326805"/>
              <a:gd name="connsiteX18" fmla="*/ 419100 w 1385231"/>
              <a:gd name="connsiteY18" fmla="*/ 549989 h 1326805"/>
              <a:gd name="connsiteX19" fmla="*/ 397933 w 1385231"/>
              <a:gd name="connsiteY19" fmla="*/ 738372 h 1326805"/>
              <a:gd name="connsiteX20" fmla="*/ 614363 w 1385231"/>
              <a:gd name="connsiteY20" fmla="*/ 1020948 h 1326805"/>
              <a:gd name="connsiteX0" fmla="*/ 614363 w 1385231"/>
              <a:gd name="connsiteY0" fmla="*/ 1020948 h 1326805"/>
              <a:gd name="connsiteX1" fmla="*/ 623887 w 1385231"/>
              <a:gd name="connsiteY1" fmla="*/ 1158530 h 1326805"/>
              <a:gd name="connsiteX2" fmla="*/ 685800 w 1385231"/>
              <a:gd name="connsiteY2" fmla="*/ 1252722 h 1326805"/>
              <a:gd name="connsiteX3" fmla="*/ 660400 w 1385231"/>
              <a:gd name="connsiteY3" fmla="*/ 1326805 h 1326805"/>
              <a:gd name="connsiteX4" fmla="*/ 541867 w 1385231"/>
              <a:gd name="connsiteY4" fmla="*/ 1204039 h 1326805"/>
              <a:gd name="connsiteX5" fmla="*/ 450850 w 1385231"/>
              <a:gd name="connsiteY5" fmla="*/ 899239 h 1326805"/>
              <a:gd name="connsiteX6" fmla="*/ 0 w 1385231"/>
              <a:gd name="connsiteY6" fmla="*/ 628305 h 1326805"/>
              <a:gd name="connsiteX7" fmla="*/ 4233 w 1385231"/>
              <a:gd name="connsiteY7" fmla="*/ 403939 h 1326805"/>
              <a:gd name="connsiteX8" fmla="*/ 196850 w 1385231"/>
              <a:gd name="connsiteY8" fmla="*/ 192272 h 1326805"/>
              <a:gd name="connsiteX9" fmla="*/ 55033 w 1385231"/>
              <a:gd name="connsiteY9" fmla="*/ 399705 h 1326805"/>
              <a:gd name="connsiteX10" fmla="*/ 42333 w 1385231"/>
              <a:gd name="connsiteY10" fmla="*/ 607139 h 1326805"/>
              <a:gd name="connsiteX11" fmla="*/ 332317 w 1385231"/>
              <a:gd name="connsiteY11" fmla="*/ 734139 h 1326805"/>
              <a:gd name="connsiteX12" fmla="*/ 336550 w 1385231"/>
              <a:gd name="connsiteY12" fmla="*/ 507655 h 1326805"/>
              <a:gd name="connsiteX13" fmla="*/ 770467 w 1385231"/>
              <a:gd name="connsiteY13" fmla="*/ 122422 h 1326805"/>
              <a:gd name="connsiteX14" fmla="*/ 1257300 w 1385231"/>
              <a:gd name="connsiteY14" fmla="*/ 103372 h 1326805"/>
              <a:gd name="connsiteX15" fmla="*/ 1325033 w 1385231"/>
              <a:gd name="connsiteY15" fmla="*/ 54689 h 1326805"/>
              <a:gd name="connsiteX16" fmla="*/ 1248833 w 1385231"/>
              <a:gd name="connsiteY16" fmla="*/ 145176 h 1326805"/>
              <a:gd name="connsiteX17" fmla="*/ 783167 w 1385231"/>
              <a:gd name="connsiteY17" fmla="*/ 195976 h 1326805"/>
              <a:gd name="connsiteX18" fmla="*/ 419100 w 1385231"/>
              <a:gd name="connsiteY18" fmla="*/ 549989 h 1326805"/>
              <a:gd name="connsiteX19" fmla="*/ 397933 w 1385231"/>
              <a:gd name="connsiteY19" fmla="*/ 738372 h 1326805"/>
              <a:gd name="connsiteX20" fmla="*/ 614363 w 1385231"/>
              <a:gd name="connsiteY20" fmla="*/ 1020948 h 1326805"/>
              <a:gd name="connsiteX0" fmla="*/ 614363 w 1389010"/>
              <a:gd name="connsiteY0" fmla="*/ 1020948 h 1326805"/>
              <a:gd name="connsiteX1" fmla="*/ 623887 w 1389010"/>
              <a:gd name="connsiteY1" fmla="*/ 1158530 h 1326805"/>
              <a:gd name="connsiteX2" fmla="*/ 685800 w 1389010"/>
              <a:gd name="connsiteY2" fmla="*/ 1252722 h 1326805"/>
              <a:gd name="connsiteX3" fmla="*/ 660400 w 1389010"/>
              <a:gd name="connsiteY3" fmla="*/ 1326805 h 1326805"/>
              <a:gd name="connsiteX4" fmla="*/ 541867 w 1389010"/>
              <a:gd name="connsiteY4" fmla="*/ 1204039 h 1326805"/>
              <a:gd name="connsiteX5" fmla="*/ 450850 w 1389010"/>
              <a:gd name="connsiteY5" fmla="*/ 899239 h 1326805"/>
              <a:gd name="connsiteX6" fmla="*/ 0 w 1389010"/>
              <a:gd name="connsiteY6" fmla="*/ 628305 h 1326805"/>
              <a:gd name="connsiteX7" fmla="*/ 4233 w 1389010"/>
              <a:gd name="connsiteY7" fmla="*/ 403939 h 1326805"/>
              <a:gd name="connsiteX8" fmla="*/ 196850 w 1389010"/>
              <a:gd name="connsiteY8" fmla="*/ 192272 h 1326805"/>
              <a:gd name="connsiteX9" fmla="*/ 55033 w 1389010"/>
              <a:gd name="connsiteY9" fmla="*/ 399705 h 1326805"/>
              <a:gd name="connsiteX10" fmla="*/ 42333 w 1389010"/>
              <a:gd name="connsiteY10" fmla="*/ 607139 h 1326805"/>
              <a:gd name="connsiteX11" fmla="*/ 332317 w 1389010"/>
              <a:gd name="connsiteY11" fmla="*/ 734139 h 1326805"/>
              <a:gd name="connsiteX12" fmla="*/ 336550 w 1389010"/>
              <a:gd name="connsiteY12" fmla="*/ 507655 h 1326805"/>
              <a:gd name="connsiteX13" fmla="*/ 770467 w 1389010"/>
              <a:gd name="connsiteY13" fmla="*/ 122422 h 1326805"/>
              <a:gd name="connsiteX14" fmla="*/ 1257300 w 1389010"/>
              <a:gd name="connsiteY14" fmla="*/ 103372 h 1326805"/>
              <a:gd name="connsiteX15" fmla="*/ 1329795 w 1389010"/>
              <a:gd name="connsiteY15" fmla="*/ 54689 h 1326805"/>
              <a:gd name="connsiteX16" fmla="*/ 1248833 w 1389010"/>
              <a:gd name="connsiteY16" fmla="*/ 145176 h 1326805"/>
              <a:gd name="connsiteX17" fmla="*/ 783167 w 1389010"/>
              <a:gd name="connsiteY17" fmla="*/ 195976 h 1326805"/>
              <a:gd name="connsiteX18" fmla="*/ 419100 w 1389010"/>
              <a:gd name="connsiteY18" fmla="*/ 549989 h 1326805"/>
              <a:gd name="connsiteX19" fmla="*/ 397933 w 1389010"/>
              <a:gd name="connsiteY19" fmla="*/ 738372 h 1326805"/>
              <a:gd name="connsiteX20" fmla="*/ 614363 w 1389010"/>
              <a:gd name="connsiteY20" fmla="*/ 1020948 h 1326805"/>
              <a:gd name="connsiteX0" fmla="*/ 614363 w 1384836"/>
              <a:gd name="connsiteY0" fmla="*/ 1024344 h 1330201"/>
              <a:gd name="connsiteX1" fmla="*/ 623887 w 1384836"/>
              <a:gd name="connsiteY1" fmla="*/ 1161926 h 1330201"/>
              <a:gd name="connsiteX2" fmla="*/ 685800 w 1384836"/>
              <a:gd name="connsiteY2" fmla="*/ 1256118 h 1330201"/>
              <a:gd name="connsiteX3" fmla="*/ 660400 w 1384836"/>
              <a:gd name="connsiteY3" fmla="*/ 1330201 h 1330201"/>
              <a:gd name="connsiteX4" fmla="*/ 541867 w 1384836"/>
              <a:gd name="connsiteY4" fmla="*/ 1207435 h 1330201"/>
              <a:gd name="connsiteX5" fmla="*/ 450850 w 1384836"/>
              <a:gd name="connsiteY5" fmla="*/ 902635 h 1330201"/>
              <a:gd name="connsiteX6" fmla="*/ 0 w 1384836"/>
              <a:gd name="connsiteY6" fmla="*/ 631701 h 1330201"/>
              <a:gd name="connsiteX7" fmla="*/ 4233 w 1384836"/>
              <a:gd name="connsiteY7" fmla="*/ 407335 h 1330201"/>
              <a:gd name="connsiteX8" fmla="*/ 196850 w 1384836"/>
              <a:gd name="connsiteY8" fmla="*/ 195668 h 1330201"/>
              <a:gd name="connsiteX9" fmla="*/ 55033 w 1384836"/>
              <a:gd name="connsiteY9" fmla="*/ 403101 h 1330201"/>
              <a:gd name="connsiteX10" fmla="*/ 42333 w 1384836"/>
              <a:gd name="connsiteY10" fmla="*/ 610535 h 1330201"/>
              <a:gd name="connsiteX11" fmla="*/ 332317 w 1384836"/>
              <a:gd name="connsiteY11" fmla="*/ 737535 h 1330201"/>
              <a:gd name="connsiteX12" fmla="*/ 336550 w 1384836"/>
              <a:gd name="connsiteY12" fmla="*/ 511051 h 1330201"/>
              <a:gd name="connsiteX13" fmla="*/ 770467 w 1384836"/>
              <a:gd name="connsiteY13" fmla="*/ 125818 h 1330201"/>
              <a:gd name="connsiteX14" fmla="*/ 1257300 w 1384836"/>
              <a:gd name="connsiteY14" fmla="*/ 106768 h 1330201"/>
              <a:gd name="connsiteX15" fmla="*/ 1329795 w 1384836"/>
              <a:gd name="connsiteY15" fmla="*/ 58085 h 1330201"/>
              <a:gd name="connsiteX16" fmla="*/ 1248833 w 1384836"/>
              <a:gd name="connsiteY16" fmla="*/ 148572 h 1330201"/>
              <a:gd name="connsiteX17" fmla="*/ 783167 w 1384836"/>
              <a:gd name="connsiteY17" fmla="*/ 199372 h 1330201"/>
              <a:gd name="connsiteX18" fmla="*/ 419100 w 1384836"/>
              <a:gd name="connsiteY18" fmla="*/ 553385 h 1330201"/>
              <a:gd name="connsiteX19" fmla="*/ 397933 w 1384836"/>
              <a:gd name="connsiteY19" fmla="*/ 741768 h 1330201"/>
              <a:gd name="connsiteX20" fmla="*/ 614363 w 1384836"/>
              <a:gd name="connsiteY20" fmla="*/ 1024344 h 1330201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257300 w 1391795"/>
              <a:gd name="connsiteY14" fmla="*/ 9998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257300 w 1391795"/>
              <a:gd name="connsiteY14" fmla="*/ 9998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257300 w 1391795"/>
              <a:gd name="connsiteY14" fmla="*/ 9998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169987 w 1391795"/>
              <a:gd name="connsiteY14" fmla="*/ 1063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169987 w 1391795"/>
              <a:gd name="connsiteY14" fmla="*/ 1063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70467 w 1391795"/>
              <a:gd name="connsiteY13" fmla="*/ 119037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03792 w 1391795"/>
              <a:gd name="connsiteY13" fmla="*/ 155550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03792 w 1391795"/>
              <a:gd name="connsiteY13" fmla="*/ 155550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03792 w 1391795"/>
              <a:gd name="connsiteY13" fmla="*/ 155550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26017 w 1391795"/>
              <a:gd name="connsiteY13" fmla="*/ 160313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26017 w 1391795"/>
              <a:gd name="connsiteY13" fmla="*/ 160313 h 1323420"/>
              <a:gd name="connsiteX14" fmla="*/ 1141412 w 1391795"/>
              <a:gd name="connsiteY14" fmla="*/ 126974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26017 w 1391795"/>
              <a:gd name="connsiteY13" fmla="*/ 160313 h 1323420"/>
              <a:gd name="connsiteX14" fmla="*/ 1138237 w 1391795"/>
              <a:gd name="connsiteY14" fmla="*/ 1190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26017 w 1391795"/>
              <a:gd name="connsiteY13" fmla="*/ 160313 h 1323420"/>
              <a:gd name="connsiteX14" fmla="*/ 1138237 w 1391795"/>
              <a:gd name="connsiteY14" fmla="*/ 1190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26017 w 1391795"/>
              <a:gd name="connsiteY13" fmla="*/ 160313 h 1323420"/>
              <a:gd name="connsiteX14" fmla="*/ 1138237 w 1391795"/>
              <a:gd name="connsiteY14" fmla="*/ 1190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726017 w 1391795"/>
              <a:gd name="connsiteY13" fmla="*/ 160313 h 1323420"/>
              <a:gd name="connsiteX14" fmla="*/ 1138237 w 1391795"/>
              <a:gd name="connsiteY14" fmla="*/ 1190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69838 h 1323420"/>
              <a:gd name="connsiteX14" fmla="*/ 1138237 w 1391795"/>
              <a:gd name="connsiteY14" fmla="*/ 1190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69838 h 1323420"/>
              <a:gd name="connsiteX14" fmla="*/ 1138237 w 1391795"/>
              <a:gd name="connsiteY14" fmla="*/ 1190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2679 w 1391795"/>
              <a:gd name="connsiteY13" fmla="*/ 176188 h 1323420"/>
              <a:gd name="connsiteX14" fmla="*/ 1138237 w 1391795"/>
              <a:gd name="connsiteY14" fmla="*/ 1190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38237 w 1391795"/>
              <a:gd name="connsiteY14" fmla="*/ 119037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83167 w 1391795"/>
              <a:gd name="connsiteY17" fmla="*/ 19259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46654 w 1391795"/>
              <a:gd name="connsiteY17" fmla="*/ 21164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46654 w 1391795"/>
              <a:gd name="connsiteY17" fmla="*/ 21164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46654 w 1391795"/>
              <a:gd name="connsiteY17" fmla="*/ 211641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37129 w 1391795"/>
              <a:gd name="connsiteY17" fmla="*/ 222754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10142 w 1391795"/>
              <a:gd name="connsiteY17" fmla="*/ 233867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11730 w 1391795"/>
              <a:gd name="connsiteY17" fmla="*/ 246567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36550 w 1391795"/>
              <a:gd name="connsiteY12" fmla="*/ 5042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49250 w 1391795"/>
              <a:gd name="connsiteY12" fmla="*/ 509033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57188 w 1391795"/>
              <a:gd name="connsiteY12" fmla="*/ 509033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57188 w 1391795"/>
              <a:gd name="connsiteY12" fmla="*/ 509033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63538 w 1391795"/>
              <a:gd name="connsiteY12" fmla="*/ 513795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42333 w 1391795"/>
              <a:gd name="connsiteY10" fmla="*/ 603754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4363 w 1391795"/>
              <a:gd name="connsiteY0" fmla="*/ 1017563 h 1323420"/>
              <a:gd name="connsiteX1" fmla="*/ 623887 w 1391795"/>
              <a:gd name="connsiteY1" fmla="*/ 1155145 h 1323420"/>
              <a:gd name="connsiteX2" fmla="*/ 685800 w 1391795"/>
              <a:gd name="connsiteY2" fmla="*/ 1249337 h 1323420"/>
              <a:gd name="connsiteX3" fmla="*/ 660400 w 1391795"/>
              <a:gd name="connsiteY3" fmla="*/ 1323420 h 1323420"/>
              <a:gd name="connsiteX4" fmla="*/ 541867 w 1391795"/>
              <a:gd name="connsiteY4" fmla="*/ 1200654 h 1323420"/>
              <a:gd name="connsiteX5" fmla="*/ 450850 w 1391795"/>
              <a:gd name="connsiteY5" fmla="*/ 895854 h 1323420"/>
              <a:gd name="connsiteX6" fmla="*/ 0 w 1391795"/>
              <a:gd name="connsiteY6" fmla="*/ 624920 h 1323420"/>
              <a:gd name="connsiteX7" fmla="*/ 4233 w 1391795"/>
              <a:gd name="connsiteY7" fmla="*/ 400554 h 1323420"/>
              <a:gd name="connsiteX8" fmla="*/ 196850 w 1391795"/>
              <a:gd name="connsiteY8" fmla="*/ 188887 h 1323420"/>
              <a:gd name="connsiteX9" fmla="*/ 55033 w 1391795"/>
              <a:gd name="connsiteY9" fmla="*/ 396320 h 1323420"/>
              <a:gd name="connsiteX10" fmla="*/ 66145 w 1391795"/>
              <a:gd name="connsiteY10" fmla="*/ 602167 h 1323420"/>
              <a:gd name="connsiteX11" fmla="*/ 332317 w 1391795"/>
              <a:gd name="connsiteY11" fmla="*/ 730754 h 1323420"/>
              <a:gd name="connsiteX12" fmla="*/ 365126 w 1391795"/>
              <a:gd name="connsiteY12" fmla="*/ 516970 h 1323420"/>
              <a:gd name="connsiteX13" fmla="*/ 699029 w 1391795"/>
              <a:gd name="connsiteY13" fmla="*/ 188888 h 1323420"/>
              <a:gd name="connsiteX14" fmla="*/ 1117599 w 1391795"/>
              <a:gd name="connsiteY14" fmla="*/ 123799 h 1323420"/>
              <a:gd name="connsiteX15" fmla="*/ 1329795 w 1391795"/>
              <a:gd name="connsiteY15" fmla="*/ 51304 h 1323420"/>
              <a:gd name="connsiteX16" fmla="*/ 1248833 w 1391795"/>
              <a:gd name="connsiteY16" fmla="*/ 141791 h 1323420"/>
              <a:gd name="connsiteX17" fmla="*/ 708555 w 1391795"/>
              <a:gd name="connsiteY17" fmla="*/ 243392 h 1323420"/>
              <a:gd name="connsiteX18" fmla="*/ 419100 w 1391795"/>
              <a:gd name="connsiteY18" fmla="*/ 546604 h 1323420"/>
              <a:gd name="connsiteX19" fmla="*/ 397933 w 1391795"/>
              <a:gd name="connsiteY19" fmla="*/ 734987 h 1323420"/>
              <a:gd name="connsiteX20" fmla="*/ 614363 w 1391795"/>
              <a:gd name="connsiteY20" fmla="*/ 1017563 h 1323420"/>
              <a:gd name="connsiteX0" fmla="*/ 617310 w 1394742"/>
              <a:gd name="connsiteY0" fmla="*/ 1017563 h 1323420"/>
              <a:gd name="connsiteX1" fmla="*/ 626834 w 1394742"/>
              <a:gd name="connsiteY1" fmla="*/ 1155145 h 1323420"/>
              <a:gd name="connsiteX2" fmla="*/ 688747 w 1394742"/>
              <a:gd name="connsiteY2" fmla="*/ 1249337 h 1323420"/>
              <a:gd name="connsiteX3" fmla="*/ 663347 w 1394742"/>
              <a:gd name="connsiteY3" fmla="*/ 1323420 h 1323420"/>
              <a:gd name="connsiteX4" fmla="*/ 544814 w 1394742"/>
              <a:gd name="connsiteY4" fmla="*/ 1200654 h 1323420"/>
              <a:gd name="connsiteX5" fmla="*/ 453797 w 1394742"/>
              <a:gd name="connsiteY5" fmla="*/ 895854 h 1323420"/>
              <a:gd name="connsiteX6" fmla="*/ 2947 w 1394742"/>
              <a:gd name="connsiteY6" fmla="*/ 624920 h 1323420"/>
              <a:gd name="connsiteX7" fmla="*/ 7180 w 1394742"/>
              <a:gd name="connsiteY7" fmla="*/ 400554 h 1323420"/>
              <a:gd name="connsiteX8" fmla="*/ 199797 w 1394742"/>
              <a:gd name="connsiteY8" fmla="*/ 188887 h 1323420"/>
              <a:gd name="connsiteX9" fmla="*/ 57980 w 1394742"/>
              <a:gd name="connsiteY9" fmla="*/ 396320 h 1323420"/>
              <a:gd name="connsiteX10" fmla="*/ 69092 w 1394742"/>
              <a:gd name="connsiteY10" fmla="*/ 602167 h 1323420"/>
              <a:gd name="connsiteX11" fmla="*/ 335264 w 1394742"/>
              <a:gd name="connsiteY11" fmla="*/ 730754 h 1323420"/>
              <a:gd name="connsiteX12" fmla="*/ 368073 w 1394742"/>
              <a:gd name="connsiteY12" fmla="*/ 516970 h 1323420"/>
              <a:gd name="connsiteX13" fmla="*/ 701976 w 1394742"/>
              <a:gd name="connsiteY13" fmla="*/ 188888 h 1323420"/>
              <a:gd name="connsiteX14" fmla="*/ 1120546 w 1394742"/>
              <a:gd name="connsiteY14" fmla="*/ 123799 h 1323420"/>
              <a:gd name="connsiteX15" fmla="*/ 1332742 w 1394742"/>
              <a:gd name="connsiteY15" fmla="*/ 51304 h 1323420"/>
              <a:gd name="connsiteX16" fmla="*/ 1251780 w 1394742"/>
              <a:gd name="connsiteY16" fmla="*/ 141791 h 1323420"/>
              <a:gd name="connsiteX17" fmla="*/ 711502 w 1394742"/>
              <a:gd name="connsiteY17" fmla="*/ 243392 h 1323420"/>
              <a:gd name="connsiteX18" fmla="*/ 422047 w 1394742"/>
              <a:gd name="connsiteY18" fmla="*/ 546604 h 1323420"/>
              <a:gd name="connsiteX19" fmla="*/ 400880 w 1394742"/>
              <a:gd name="connsiteY19" fmla="*/ 734987 h 1323420"/>
              <a:gd name="connsiteX20" fmla="*/ 617310 w 1394742"/>
              <a:gd name="connsiteY20" fmla="*/ 1017563 h 1323420"/>
              <a:gd name="connsiteX0" fmla="*/ 617310 w 1394742"/>
              <a:gd name="connsiteY0" fmla="*/ 1017563 h 1323420"/>
              <a:gd name="connsiteX1" fmla="*/ 626834 w 1394742"/>
              <a:gd name="connsiteY1" fmla="*/ 1155145 h 1323420"/>
              <a:gd name="connsiteX2" fmla="*/ 688747 w 1394742"/>
              <a:gd name="connsiteY2" fmla="*/ 1249337 h 1323420"/>
              <a:gd name="connsiteX3" fmla="*/ 663347 w 1394742"/>
              <a:gd name="connsiteY3" fmla="*/ 1323420 h 1323420"/>
              <a:gd name="connsiteX4" fmla="*/ 544814 w 1394742"/>
              <a:gd name="connsiteY4" fmla="*/ 1200654 h 1323420"/>
              <a:gd name="connsiteX5" fmla="*/ 453797 w 1394742"/>
              <a:gd name="connsiteY5" fmla="*/ 895854 h 1323420"/>
              <a:gd name="connsiteX6" fmla="*/ 2947 w 1394742"/>
              <a:gd name="connsiteY6" fmla="*/ 624920 h 1323420"/>
              <a:gd name="connsiteX7" fmla="*/ 7180 w 1394742"/>
              <a:gd name="connsiteY7" fmla="*/ 400554 h 1323420"/>
              <a:gd name="connsiteX8" fmla="*/ 199797 w 1394742"/>
              <a:gd name="connsiteY8" fmla="*/ 188887 h 1323420"/>
              <a:gd name="connsiteX9" fmla="*/ 57980 w 1394742"/>
              <a:gd name="connsiteY9" fmla="*/ 396320 h 1323420"/>
              <a:gd name="connsiteX10" fmla="*/ 69092 w 1394742"/>
              <a:gd name="connsiteY10" fmla="*/ 602167 h 1323420"/>
              <a:gd name="connsiteX11" fmla="*/ 335264 w 1394742"/>
              <a:gd name="connsiteY11" fmla="*/ 730754 h 1323420"/>
              <a:gd name="connsiteX12" fmla="*/ 368073 w 1394742"/>
              <a:gd name="connsiteY12" fmla="*/ 516970 h 1323420"/>
              <a:gd name="connsiteX13" fmla="*/ 701976 w 1394742"/>
              <a:gd name="connsiteY13" fmla="*/ 188888 h 1323420"/>
              <a:gd name="connsiteX14" fmla="*/ 1120546 w 1394742"/>
              <a:gd name="connsiteY14" fmla="*/ 123799 h 1323420"/>
              <a:gd name="connsiteX15" fmla="*/ 1332742 w 1394742"/>
              <a:gd name="connsiteY15" fmla="*/ 51304 h 1323420"/>
              <a:gd name="connsiteX16" fmla="*/ 1251780 w 1394742"/>
              <a:gd name="connsiteY16" fmla="*/ 141791 h 1323420"/>
              <a:gd name="connsiteX17" fmla="*/ 711502 w 1394742"/>
              <a:gd name="connsiteY17" fmla="*/ 243392 h 1323420"/>
              <a:gd name="connsiteX18" fmla="*/ 422047 w 1394742"/>
              <a:gd name="connsiteY18" fmla="*/ 546604 h 1323420"/>
              <a:gd name="connsiteX19" fmla="*/ 400880 w 1394742"/>
              <a:gd name="connsiteY19" fmla="*/ 734987 h 1323420"/>
              <a:gd name="connsiteX20" fmla="*/ 617310 w 1394742"/>
              <a:gd name="connsiteY20" fmla="*/ 1017563 h 1323420"/>
              <a:gd name="connsiteX0" fmla="*/ 630078 w 1407510"/>
              <a:gd name="connsiteY0" fmla="*/ 1017563 h 1323420"/>
              <a:gd name="connsiteX1" fmla="*/ 639602 w 1407510"/>
              <a:gd name="connsiteY1" fmla="*/ 1155145 h 1323420"/>
              <a:gd name="connsiteX2" fmla="*/ 701515 w 1407510"/>
              <a:gd name="connsiteY2" fmla="*/ 1249337 h 1323420"/>
              <a:gd name="connsiteX3" fmla="*/ 676115 w 1407510"/>
              <a:gd name="connsiteY3" fmla="*/ 1323420 h 1323420"/>
              <a:gd name="connsiteX4" fmla="*/ 557582 w 1407510"/>
              <a:gd name="connsiteY4" fmla="*/ 1200654 h 1323420"/>
              <a:gd name="connsiteX5" fmla="*/ 466565 w 1407510"/>
              <a:gd name="connsiteY5" fmla="*/ 895854 h 1323420"/>
              <a:gd name="connsiteX6" fmla="*/ 15715 w 1407510"/>
              <a:gd name="connsiteY6" fmla="*/ 624920 h 1323420"/>
              <a:gd name="connsiteX7" fmla="*/ 19948 w 1407510"/>
              <a:gd name="connsiteY7" fmla="*/ 400554 h 1323420"/>
              <a:gd name="connsiteX8" fmla="*/ 212565 w 1407510"/>
              <a:gd name="connsiteY8" fmla="*/ 188887 h 1323420"/>
              <a:gd name="connsiteX9" fmla="*/ 70748 w 1407510"/>
              <a:gd name="connsiteY9" fmla="*/ 396320 h 1323420"/>
              <a:gd name="connsiteX10" fmla="*/ 81860 w 1407510"/>
              <a:gd name="connsiteY10" fmla="*/ 602167 h 1323420"/>
              <a:gd name="connsiteX11" fmla="*/ 348032 w 1407510"/>
              <a:gd name="connsiteY11" fmla="*/ 730754 h 1323420"/>
              <a:gd name="connsiteX12" fmla="*/ 380841 w 1407510"/>
              <a:gd name="connsiteY12" fmla="*/ 516970 h 1323420"/>
              <a:gd name="connsiteX13" fmla="*/ 714744 w 1407510"/>
              <a:gd name="connsiteY13" fmla="*/ 188888 h 1323420"/>
              <a:gd name="connsiteX14" fmla="*/ 1133314 w 1407510"/>
              <a:gd name="connsiteY14" fmla="*/ 123799 h 1323420"/>
              <a:gd name="connsiteX15" fmla="*/ 1345510 w 1407510"/>
              <a:gd name="connsiteY15" fmla="*/ 51304 h 1323420"/>
              <a:gd name="connsiteX16" fmla="*/ 1264548 w 1407510"/>
              <a:gd name="connsiteY16" fmla="*/ 141791 h 1323420"/>
              <a:gd name="connsiteX17" fmla="*/ 724270 w 1407510"/>
              <a:gd name="connsiteY17" fmla="*/ 243392 h 1323420"/>
              <a:gd name="connsiteX18" fmla="*/ 434815 w 1407510"/>
              <a:gd name="connsiteY18" fmla="*/ 546604 h 1323420"/>
              <a:gd name="connsiteX19" fmla="*/ 413648 w 1407510"/>
              <a:gd name="connsiteY19" fmla="*/ 734987 h 1323420"/>
              <a:gd name="connsiteX20" fmla="*/ 630078 w 1407510"/>
              <a:gd name="connsiteY20" fmla="*/ 1017563 h 1323420"/>
              <a:gd name="connsiteX0" fmla="*/ 615306 w 1392738"/>
              <a:gd name="connsiteY0" fmla="*/ 1017563 h 1323420"/>
              <a:gd name="connsiteX1" fmla="*/ 624830 w 1392738"/>
              <a:gd name="connsiteY1" fmla="*/ 1155145 h 1323420"/>
              <a:gd name="connsiteX2" fmla="*/ 686743 w 1392738"/>
              <a:gd name="connsiteY2" fmla="*/ 1249337 h 1323420"/>
              <a:gd name="connsiteX3" fmla="*/ 661343 w 1392738"/>
              <a:gd name="connsiteY3" fmla="*/ 1323420 h 1323420"/>
              <a:gd name="connsiteX4" fmla="*/ 542810 w 1392738"/>
              <a:gd name="connsiteY4" fmla="*/ 1200654 h 1323420"/>
              <a:gd name="connsiteX5" fmla="*/ 451793 w 1392738"/>
              <a:gd name="connsiteY5" fmla="*/ 895854 h 1323420"/>
              <a:gd name="connsiteX6" fmla="*/ 37455 w 1392738"/>
              <a:gd name="connsiteY6" fmla="*/ 634445 h 1323420"/>
              <a:gd name="connsiteX7" fmla="*/ 5176 w 1392738"/>
              <a:gd name="connsiteY7" fmla="*/ 400554 h 1323420"/>
              <a:gd name="connsiteX8" fmla="*/ 197793 w 1392738"/>
              <a:gd name="connsiteY8" fmla="*/ 188887 h 1323420"/>
              <a:gd name="connsiteX9" fmla="*/ 55976 w 1392738"/>
              <a:gd name="connsiteY9" fmla="*/ 396320 h 1323420"/>
              <a:gd name="connsiteX10" fmla="*/ 67088 w 1392738"/>
              <a:gd name="connsiteY10" fmla="*/ 602167 h 1323420"/>
              <a:gd name="connsiteX11" fmla="*/ 333260 w 1392738"/>
              <a:gd name="connsiteY11" fmla="*/ 730754 h 1323420"/>
              <a:gd name="connsiteX12" fmla="*/ 366069 w 1392738"/>
              <a:gd name="connsiteY12" fmla="*/ 516970 h 1323420"/>
              <a:gd name="connsiteX13" fmla="*/ 699972 w 1392738"/>
              <a:gd name="connsiteY13" fmla="*/ 188888 h 1323420"/>
              <a:gd name="connsiteX14" fmla="*/ 1118542 w 1392738"/>
              <a:gd name="connsiteY14" fmla="*/ 123799 h 1323420"/>
              <a:gd name="connsiteX15" fmla="*/ 1330738 w 1392738"/>
              <a:gd name="connsiteY15" fmla="*/ 51304 h 1323420"/>
              <a:gd name="connsiteX16" fmla="*/ 1249776 w 1392738"/>
              <a:gd name="connsiteY16" fmla="*/ 141791 h 1323420"/>
              <a:gd name="connsiteX17" fmla="*/ 709498 w 1392738"/>
              <a:gd name="connsiteY17" fmla="*/ 243392 h 1323420"/>
              <a:gd name="connsiteX18" fmla="*/ 420043 w 1392738"/>
              <a:gd name="connsiteY18" fmla="*/ 546604 h 1323420"/>
              <a:gd name="connsiteX19" fmla="*/ 398876 w 1392738"/>
              <a:gd name="connsiteY19" fmla="*/ 734987 h 1323420"/>
              <a:gd name="connsiteX20" fmla="*/ 615306 w 1392738"/>
              <a:gd name="connsiteY20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44119 w 1394047"/>
              <a:gd name="connsiteY4" fmla="*/ 1200654 h 1323420"/>
              <a:gd name="connsiteX5" fmla="*/ 453102 w 1394047"/>
              <a:gd name="connsiteY5" fmla="*/ 895854 h 1323420"/>
              <a:gd name="connsiteX6" fmla="*/ 38764 w 1394047"/>
              <a:gd name="connsiteY6" fmla="*/ 634445 h 1323420"/>
              <a:gd name="connsiteX7" fmla="*/ 6485 w 1394047"/>
              <a:gd name="connsiteY7" fmla="*/ 400554 h 1323420"/>
              <a:gd name="connsiteX8" fmla="*/ 199102 w 1394047"/>
              <a:gd name="connsiteY8" fmla="*/ 188887 h 1323420"/>
              <a:gd name="connsiteX9" fmla="*/ 57285 w 1394047"/>
              <a:gd name="connsiteY9" fmla="*/ 396320 h 1323420"/>
              <a:gd name="connsiteX10" fmla="*/ 68397 w 1394047"/>
              <a:gd name="connsiteY10" fmla="*/ 602167 h 1323420"/>
              <a:gd name="connsiteX11" fmla="*/ 334569 w 1394047"/>
              <a:gd name="connsiteY11" fmla="*/ 730754 h 1323420"/>
              <a:gd name="connsiteX12" fmla="*/ 367378 w 1394047"/>
              <a:gd name="connsiteY12" fmla="*/ 516970 h 1323420"/>
              <a:gd name="connsiteX13" fmla="*/ 701281 w 1394047"/>
              <a:gd name="connsiteY13" fmla="*/ 188888 h 1323420"/>
              <a:gd name="connsiteX14" fmla="*/ 1119851 w 1394047"/>
              <a:gd name="connsiteY14" fmla="*/ 123799 h 1323420"/>
              <a:gd name="connsiteX15" fmla="*/ 1332047 w 1394047"/>
              <a:gd name="connsiteY15" fmla="*/ 51304 h 1323420"/>
              <a:gd name="connsiteX16" fmla="*/ 1251085 w 1394047"/>
              <a:gd name="connsiteY16" fmla="*/ 141791 h 1323420"/>
              <a:gd name="connsiteX17" fmla="*/ 710807 w 1394047"/>
              <a:gd name="connsiteY17" fmla="*/ 243392 h 1323420"/>
              <a:gd name="connsiteX18" fmla="*/ 421352 w 1394047"/>
              <a:gd name="connsiteY18" fmla="*/ 546604 h 1323420"/>
              <a:gd name="connsiteX19" fmla="*/ 400185 w 1394047"/>
              <a:gd name="connsiteY19" fmla="*/ 734987 h 1323420"/>
              <a:gd name="connsiteX20" fmla="*/ 616615 w 1394047"/>
              <a:gd name="connsiteY20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44119 w 1394047"/>
              <a:gd name="connsiteY4" fmla="*/ 1200654 h 1323420"/>
              <a:gd name="connsiteX5" fmla="*/ 453102 w 1394047"/>
              <a:gd name="connsiteY5" fmla="*/ 895854 h 1323420"/>
              <a:gd name="connsiteX6" fmla="*/ 38764 w 1394047"/>
              <a:gd name="connsiteY6" fmla="*/ 634445 h 1323420"/>
              <a:gd name="connsiteX7" fmla="*/ 6485 w 1394047"/>
              <a:gd name="connsiteY7" fmla="*/ 400554 h 1323420"/>
              <a:gd name="connsiteX8" fmla="*/ 199102 w 1394047"/>
              <a:gd name="connsiteY8" fmla="*/ 188887 h 1323420"/>
              <a:gd name="connsiteX9" fmla="*/ 57285 w 1394047"/>
              <a:gd name="connsiteY9" fmla="*/ 396320 h 1323420"/>
              <a:gd name="connsiteX10" fmla="*/ 68397 w 1394047"/>
              <a:gd name="connsiteY10" fmla="*/ 602167 h 1323420"/>
              <a:gd name="connsiteX11" fmla="*/ 334569 w 1394047"/>
              <a:gd name="connsiteY11" fmla="*/ 730754 h 1323420"/>
              <a:gd name="connsiteX12" fmla="*/ 367378 w 1394047"/>
              <a:gd name="connsiteY12" fmla="*/ 516970 h 1323420"/>
              <a:gd name="connsiteX13" fmla="*/ 701281 w 1394047"/>
              <a:gd name="connsiteY13" fmla="*/ 188888 h 1323420"/>
              <a:gd name="connsiteX14" fmla="*/ 1119851 w 1394047"/>
              <a:gd name="connsiteY14" fmla="*/ 123799 h 1323420"/>
              <a:gd name="connsiteX15" fmla="*/ 1332047 w 1394047"/>
              <a:gd name="connsiteY15" fmla="*/ 51304 h 1323420"/>
              <a:gd name="connsiteX16" fmla="*/ 1251085 w 1394047"/>
              <a:gd name="connsiteY16" fmla="*/ 141791 h 1323420"/>
              <a:gd name="connsiteX17" fmla="*/ 710807 w 1394047"/>
              <a:gd name="connsiteY17" fmla="*/ 243392 h 1323420"/>
              <a:gd name="connsiteX18" fmla="*/ 421352 w 1394047"/>
              <a:gd name="connsiteY18" fmla="*/ 546604 h 1323420"/>
              <a:gd name="connsiteX19" fmla="*/ 400185 w 1394047"/>
              <a:gd name="connsiteY19" fmla="*/ 734987 h 1323420"/>
              <a:gd name="connsiteX20" fmla="*/ 616615 w 1394047"/>
              <a:gd name="connsiteY20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44119 w 1394047"/>
              <a:gd name="connsiteY4" fmla="*/ 1200654 h 1323420"/>
              <a:gd name="connsiteX5" fmla="*/ 494377 w 1394047"/>
              <a:gd name="connsiteY5" fmla="*/ 956179 h 1323420"/>
              <a:gd name="connsiteX6" fmla="*/ 38764 w 1394047"/>
              <a:gd name="connsiteY6" fmla="*/ 634445 h 1323420"/>
              <a:gd name="connsiteX7" fmla="*/ 6485 w 1394047"/>
              <a:gd name="connsiteY7" fmla="*/ 400554 h 1323420"/>
              <a:gd name="connsiteX8" fmla="*/ 199102 w 1394047"/>
              <a:gd name="connsiteY8" fmla="*/ 188887 h 1323420"/>
              <a:gd name="connsiteX9" fmla="*/ 57285 w 1394047"/>
              <a:gd name="connsiteY9" fmla="*/ 396320 h 1323420"/>
              <a:gd name="connsiteX10" fmla="*/ 68397 w 1394047"/>
              <a:gd name="connsiteY10" fmla="*/ 602167 h 1323420"/>
              <a:gd name="connsiteX11" fmla="*/ 334569 w 1394047"/>
              <a:gd name="connsiteY11" fmla="*/ 730754 h 1323420"/>
              <a:gd name="connsiteX12" fmla="*/ 367378 w 1394047"/>
              <a:gd name="connsiteY12" fmla="*/ 516970 h 1323420"/>
              <a:gd name="connsiteX13" fmla="*/ 701281 w 1394047"/>
              <a:gd name="connsiteY13" fmla="*/ 188888 h 1323420"/>
              <a:gd name="connsiteX14" fmla="*/ 1119851 w 1394047"/>
              <a:gd name="connsiteY14" fmla="*/ 123799 h 1323420"/>
              <a:gd name="connsiteX15" fmla="*/ 1332047 w 1394047"/>
              <a:gd name="connsiteY15" fmla="*/ 51304 h 1323420"/>
              <a:gd name="connsiteX16" fmla="*/ 1251085 w 1394047"/>
              <a:gd name="connsiteY16" fmla="*/ 141791 h 1323420"/>
              <a:gd name="connsiteX17" fmla="*/ 710807 w 1394047"/>
              <a:gd name="connsiteY17" fmla="*/ 243392 h 1323420"/>
              <a:gd name="connsiteX18" fmla="*/ 421352 w 1394047"/>
              <a:gd name="connsiteY18" fmla="*/ 546604 h 1323420"/>
              <a:gd name="connsiteX19" fmla="*/ 400185 w 1394047"/>
              <a:gd name="connsiteY19" fmla="*/ 734987 h 1323420"/>
              <a:gd name="connsiteX20" fmla="*/ 616615 w 1394047"/>
              <a:gd name="connsiteY20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44119 w 1394047"/>
              <a:gd name="connsiteY4" fmla="*/ 1200654 h 1323420"/>
              <a:gd name="connsiteX5" fmla="*/ 494377 w 1394047"/>
              <a:gd name="connsiteY5" fmla="*/ 956179 h 1323420"/>
              <a:gd name="connsiteX6" fmla="*/ 38764 w 1394047"/>
              <a:gd name="connsiteY6" fmla="*/ 634445 h 1323420"/>
              <a:gd name="connsiteX7" fmla="*/ 6485 w 1394047"/>
              <a:gd name="connsiteY7" fmla="*/ 400554 h 1323420"/>
              <a:gd name="connsiteX8" fmla="*/ 199102 w 1394047"/>
              <a:gd name="connsiteY8" fmla="*/ 188887 h 1323420"/>
              <a:gd name="connsiteX9" fmla="*/ 57285 w 1394047"/>
              <a:gd name="connsiteY9" fmla="*/ 396320 h 1323420"/>
              <a:gd name="connsiteX10" fmla="*/ 68397 w 1394047"/>
              <a:gd name="connsiteY10" fmla="*/ 602167 h 1323420"/>
              <a:gd name="connsiteX11" fmla="*/ 334569 w 1394047"/>
              <a:gd name="connsiteY11" fmla="*/ 730754 h 1323420"/>
              <a:gd name="connsiteX12" fmla="*/ 367378 w 1394047"/>
              <a:gd name="connsiteY12" fmla="*/ 516970 h 1323420"/>
              <a:gd name="connsiteX13" fmla="*/ 701281 w 1394047"/>
              <a:gd name="connsiteY13" fmla="*/ 188888 h 1323420"/>
              <a:gd name="connsiteX14" fmla="*/ 1119851 w 1394047"/>
              <a:gd name="connsiteY14" fmla="*/ 123799 h 1323420"/>
              <a:gd name="connsiteX15" fmla="*/ 1332047 w 1394047"/>
              <a:gd name="connsiteY15" fmla="*/ 51304 h 1323420"/>
              <a:gd name="connsiteX16" fmla="*/ 1251085 w 1394047"/>
              <a:gd name="connsiteY16" fmla="*/ 141791 h 1323420"/>
              <a:gd name="connsiteX17" fmla="*/ 710807 w 1394047"/>
              <a:gd name="connsiteY17" fmla="*/ 243392 h 1323420"/>
              <a:gd name="connsiteX18" fmla="*/ 421352 w 1394047"/>
              <a:gd name="connsiteY18" fmla="*/ 546604 h 1323420"/>
              <a:gd name="connsiteX19" fmla="*/ 400185 w 1394047"/>
              <a:gd name="connsiteY19" fmla="*/ 734987 h 1323420"/>
              <a:gd name="connsiteX20" fmla="*/ 616615 w 1394047"/>
              <a:gd name="connsiteY20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44119 w 1394047"/>
              <a:gd name="connsiteY4" fmla="*/ 1200654 h 1323420"/>
              <a:gd name="connsiteX5" fmla="*/ 494377 w 1394047"/>
              <a:gd name="connsiteY5" fmla="*/ 956179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44119 w 1394047"/>
              <a:gd name="connsiteY4" fmla="*/ 1200654 h 1323420"/>
              <a:gd name="connsiteX5" fmla="*/ 494377 w 1394047"/>
              <a:gd name="connsiteY5" fmla="*/ 956179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494377 w 1394047"/>
              <a:gd name="connsiteY5" fmla="*/ 956179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494377 w 1394047"/>
              <a:gd name="connsiteY5" fmla="*/ 956179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494377 w 1394047"/>
              <a:gd name="connsiteY5" fmla="*/ 956179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494377 w 1394047"/>
              <a:gd name="connsiteY5" fmla="*/ 956179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494377 w 1394047"/>
              <a:gd name="connsiteY5" fmla="*/ 956179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26127 w 1394047"/>
              <a:gd name="connsiteY5" fmla="*/ 970467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26127 w 1394047"/>
              <a:gd name="connsiteY5" fmla="*/ 970467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26127 w 1394047"/>
              <a:gd name="connsiteY5" fmla="*/ 970467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26127 w 1394047"/>
              <a:gd name="connsiteY5" fmla="*/ 970467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26127 w 1394047"/>
              <a:gd name="connsiteY5" fmla="*/ 970467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26127 w 1394047"/>
              <a:gd name="connsiteY5" fmla="*/ 970467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26127 w 1394047"/>
              <a:gd name="connsiteY5" fmla="*/ 970467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31419 w 1394047"/>
              <a:gd name="connsiteY4" fmla="*/ 1143504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59994 w 1394047"/>
              <a:gd name="connsiteY4" fmla="*/ 1172079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59994 w 1394047"/>
              <a:gd name="connsiteY4" fmla="*/ 1172079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59994 w 1394047"/>
              <a:gd name="connsiteY4" fmla="*/ 1172079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59994 w 1394047"/>
              <a:gd name="connsiteY4" fmla="*/ 1172079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59994 w 1394047"/>
              <a:gd name="connsiteY4" fmla="*/ 1172079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59994 w 1394047"/>
              <a:gd name="connsiteY4" fmla="*/ 1172079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64757 w 1394047"/>
              <a:gd name="connsiteY4" fmla="*/ 1194304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64757 w 1394047"/>
              <a:gd name="connsiteY4" fmla="*/ 1194304 h 1323420"/>
              <a:gd name="connsiteX5" fmla="*/ 553115 w 1394047"/>
              <a:gd name="connsiteY5" fmla="*/ 979992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626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8397 w 1394047"/>
              <a:gd name="connsiteY11" fmla="*/ 6021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57285 w 1394047"/>
              <a:gd name="connsiteY11" fmla="*/ 58787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57285 w 1394047"/>
              <a:gd name="connsiteY11" fmla="*/ 58787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57285 w 1394047"/>
              <a:gd name="connsiteY11" fmla="*/ 58787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00554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3635 w 1394047"/>
              <a:gd name="connsiteY11" fmla="*/ 59422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3635 w 1394047"/>
              <a:gd name="connsiteY11" fmla="*/ 59422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96320 h 1323420"/>
              <a:gd name="connsiteX11" fmla="*/ 63635 w 1394047"/>
              <a:gd name="connsiteY11" fmla="*/ 59422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63635 w 1394047"/>
              <a:gd name="connsiteY11" fmla="*/ 59422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63635 w 1394047"/>
              <a:gd name="connsiteY11" fmla="*/ 59422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47760 w 1394047"/>
              <a:gd name="connsiteY11" fmla="*/ 58152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47760 w 1394047"/>
              <a:gd name="connsiteY11" fmla="*/ 58152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47760 w 1394047"/>
              <a:gd name="connsiteY11" fmla="*/ 581529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710807 w 1394047"/>
              <a:gd name="connsiteY18" fmla="*/ 24339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669532 w 1394047"/>
              <a:gd name="connsiteY18" fmla="*/ 275142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12407 w 1394047"/>
              <a:gd name="connsiteY18" fmla="*/ 21640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12407 w 1394047"/>
              <a:gd name="connsiteY18" fmla="*/ 21640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12407 w 1394047"/>
              <a:gd name="connsiteY18" fmla="*/ 21640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75907 w 1394047"/>
              <a:gd name="connsiteY18" fmla="*/ 183067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75907 w 1394047"/>
              <a:gd name="connsiteY18" fmla="*/ 183067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75907 w 1394047"/>
              <a:gd name="connsiteY18" fmla="*/ 183067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75907 w 1394047"/>
              <a:gd name="connsiteY18" fmla="*/ 183067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75907 w 1394047"/>
              <a:gd name="connsiteY18" fmla="*/ 183067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98132 w 1394047"/>
              <a:gd name="connsiteY18" fmla="*/ 15925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96544 w 1394047"/>
              <a:gd name="connsiteY18" fmla="*/ 17195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96544 w 1394047"/>
              <a:gd name="connsiteY18" fmla="*/ 17195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920357 w 1394047"/>
              <a:gd name="connsiteY18" fmla="*/ 17830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936232 w 1394047"/>
              <a:gd name="connsiteY18" fmla="*/ 16560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936232 w 1394047"/>
              <a:gd name="connsiteY18" fmla="*/ 16560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936232 w 1394047"/>
              <a:gd name="connsiteY18" fmla="*/ 16560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98132 w 1394047"/>
              <a:gd name="connsiteY18" fmla="*/ 175130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98132 w 1394047"/>
              <a:gd name="connsiteY18" fmla="*/ 175130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98132 w 1394047"/>
              <a:gd name="connsiteY18" fmla="*/ 175130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47332 w 1394047"/>
              <a:gd name="connsiteY18" fmla="*/ 178305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  <a:gd name="connsiteX0" fmla="*/ 616615 w 1394047"/>
              <a:gd name="connsiteY0" fmla="*/ 1017563 h 1323420"/>
              <a:gd name="connsiteX1" fmla="*/ 626139 w 1394047"/>
              <a:gd name="connsiteY1" fmla="*/ 1155145 h 1323420"/>
              <a:gd name="connsiteX2" fmla="*/ 688052 w 1394047"/>
              <a:gd name="connsiteY2" fmla="*/ 1249337 h 1323420"/>
              <a:gd name="connsiteX3" fmla="*/ 688052 w 1394047"/>
              <a:gd name="connsiteY3" fmla="*/ 1323420 h 1323420"/>
              <a:gd name="connsiteX4" fmla="*/ 564757 w 1394047"/>
              <a:gd name="connsiteY4" fmla="*/ 1194304 h 1323420"/>
              <a:gd name="connsiteX5" fmla="*/ 535653 w 1394047"/>
              <a:gd name="connsiteY5" fmla="*/ 984755 h 1323420"/>
              <a:gd name="connsiteX6" fmla="*/ 376902 w 1394047"/>
              <a:gd name="connsiteY6" fmla="*/ 830237 h 1323420"/>
              <a:gd name="connsiteX7" fmla="*/ 38764 w 1394047"/>
              <a:gd name="connsiteY7" fmla="*/ 634445 h 1323420"/>
              <a:gd name="connsiteX8" fmla="*/ 6485 w 1394047"/>
              <a:gd name="connsiteY8" fmla="*/ 422779 h 1323420"/>
              <a:gd name="connsiteX9" fmla="*/ 199102 w 1394047"/>
              <a:gd name="connsiteY9" fmla="*/ 188887 h 1323420"/>
              <a:gd name="connsiteX10" fmla="*/ 57285 w 1394047"/>
              <a:gd name="connsiteY10" fmla="*/ 377270 h 1323420"/>
              <a:gd name="connsiteX11" fmla="*/ 54110 w 1394047"/>
              <a:gd name="connsiteY11" fmla="*/ 576767 h 1323420"/>
              <a:gd name="connsiteX12" fmla="*/ 334569 w 1394047"/>
              <a:gd name="connsiteY12" fmla="*/ 730754 h 1323420"/>
              <a:gd name="connsiteX13" fmla="*/ 367378 w 1394047"/>
              <a:gd name="connsiteY13" fmla="*/ 516970 h 1323420"/>
              <a:gd name="connsiteX14" fmla="*/ 701281 w 1394047"/>
              <a:gd name="connsiteY14" fmla="*/ 188888 h 1323420"/>
              <a:gd name="connsiteX15" fmla="*/ 1119851 w 1394047"/>
              <a:gd name="connsiteY15" fmla="*/ 123799 h 1323420"/>
              <a:gd name="connsiteX16" fmla="*/ 1332047 w 1394047"/>
              <a:gd name="connsiteY16" fmla="*/ 51304 h 1323420"/>
              <a:gd name="connsiteX17" fmla="*/ 1251085 w 1394047"/>
              <a:gd name="connsiteY17" fmla="*/ 141791 h 1323420"/>
              <a:gd name="connsiteX18" fmla="*/ 852095 w 1394047"/>
              <a:gd name="connsiteY18" fmla="*/ 186243 h 1323420"/>
              <a:gd name="connsiteX19" fmla="*/ 421352 w 1394047"/>
              <a:gd name="connsiteY19" fmla="*/ 546604 h 1323420"/>
              <a:gd name="connsiteX20" fmla="*/ 400185 w 1394047"/>
              <a:gd name="connsiteY20" fmla="*/ 734987 h 1323420"/>
              <a:gd name="connsiteX21" fmla="*/ 616615 w 1394047"/>
              <a:gd name="connsiteY21" fmla="*/ 1017563 h 132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94047" h="1323420">
                <a:moveTo>
                  <a:pt x="616615" y="1017563"/>
                </a:moveTo>
                <a:cubicBezTo>
                  <a:pt x="634959" y="1094469"/>
                  <a:pt x="614233" y="1116516"/>
                  <a:pt x="626139" y="1155145"/>
                </a:cubicBezTo>
                <a:cubicBezTo>
                  <a:pt x="638045" y="1193774"/>
                  <a:pt x="642014" y="1212823"/>
                  <a:pt x="688052" y="1249337"/>
                </a:cubicBezTo>
                <a:cubicBezTo>
                  <a:pt x="731972" y="1266093"/>
                  <a:pt x="734619" y="1305076"/>
                  <a:pt x="688052" y="1323420"/>
                </a:cubicBezTo>
                <a:cubicBezTo>
                  <a:pt x="645896" y="1320598"/>
                  <a:pt x="581514" y="1306663"/>
                  <a:pt x="564757" y="1194304"/>
                </a:cubicBezTo>
                <a:cubicBezTo>
                  <a:pt x="565110" y="1127099"/>
                  <a:pt x="571813" y="1059897"/>
                  <a:pt x="535653" y="984755"/>
                </a:cubicBezTo>
                <a:cubicBezTo>
                  <a:pt x="502491" y="926458"/>
                  <a:pt x="452837" y="883859"/>
                  <a:pt x="376902" y="830237"/>
                </a:cubicBezTo>
                <a:cubicBezTo>
                  <a:pt x="264455" y="784552"/>
                  <a:pt x="96796" y="707911"/>
                  <a:pt x="38764" y="634445"/>
                </a:cubicBezTo>
                <a:cubicBezTo>
                  <a:pt x="487" y="580294"/>
                  <a:pt x="-7626" y="499155"/>
                  <a:pt x="6485" y="422779"/>
                </a:cubicBezTo>
                <a:cubicBezTo>
                  <a:pt x="35766" y="315710"/>
                  <a:pt x="134896" y="259443"/>
                  <a:pt x="199102" y="188887"/>
                </a:cubicBezTo>
                <a:cubicBezTo>
                  <a:pt x="151830" y="258031"/>
                  <a:pt x="88682" y="309713"/>
                  <a:pt x="57285" y="377270"/>
                </a:cubicBezTo>
                <a:cubicBezTo>
                  <a:pt x="30827" y="446415"/>
                  <a:pt x="32943" y="510797"/>
                  <a:pt x="54110" y="576767"/>
                </a:cubicBezTo>
                <a:cubicBezTo>
                  <a:pt x="88858" y="679425"/>
                  <a:pt x="304583" y="764621"/>
                  <a:pt x="334569" y="730754"/>
                </a:cubicBezTo>
                <a:cubicBezTo>
                  <a:pt x="335980" y="655259"/>
                  <a:pt x="311992" y="621040"/>
                  <a:pt x="367378" y="516970"/>
                </a:cubicBezTo>
                <a:cubicBezTo>
                  <a:pt x="449574" y="391206"/>
                  <a:pt x="547647" y="300365"/>
                  <a:pt x="701281" y="188888"/>
                </a:cubicBezTo>
                <a:cubicBezTo>
                  <a:pt x="816992" y="124859"/>
                  <a:pt x="966040" y="110040"/>
                  <a:pt x="1119851" y="123799"/>
                </a:cubicBezTo>
                <a:cubicBezTo>
                  <a:pt x="1183704" y="121858"/>
                  <a:pt x="1277720" y="107220"/>
                  <a:pt x="1332047" y="51304"/>
                </a:cubicBezTo>
                <a:cubicBezTo>
                  <a:pt x="1486564" y="-93158"/>
                  <a:pt x="1310881" y="110041"/>
                  <a:pt x="1251085" y="141791"/>
                </a:cubicBezTo>
                <a:cubicBezTo>
                  <a:pt x="1139784" y="187299"/>
                  <a:pt x="991973" y="151847"/>
                  <a:pt x="852095" y="186243"/>
                </a:cubicBezTo>
                <a:cubicBezTo>
                  <a:pt x="700050" y="217464"/>
                  <a:pt x="557525" y="361396"/>
                  <a:pt x="421352" y="546604"/>
                </a:cubicBezTo>
                <a:cubicBezTo>
                  <a:pt x="385721" y="604636"/>
                  <a:pt x="383429" y="642031"/>
                  <a:pt x="400185" y="734987"/>
                </a:cubicBezTo>
                <a:cubicBezTo>
                  <a:pt x="421616" y="824858"/>
                  <a:pt x="599858" y="900971"/>
                  <a:pt x="616615" y="101756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86F7B582-FAC0-4497-9755-F2BD5488E1E9}"/>
              </a:ext>
            </a:extLst>
          </p:cNvPr>
          <p:cNvGrpSpPr/>
          <p:nvPr/>
        </p:nvGrpSpPr>
        <p:grpSpPr>
          <a:xfrm>
            <a:off x="674041" y="6057900"/>
            <a:ext cx="1980132" cy="555154"/>
            <a:chOff x="674041" y="5905500"/>
            <a:chExt cx="1980132" cy="555154"/>
          </a:xfrm>
        </p:grpSpPr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2435FD3B-7612-44EE-8F74-27D4657DDE0B}"/>
                </a:ext>
              </a:extLst>
            </p:cNvPr>
            <p:cNvSpPr txBox="1"/>
            <p:nvPr/>
          </p:nvSpPr>
          <p:spPr>
            <a:xfrm>
              <a:off x="674041" y="6122100"/>
              <a:ext cx="1809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Vertebral artery</a:t>
              </a:r>
            </a:p>
          </p:txBody>
        </p:sp>
        <p:cxnSp>
          <p:nvCxnSpPr>
            <p:cNvPr id="57" name="Connettore diritto 56">
              <a:extLst>
                <a:ext uri="{FF2B5EF4-FFF2-40B4-BE49-F238E27FC236}">
                  <a16:creationId xmlns:a16="http://schemas.microsoft.com/office/drawing/2014/main" id="{460240CA-2CCF-4317-8F0D-B909287991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3922" y="5905500"/>
              <a:ext cx="550251" cy="2136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5388C836-9A97-4F57-BD57-985A88BD0105}"/>
              </a:ext>
            </a:extLst>
          </p:cNvPr>
          <p:cNvGrpSpPr/>
          <p:nvPr/>
        </p:nvGrpSpPr>
        <p:grpSpPr>
          <a:xfrm>
            <a:off x="3288726" y="3951146"/>
            <a:ext cx="2459198" cy="338554"/>
            <a:chOff x="204806" y="5837902"/>
            <a:chExt cx="2459198" cy="338554"/>
          </a:xfrm>
        </p:grpSpPr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3037861B-A740-446C-AC42-F097C57C6123}"/>
                </a:ext>
              </a:extLst>
            </p:cNvPr>
            <p:cNvSpPr txBox="1"/>
            <p:nvPr/>
          </p:nvSpPr>
          <p:spPr>
            <a:xfrm>
              <a:off x="854042" y="5837902"/>
              <a:ext cx="1809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Basilar artery</a:t>
              </a:r>
            </a:p>
          </p:txBody>
        </p: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CA23DCE3-FC72-417D-9E23-BA6554C814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806" y="6018993"/>
              <a:ext cx="6188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CF94286B-5B7A-448D-814B-2C0081818789}"/>
              </a:ext>
            </a:extLst>
          </p:cNvPr>
          <p:cNvGrpSpPr/>
          <p:nvPr/>
        </p:nvGrpSpPr>
        <p:grpSpPr>
          <a:xfrm>
            <a:off x="512713" y="3298489"/>
            <a:ext cx="2019456" cy="1070057"/>
            <a:chOff x="384175" y="5411906"/>
            <a:chExt cx="2019456" cy="1070057"/>
          </a:xfrm>
        </p:grpSpPr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7A978BE4-4DA8-4748-AAE6-B262C21AB7CD}"/>
                </a:ext>
              </a:extLst>
            </p:cNvPr>
            <p:cNvSpPr txBox="1"/>
            <p:nvPr/>
          </p:nvSpPr>
          <p:spPr>
            <a:xfrm>
              <a:off x="384175" y="5897188"/>
              <a:ext cx="1809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Posterior cerebral artery</a:t>
              </a:r>
            </a:p>
          </p:txBody>
        </p:sp>
        <p:cxnSp>
          <p:nvCxnSpPr>
            <p:cNvPr id="71" name="Connettore diritto 70">
              <a:extLst>
                <a:ext uri="{FF2B5EF4-FFF2-40B4-BE49-F238E27FC236}">
                  <a16:creationId xmlns:a16="http://schemas.microsoft.com/office/drawing/2014/main" id="{163E65EF-511D-4333-88AC-705F352EF7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8650" y="5411906"/>
              <a:ext cx="904981" cy="4594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2A2CE205-4515-450A-AA8E-4542FE08B5B3}"/>
              </a:ext>
            </a:extLst>
          </p:cNvPr>
          <p:cNvGrpSpPr/>
          <p:nvPr/>
        </p:nvGrpSpPr>
        <p:grpSpPr>
          <a:xfrm>
            <a:off x="3896839" y="2277861"/>
            <a:ext cx="2479212" cy="830997"/>
            <a:chOff x="237144" y="5802393"/>
            <a:chExt cx="2479212" cy="830997"/>
          </a:xfrm>
        </p:grpSpPr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E1CE8C67-378F-47F9-B828-A781B72FB316}"/>
                </a:ext>
              </a:extLst>
            </p:cNvPr>
            <p:cNvSpPr txBox="1"/>
            <p:nvPr/>
          </p:nvSpPr>
          <p:spPr>
            <a:xfrm>
              <a:off x="812543" y="5802393"/>
              <a:ext cx="1903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Posterior communicating artery</a:t>
              </a:r>
            </a:p>
          </p:txBody>
        </p:sp>
        <p:cxnSp>
          <p:nvCxnSpPr>
            <p:cNvPr id="77" name="Connettore diritto 76">
              <a:extLst>
                <a:ext uri="{FF2B5EF4-FFF2-40B4-BE49-F238E27FC236}">
                  <a16:creationId xmlns:a16="http://schemas.microsoft.com/office/drawing/2014/main" id="{61754FF1-9D21-4A59-8C58-0E37EA3FB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144" y="6229112"/>
              <a:ext cx="67845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56C20878-2E0E-45D1-98DB-50B503F7AFAE}"/>
              </a:ext>
            </a:extLst>
          </p:cNvPr>
          <p:cNvGrpSpPr/>
          <p:nvPr/>
        </p:nvGrpSpPr>
        <p:grpSpPr>
          <a:xfrm>
            <a:off x="819209" y="2175254"/>
            <a:ext cx="1898793" cy="874475"/>
            <a:chOff x="384175" y="5607488"/>
            <a:chExt cx="1898793" cy="874475"/>
          </a:xfrm>
        </p:grpSpPr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BA2101E2-5710-410E-8FEB-73316A935029}"/>
                </a:ext>
              </a:extLst>
            </p:cNvPr>
            <p:cNvSpPr txBox="1"/>
            <p:nvPr/>
          </p:nvSpPr>
          <p:spPr>
            <a:xfrm>
              <a:off x="384175" y="5897188"/>
              <a:ext cx="1809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Internal carotid artery</a:t>
              </a:r>
            </a:p>
          </p:txBody>
        </p:sp>
        <p:cxnSp>
          <p:nvCxnSpPr>
            <p:cNvPr id="83" name="Connettore diritto 82">
              <a:extLst>
                <a:ext uri="{FF2B5EF4-FFF2-40B4-BE49-F238E27FC236}">
                  <a16:creationId xmlns:a16="http://schemas.microsoft.com/office/drawing/2014/main" id="{85D10BBC-4B77-4749-8424-96EB9C40EF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9631" y="5607488"/>
              <a:ext cx="843337" cy="317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E9A1C8D3-CB3F-4541-85A6-D310172FA762}"/>
              </a:ext>
            </a:extLst>
          </p:cNvPr>
          <p:cNvGrpSpPr/>
          <p:nvPr/>
        </p:nvGrpSpPr>
        <p:grpSpPr>
          <a:xfrm>
            <a:off x="332747" y="990833"/>
            <a:ext cx="1809962" cy="957147"/>
            <a:chOff x="285149" y="5878305"/>
            <a:chExt cx="1809962" cy="957147"/>
          </a:xfrm>
        </p:grpSpPr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9C1ADC63-B6D6-4211-BD44-5ACF49BDF664}"/>
                </a:ext>
              </a:extLst>
            </p:cNvPr>
            <p:cNvSpPr txBox="1"/>
            <p:nvPr/>
          </p:nvSpPr>
          <p:spPr>
            <a:xfrm>
              <a:off x="285149" y="5878305"/>
              <a:ext cx="1809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Middle cerebral artery</a:t>
              </a:r>
            </a:p>
          </p:txBody>
        </p:sp>
        <p:cxnSp>
          <p:nvCxnSpPr>
            <p:cNvPr id="88" name="Connettore diritto 87">
              <a:extLst>
                <a:ext uri="{FF2B5EF4-FFF2-40B4-BE49-F238E27FC236}">
                  <a16:creationId xmlns:a16="http://schemas.microsoft.com/office/drawing/2014/main" id="{BD966775-C1F9-4A61-A131-952D9618EA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28714" y="6464469"/>
              <a:ext cx="466489" cy="3709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o 90">
            <a:extLst>
              <a:ext uri="{FF2B5EF4-FFF2-40B4-BE49-F238E27FC236}">
                <a16:creationId xmlns:a16="http://schemas.microsoft.com/office/drawing/2014/main" id="{889A743C-B337-4C1C-B924-F312B9382EDB}"/>
              </a:ext>
            </a:extLst>
          </p:cNvPr>
          <p:cNvGrpSpPr/>
          <p:nvPr/>
        </p:nvGrpSpPr>
        <p:grpSpPr>
          <a:xfrm>
            <a:off x="1756598" y="329434"/>
            <a:ext cx="1809962" cy="1172464"/>
            <a:chOff x="1253635" y="5909165"/>
            <a:chExt cx="1809962" cy="1172464"/>
          </a:xfrm>
        </p:grpSpPr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BE27B900-C634-4199-B3B2-20D9FFBAB49F}"/>
                </a:ext>
              </a:extLst>
            </p:cNvPr>
            <p:cNvSpPr txBox="1"/>
            <p:nvPr/>
          </p:nvSpPr>
          <p:spPr>
            <a:xfrm>
              <a:off x="1253635" y="5909165"/>
              <a:ext cx="1809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Anterior cerebral artery</a:t>
              </a:r>
            </a:p>
          </p:txBody>
        </p:sp>
        <p:cxnSp>
          <p:nvCxnSpPr>
            <p:cNvPr id="93" name="Connettore diritto 92">
              <a:extLst>
                <a:ext uri="{FF2B5EF4-FFF2-40B4-BE49-F238E27FC236}">
                  <a16:creationId xmlns:a16="http://schemas.microsoft.com/office/drawing/2014/main" id="{E89F56FC-5419-4387-B1A2-D399F2266FBD}"/>
                </a:ext>
              </a:extLst>
            </p:cNvPr>
            <p:cNvCxnSpPr>
              <a:cxnSpLocks/>
            </p:cNvCxnSpPr>
            <p:nvPr/>
          </p:nvCxnSpPr>
          <p:spPr>
            <a:xfrm>
              <a:off x="2232323" y="6473848"/>
              <a:ext cx="395116" cy="607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7EC4C70B-9568-49A5-BF0B-0774113F1753}"/>
              </a:ext>
            </a:extLst>
          </p:cNvPr>
          <p:cNvSpPr txBox="1"/>
          <p:nvPr/>
        </p:nvSpPr>
        <p:spPr>
          <a:xfrm>
            <a:off x="3866400" y="473745"/>
            <a:ext cx="190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Anterior communicating artery</a:t>
            </a:r>
          </a:p>
        </p:txBody>
      </p:sp>
      <p:cxnSp>
        <p:nvCxnSpPr>
          <p:cNvPr id="96" name="Connettore diritto 95">
            <a:extLst>
              <a:ext uri="{FF2B5EF4-FFF2-40B4-BE49-F238E27FC236}">
                <a16:creationId xmlns:a16="http://schemas.microsoft.com/office/drawing/2014/main" id="{31897410-29B1-4A5F-87D1-B6021EE42779}"/>
              </a:ext>
            </a:extLst>
          </p:cNvPr>
          <p:cNvCxnSpPr>
            <a:cxnSpLocks/>
          </p:cNvCxnSpPr>
          <p:nvPr/>
        </p:nvCxnSpPr>
        <p:spPr>
          <a:xfrm flipH="1">
            <a:off x="3288726" y="1046650"/>
            <a:ext cx="728604" cy="653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8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34" grpId="0" animBg="1"/>
      <p:bldP spid="5" grpId="0" animBg="1"/>
      <p:bldP spid="36" grpId="0" animBg="1"/>
      <p:bldP spid="39" grpId="0" animBg="1"/>
      <p:bldP spid="40" grpId="0" animBg="1"/>
      <p:bldP spid="42" grpId="0" animBg="1"/>
      <p:bldP spid="44" grpId="0" animBg="1"/>
      <p:bldP spid="45" grpId="0" animBg="1"/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tangolo 71">
            <a:extLst>
              <a:ext uri="{FF2B5EF4-FFF2-40B4-BE49-F238E27FC236}">
                <a16:creationId xmlns:a16="http://schemas.microsoft.com/office/drawing/2014/main" id="{F004266B-14CD-47FC-9887-7B237D22E1E2}"/>
              </a:ext>
            </a:extLst>
          </p:cNvPr>
          <p:cNvSpPr/>
          <p:nvPr/>
        </p:nvSpPr>
        <p:spPr>
          <a:xfrm>
            <a:off x="1920240" y="139674"/>
            <a:ext cx="8394192" cy="6517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0" name="Picture 2" descr="Stroke Classification | Bamford | Oxford | Geeky Medics">
            <a:extLst>
              <a:ext uri="{FF2B5EF4-FFF2-40B4-BE49-F238E27FC236}">
                <a16:creationId xmlns:a16="http://schemas.microsoft.com/office/drawing/2014/main" id="{1B6342A4-5370-48AF-A4EE-A8E7745E0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9"/>
          <a:stretch/>
        </p:blipFill>
        <p:spPr bwMode="auto">
          <a:xfrm>
            <a:off x="2286000" y="395288"/>
            <a:ext cx="7620000" cy="43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roke Classification | Bamford | Oxford | Geeky Medics">
            <a:extLst>
              <a:ext uri="{FF2B5EF4-FFF2-40B4-BE49-F238E27FC236}">
                <a16:creationId xmlns:a16="http://schemas.microsoft.com/office/drawing/2014/main" id="{256AC714-C32F-438F-8EA0-A80766AAD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0" t="72004"/>
          <a:stretch/>
        </p:blipFill>
        <p:spPr bwMode="auto">
          <a:xfrm>
            <a:off x="4603395" y="4892127"/>
            <a:ext cx="2910498" cy="15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21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tps://upload.medbullets.com/topic/113006/images/thalamus%20-%20moises%20dominguez.jpg"/>
          <p:cNvSpPr>
            <a:spLocks noChangeAspect="1" noChangeArrowheads="1"/>
          </p:cNvSpPr>
          <p:nvPr/>
        </p:nvSpPr>
        <p:spPr bwMode="auto">
          <a:xfrm>
            <a:off x="1524000" y="1"/>
            <a:ext cx="107442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07C9035-B96B-4530-A48D-B64F5EBAE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0" t="3343" r="4990" b="5214"/>
          <a:stretch/>
        </p:blipFill>
        <p:spPr>
          <a:xfrm>
            <a:off x="3698240" y="1402079"/>
            <a:ext cx="4795520" cy="3972561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DDEB0944-BFD4-4EB3-A4F4-0F6AF9FDCE4A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B143769E-A4D0-47C0-B91E-3E05A28BDC03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66D2D512-5B70-4503-B4AD-7ADC0A603B68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BCECE2DF-CF4C-48AC-B783-A89A0C69286F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81578327-3B7E-473B-B1BD-0DEAC1FE2566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3744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0" name="Picture 2" descr="cranial nerve | Definition &amp; Function | Britannica">
            <a:extLst>
              <a:ext uri="{FF2B5EF4-FFF2-40B4-BE49-F238E27FC236}">
                <a16:creationId xmlns:a16="http://schemas.microsoft.com/office/drawing/2014/main" id="{CDEC7E49-508C-4621-A523-CCC9BDDE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20" y="75552"/>
            <a:ext cx="10176751" cy="6757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CE552A-79A4-41E0-9302-475ABDD3A571}"/>
              </a:ext>
            </a:extLst>
          </p:cNvPr>
          <p:cNvSpPr txBox="1"/>
          <p:nvPr/>
        </p:nvSpPr>
        <p:spPr>
          <a:xfrm>
            <a:off x="1658253" y="2110725"/>
            <a:ext cx="8635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cranial nerves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10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3B8989-A58E-4583-A1FA-CC6E1425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46" y="1933584"/>
            <a:ext cx="981075" cy="111855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On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C9B214B-FEDB-4185-A260-37FA0C61A9C3}"/>
              </a:ext>
            </a:extLst>
          </p:cNvPr>
          <p:cNvSpPr txBox="1">
            <a:spLocks/>
          </p:cNvSpPr>
          <p:nvPr/>
        </p:nvSpPr>
        <p:spPr>
          <a:xfrm>
            <a:off x="1505193" y="1933584"/>
            <a:ext cx="253301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/>
              <a:t>Occasion</a:t>
            </a:r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619497A-9B0C-40B2-ACAA-A5BA4B582E65}"/>
              </a:ext>
            </a:extLst>
          </p:cNvPr>
          <p:cNvSpPr txBox="1">
            <a:spLocks/>
          </p:cNvSpPr>
          <p:nvPr/>
        </p:nvSpPr>
        <p:spPr>
          <a:xfrm>
            <a:off x="5254869" y="1933584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/>
              <a:t>Trusty</a:t>
            </a: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B15E4F2-5EF0-4B61-98A4-F0F33BB17BA2}"/>
              </a:ext>
            </a:extLst>
          </p:cNvPr>
          <p:cNvSpPr txBox="1">
            <a:spLocks/>
          </p:cNvSpPr>
          <p:nvPr/>
        </p:nvSpPr>
        <p:spPr>
          <a:xfrm>
            <a:off x="4008681" y="1933584"/>
            <a:ext cx="127571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/>
              <a:t>Our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1184CF1-DA16-43D6-ACF0-49DF2A950D8B}"/>
              </a:ext>
            </a:extLst>
          </p:cNvPr>
          <p:cNvSpPr txBox="1">
            <a:spLocks/>
          </p:cNvSpPr>
          <p:nvPr/>
        </p:nvSpPr>
        <p:spPr>
          <a:xfrm>
            <a:off x="6834431" y="1933584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Truck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F9B2460-7222-425A-AF09-24195CEA8A46}"/>
              </a:ext>
            </a:extLst>
          </p:cNvPr>
          <p:cNvSpPr txBox="1">
            <a:spLocks/>
          </p:cNvSpPr>
          <p:nvPr/>
        </p:nvSpPr>
        <p:spPr>
          <a:xfrm>
            <a:off x="4206166" y="2918786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Funny</a:t>
            </a:r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5ADCFD4-0814-4F36-966F-244C2FFDDCD0}"/>
              </a:ext>
            </a:extLst>
          </p:cNvPr>
          <p:cNvSpPr txBox="1">
            <a:spLocks/>
          </p:cNvSpPr>
          <p:nvPr/>
        </p:nvSpPr>
        <p:spPr>
          <a:xfrm>
            <a:off x="2865681" y="2918785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Acts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900771A-12E3-4C36-A835-383DC4BB8568}"/>
              </a:ext>
            </a:extLst>
          </p:cNvPr>
          <p:cNvSpPr txBox="1">
            <a:spLocks/>
          </p:cNvSpPr>
          <p:nvPr/>
        </p:nvSpPr>
        <p:spPr>
          <a:xfrm>
            <a:off x="880797" y="3903981"/>
            <a:ext cx="1259366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/>
              <a:t>Very</a:t>
            </a:r>
            <a:endParaRPr lang="it-IT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5547A30A-8B7A-4200-9F94-958E802A7663}"/>
              </a:ext>
            </a:extLst>
          </p:cNvPr>
          <p:cNvSpPr txBox="1">
            <a:spLocks/>
          </p:cNvSpPr>
          <p:nvPr/>
        </p:nvSpPr>
        <p:spPr>
          <a:xfrm>
            <a:off x="2010113" y="3903981"/>
            <a:ext cx="172799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Good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CAD8DA8-30D8-4813-B9DD-301EC0269034}"/>
              </a:ext>
            </a:extLst>
          </p:cNvPr>
          <p:cNvSpPr txBox="1">
            <a:spLocks/>
          </p:cNvSpPr>
          <p:nvPr/>
        </p:nvSpPr>
        <p:spPr>
          <a:xfrm>
            <a:off x="3608058" y="3903981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/>
              <a:t>Vehicle</a:t>
            </a:r>
            <a:r>
              <a:rPr lang="it-IT" dirty="0"/>
              <a:t> 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FF9DA79-899B-4723-B8F4-56C457C98313}"/>
              </a:ext>
            </a:extLst>
          </p:cNvPr>
          <p:cNvSpPr txBox="1">
            <a:spLocks/>
          </p:cNvSpPr>
          <p:nvPr/>
        </p:nvSpPr>
        <p:spPr>
          <a:xfrm>
            <a:off x="5162825" y="3903981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/>
              <a:t>Any</a:t>
            </a:r>
            <a:r>
              <a:rPr lang="it-IT" dirty="0"/>
              <a:t> 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D0E0DE6-2C9A-4AA0-B25C-88F84EBF9C80}"/>
              </a:ext>
            </a:extLst>
          </p:cNvPr>
          <p:cNvSpPr txBox="1">
            <a:spLocks/>
          </p:cNvSpPr>
          <p:nvPr/>
        </p:nvSpPr>
        <p:spPr>
          <a:xfrm>
            <a:off x="6422315" y="3903981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How </a:t>
            </a:r>
          </a:p>
        </p:txBody>
      </p:sp>
      <p:pic>
        <p:nvPicPr>
          <p:cNvPr id="16" name="Picture 2" descr="TRUSTY TRUCK #funny #lol #humor | Corrupt coloring book, Coloring books,  Kids coloring books">
            <a:extLst>
              <a:ext uri="{FF2B5EF4-FFF2-40B4-BE49-F238E27FC236}">
                <a16:creationId xmlns:a16="http://schemas.microsoft.com/office/drawing/2014/main" id="{29028CCF-0437-479D-8503-9180B9FCD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8" t="-2" r="-744" b="29871"/>
          <a:stretch/>
        </p:blipFill>
        <p:spPr bwMode="auto">
          <a:xfrm>
            <a:off x="8848649" y="1780836"/>
            <a:ext cx="3181269" cy="3347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52CE4945-10C0-4BAB-9F70-50396FEE0952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A53010DD-817D-44A1-842E-4C785CC33AC1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93F0726A-2B12-48FB-8515-D97E482BD930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0F1B9ED0-D678-4B02-9E2C-DEDA37FB5E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7FE61C01-2A67-4EE6-8C1E-8C1D0D34A06D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8919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3B8989-A58E-4583-A1FA-CC6E1425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31" y="491170"/>
            <a:ext cx="981075" cy="1023306"/>
          </a:xfrm>
        </p:spPr>
        <p:txBody>
          <a:bodyPr>
            <a:normAutofit/>
          </a:bodyPr>
          <a:lstStyle/>
          <a:p>
            <a:r>
              <a:rPr lang="it-IT" dirty="0"/>
              <a:t>O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n</a:t>
            </a:r>
          </a:p>
        </p:txBody>
      </p:sp>
      <p:pic>
        <p:nvPicPr>
          <p:cNvPr id="1026" name="Picture 2" descr="TRUSTY TRUCK #funny #lol #humor | Corrupt coloring book, Coloring books,  Kids coloring books">
            <a:extLst>
              <a:ext uri="{FF2B5EF4-FFF2-40B4-BE49-F238E27FC236}">
                <a16:creationId xmlns:a16="http://schemas.microsoft.com/office/drawing/2014/main" id="{13F9234D-C3F9-4A3F-BC53-5FA72C362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8" t="-2" r="-744" b="29871"/>
          <a:stretch/>
        </p:blipFill>
        <p:spPr bwMode="auto">
          <a:xfrm>
            <a:off x="8848649" y="1780836"/>
            <a:ext cx="3181269" cy="3347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EC9B214B-FEDB-4185-A260-37FA0C61A9C3}"/>
              </a:ext>
            </a:extLst>
          </p:cNvPr>
          <p:cNvSpPr txBox="1">
            <a:spLocks/>
          </p:cNvSpPr>
          <p:nvPr/>
        </p:nvSpPr>
        <p:spPr>
          <a:xfrm>
            <a:off x="1169831" y="1235547"/>
            <a:ext cx="2533015" cy="1023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O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ccasion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619497A-9B0C-40B2-ACAA-A5BA4B582E65}"/>
              </a:ext>
            </a:extLst>
          </p:cNvPr>
          <p:cNvSpPr txBox="1">
            <a:spLocks/>
          </p:cNvSpPr>
          <p:nvPr/>
        </p:nvSpPr>
        <p:spPr>
          <a:xfrm>
            <a:off x="1169831" y="2676687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T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rusty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1184CF1-DA16-43D6-ACF0-49DF2A950D8B}"/>
              </a:ext>
            </a:extLst>
          </p:cNvPr>
          <p:cNvSpPr txBox="1">
            <a:spLocks/>
          </p:cNvSpPr>
          <p:nvPr/>
        </p:nvSpPr>
        <p:spPr>
          <a:xfrm>
            <a:off x="1169831" y="3421068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ruck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B15E4F2-5EF0-4B61-98A4-F0F33BB17BA2}"/>
              </a:ext>
            </a:extLst>
          </p:cNvPr>
          <p:cNvSpPr txBox="1">
            <a:spLocks/>
          </p:cNvSpPr>
          <p:nvPr/>
        </p:nvSpPr>
        <p:spPr>
          <a:xfrm>
            <a:off x="1169831" y="1998981"/>
            <a:ext cx="1275715" cy="102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O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ur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F9B2460-7222-425A-AF09-24195CEA8A46}"/>
              </a:ext>
            </a:extLst>
          </p:cNvPr>
          <p:cNvSpPr txBox="1">
            <a:spLocks/>
          </p:cNvSpPr>
          <p:nvPr/>
        </p:nvSpPr>
        <p:spPr>
          <a:xfrm>
            <a:off x="1169831" y="4909828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F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unny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5ADCFD4-0814-4F36-966F-244C2FFDDCD0}"/>
              </a:ext>
            </a:extLst>
          </p:cNvPr>
          <p:cNvSpPr txBox="1">
            <a:spLocks/>
          </p:cNvSpPr>
          <p:nvPr/>
        </p:nvSpPr>
        <p:spPr>
          <a:xfrm>
            <a:off x="1169831" y="4165449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A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cts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900771A-12E3-4C36-A835-383DC4BB8568}"/>
              </a:ext>
            </a:extLst>
          </p:cNvPr>
          <p:cNvSpPr txBox="1">
            <a:spLocks/>
          </p:cNvSpPr>
          <p:nvPr/>
        </p:nvSpPr>
        <p:spPr>
          <a:xfrm>
            <a:off x="4861165" y="1208594"/>
            <a:ext cx="1259366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V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ery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5547A30A-8B7A-4200-9F94-958E802A7663}"/>
              </a:ext>
            </a:extLst>
          </p:cNvPr>
          <p:cNvSpPr txBox="1">
            <a:spLocks/>
          </p:cNvSpPr>
          <p:nvPr/>
        </p:nvSpPr>
        <p:spPr>
          <a:xfrm>
            <a:off x="4861165" y="1989996"/>
            <a:ext cx="172799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G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ood</a:t>
            </a:r>
            <a:r>
              <a:rPr lang="it-IT" dirty="0"/>
              <a:t>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CAD8DA8-30D8-4813-B9DD-301EC0269034}"/>
              </a:ext>
            </a:extLst>
          </p:cNvPr>
          <p:cNvSpPr txBox="1">
            <a:spLocks/>
          </p:cNvSpPr>
          <p:nvPr/>
        </p:nvSpPr>
        <p:spPr>
          <a:xfrm>
            <a:off x="4861165" y="2771398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V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ehicle</a:t>
            </a:r>
            <a:r>
              <a:rPr lang="it-IT" dirty="0"/>
              <a:t> 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FF9DA79-899B-4723-B8F4-56C457C98313}"/>
              </a:ext>
            </a:extLst>
          </p:cNvPr>
          <p:cNvSpPr txBox="1">
            <a:spLocks/>
          </p:cNvSpPr>
          <p:nvPr/>
        </p:nvSpPr>
        <p:spPr>
          <a:xfrm>
            <a:off x="4861165" y="3552800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A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ny</a:t>
            </a:r>
            <a:r>
              <a:rPr lang="it-IT" dirty="0"/>
              <a:t> 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D0E0DE6-2C9A-4AA0-B25C-88F84EBF9C80}"/>
              </a:ext>
            </a:extLst>
          </p:cNvPr>
          <p:cNvSpPr txBox="1">
            <a:spLocks/>
          </p:cNvSpPr>
          <p:nvPr/>
        </p:nvSpPr>
        <p:spPr>
          <a:xfrm>
            <a:off x="4861165" y="4353250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H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ow</a:t>
            </a:r>
            <a:r>
              <a:rPr lang="it-IT" dirty="0"/>
              <a:t> 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4EE0852-CA47-4441-87A4-BFDA6337BB97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11FECAB8-6032-438F-A777-183B81C3C552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E15FE5A2-58F9-4455-9C72-0C59A1E6B8A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C186FABF-D6CD-40E7-B897-A5651CDECAD7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77AE2232-11C4-4D93-8CF0-1898C5F6AA2D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802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3B8989-A58E-4583-A1FA-CC6E1425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31" y="491170"/>
            <a:ext cx="981075" cy="1023306"/>
          </a:xfrm>
        </p:spPr>
        <p:txBody>
          <a:bodyPr>
            <a:normAutofit/>
          </a:bodyPr>
          <a:lstStyle/>
          <a:p>
            <a:r>
              <a:rPr lang="it-IT" dirty="0"/>
              <a:t>O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 descr="TRUSTY TRUCK #funny #lol #humor | Corrupt coloring book, Coloring books,  Kids coloring books">
            <a:extLst>
              <a:ext uri="{FF2B5EF4-FFF2-40B4-BE49-F238E27FC236}">
                <a16:creationId xmlns:a16="http://schemas.microsoft.com/office/drawing/2014/main" id="{13F9234D-C3F9-4A3F-BC53-5FA72C362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8" t="-2" r="-744" b="29871"/>
          <a:stretch/>
        </p:blipFill>
        <p:spPr bwMode="auto">
          <a:xfrm>
            <a:off x="8848649" y="1780836"/>
            <a:ext cx="3181269" cy="3347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EC9B214B-FEDB-4185-A260-37FA0C61A9C3}"/>
              </a:ext>
            </a:extLst>
          </p:cNvPr>
          <p:cNvSpPr txBox="1">
            <a:spLocks/>
          </p:cNvSpPr>
          <p:nvPr/>
        </p:nvSpPr>
        <p:spPr>
          <a:xfrm>
            <a:off x="1169831" y="1235547"/>
            <a:ext cx="2533015" cy="1023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O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619497A-9B0C-40B2-ACAA-A5BA4B582E65}"/>
              </a:ext>
            </a:extLst>
          </p:cNvPr>
          <p:cNvSpPr txBox="1">
            <a:spLocks/>
          </p:cNvSpPr>
          <p:nvPr/>
        </p:nvSpPr>
        <p:spPr>
          <a:xfrm>
            <a:off x="1169831" y="2676687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1184CF1-DA16-43D6-ACF0-49DF2A950D8B}"/>
              </a:ext>
            </a:extLst>
          </p:cNvPr>
          <p:cNvSpPr txBox="1">
            <a:spLocks/>
          </p:cNvSpPr>
          <p:nvPr/>
        </p:nvSpPr>
        <p:spPr>
          <a:xfrm>
            <a:off x="1169831" y="3421068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B15E4F2-5EF0-4B61-98A4-F0F33BB17BA2}"/>
              </a:ext>
            </a:extLst>
          </p:cNvPr>
          <p:cNvSpPr txBox="1">
            <a:spLocks/>
          </p:cNvSpPr>
          <p:nvPr/>
        </p:nvSpPr>
        <p:spPr>
          <a:xfrm>
            <a:off x="1169831" y="1998981"/>
            <a:ext cx="1275715" cy="102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O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F9B2460-7222-425A-AF09-24195CEA8A46}"/>
              </a:ext>
            </a:extLst>
          </p:cNvPr>
          <p:cNvSpPr txBox="1">
            <a:spLocks/>
          </p:cNvSpPr>
          <p:nvPr/>
        </p:nvSpPr>
        <p:spPr>
          <a:xfrm>
            <a:off x="1169831" y="4909828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5ADCFD4-0814-4F36-966F-244C2FFDDCD0}"/>
              </a:ext>
            </a:extLst>
          </p:cNvPr>
          <p:cNvSpPr txBox="1">
            <a:spLocks/>
          </p:cNvSpPr>
          <p:nvPr/>
        </p:nvSpPr>
        <p:spPr>
          <a:xfrm>
            <a:off x="1169831" y="4165449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900771A-12E3-4C36-A835-383DC4BB8568}"/>
              </a:ext>
            </a:extLst>
          </p:cNvPr>
          <p:cNvSpPr txBox="1">
            <a:spLocks/>
          </p:cNvSpPr>
          <p:nvPr/>
        </p:nvSpPr>
        <p:spPr>
          <a:xfrm>
            <a:off x="4861165" y="1208594"/>
            <a:ext cx="1259366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V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5547A30A-8B7A-4200-9F94-958E802A7663}"/>
              </a:ext>
            </a:extLst>
          </p:cNvPr>
          <p:cNvSpPr txBox="1">
            <a:spLocks/>
          </p:cNvSpPr>
          <p:nvPr/>
        </p:nvSpPr>
        <p:spPr>
          <a:xfrm>
            <a:off x="4861165" y="1989996"/>
            <a:ext cx="172799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G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CAD8DA8-30D8-4813-B9DD-301EC0269034}"/>
              </a:ext>
            </a:extLst>
          </p:cNvPr>
          <p:cNvSpPr txBox="1">
            <a:spLocks/>
          </p:cNvSpPr>
          <p:nvPr/>
        </p:nvSpPr>
        <p:spPr>
          <a:xfrm>
            <a:off x="4861165" y="2771398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V 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FF9DA79-899B-4723-B8F4-56C457C98313}"/>
              </a:ext>
            </a:extLst>
          </p:cNvPr>
          <p:cNvSpPr txBox="1">
            <a:spLocks/>
          </p:cNvSpPr>
          <p:nvPr/>
        </p:nvSpPr>
        <p:spPr>
          <a:xfrm>
            <a:off x="4861165" y="3552800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A 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D0E0DE6-2C9A-4AA0-B25C-88F84EBF9C80}"/>
              </a:ext>
            </a:extLst>
          </p:cNvPr>
          <p:cNvSpPr txBox="1">
            <a:spLocks/>
          </p:cNvSpPr>
          <p:nvPr/>
        </p:nvSpPr>
        <p:spPr>
          <a:xfrm>
            <a:off x="4861165" y="4353250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H 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4BC58438-34BF-4E57-8FC0-2F94357E309C}"/>
              </a:ext>
            </a:extLst>
          </p:cNvPr>
          <p:cNvSpPr txBox="1">
            <a:spLocks/>
          </p:cNvSpPr>
          <p:nvPr/>
        </p:nvSpPr>
        <p:spPr>
          <a:xfrm>
            <a:off x="1169831" y="491170"/>
            <a:ext cx="2436970" cy="1023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Olfactory</a:t>
            </a:r>
            <a:endParaRPr lang="it-IT" dirty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F10B376F-3F62-4517-8AFD-845C751FC0B2}"/>
              </a:ext>
            </a:extLst>
          </p:cNvPr>
          <p:cNvSpPr txBox="1">
            <a:spLocks/>
          </p:cNvSpPr>
          <p:nvPr/>
        </p:nvSpPr>
        <p:spPr>
          <a:xfrm>
            <a:off x="1169831" y="1235547"/>
            <a:ext cx="2533015" cy="1023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Optic</a:t>
            </a:r>
            <a:endParaRPr lang="it-IT" dirty="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0CB0C19E-8919-4F37-AEDC-F17DAECD3F18}"/>
              </a:ext>
            </a:extLst>
          </p:cNvPr>
          <p:cNvSpPr txBox="1">
            <a:spLocks/>
          </p:cNvSpPr>
          <p:nvPr/>
        </p:nvSpPr>
        <p:spPr>
          <a:xfrm>
            <a:off x="1169830" y="2676687"/>
            <a:ext cx="2436969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Trochlear</a:t>
            </a:r>
            <a:endParaRPr lang="it-IT" dirty="0"/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ECBF4F75-B1CB-4C6E-BF8D-FE1247D62931}"/>
              </a:ext>
            </a:extLst>
          </p:cNvPr>
          <p:cNvSpPr txBox="1">
            <a:spLocks/>
          </p:cNvSpPr>
          <p:nvPr/>
        </p:nvSpPr>
        <p:spPr>
          <a:xfrm>
            <a:off x="1169830" y="3421068"/>
            <a:ext cx="2863457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Trigeminal</a:t>
            </a:r>
            <a:endParaRPr lang="it-IT" dirty="0"/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894C0752-991F-4A59-9C5A-B895011EA38B}"/>
              </a:ext>
            </a:extLst>
          </p:cNvPr>
          <p:cNvSpPr txBox="1">
            <a:spLocks/>
          </p:cNvSpPr>
          <p:nvPr/>
        </p:nvSpPr>
        <p:spPr>
          <a:xfrm>
            <a:off x="1169831" y="1998981"/>
            <a:ext cx="3046569" cy="102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Oculomotor</a:t>
            </a:r>
            <a:endParaRPr lang="it-IT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DA828CDA-90C0-4307-A0F0-D97293E93030}"/>
              </a:ext>
            </a:extLst>
          </p:cNvPr>
          <p:cNvSpPr txBox="1">
            <a:spLocks/>
          </p:cNvSpPr>
          <p:nvPr/>
        </p:nvSpPr>
        <p:spPr>
          <a:xfrm>
            <a:off x="1169831" y="4909828"/>
            <a:ext cx="160909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Facial</a:t>
            </a:r>
            <a:endParaRPr lang="it-IT" dirty="0"/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5698F4CD-CEC7-4872-BA0D-B98C8C9B0F02}"/>
              </a:ext>
            </a:extLst>
          </p:cNvPr>
          <p:cNvSpPr txBox="1">
            <a:spLocks/>
          </p:cNvSpPr>
          <p:nvPr/>
        </p:nvSpPr>
        <p:spPr>
          <a:xfrm>
            <a:off x="1169830" y="4165449"/>
            <a:ext cx="267827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Abducens</a:t>
            </a:r>
            <a:endParaRPr lang="it-IT" dirty="0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A3B010D9-DE90-4FBE-8E64-887B1F5E5514}"/>
              </a:ext>
            </a:extLst>
          </p:cNvPr>
          <p:cNvSpPr txBox="1">
            <a:spLocks/>
          </p:cNvSpPr>
          <p:nvPr/>
        </p:nvSpPr>
        <p:spPr>
          <a:xfrm>
            <a:off x="4861163" y="1208594"/>
            <a:ext cx="4501039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Vestibulocochlear</a:t>
            </a:r>
            <a:endParaRPr lang="it-IT" dirty="0"/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3B1463B4-468E-4F7B-910B-2B397CA64339}"/>
              </a:ext>
            </a:extLst>
          </p:cNvPr>
          <p:cNvSpPr txBox="1">
            <a:spLocks/>
          </p:cNvSpPr>
          <p:nvPr/>
        </p:nvSpPr>
        <p:spPr>
          <a:xfrm>
            <a:off x="4861164" y="1989996"/>
            <a:ext cx="421933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Glossopharyngeal</a:t>
            </a:r>
            <a:r>
              <a:rPr lang="it-IT" dirty="0"/>
              <a:t> 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C9052030-F89F-4A43-8F92-A57BB1534F7B}"/>
              </a:ext>
            </a:extLst>
          </p:cNvPr>
          <p:cNvSpPr txBox="1">
            <a:spLocks/>
          </p:cNvSpPr>
          <p:nvPr/>
        </p:nvSpPr>
        <p:spPr>
          <a:xfrm>
            <a:off x="4861165" y="2771398"/>
            <a:ext cx="1884842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Vagal</a:t>
            </a:r>
            <a:r>
              <a:rPr lang="it-IT" dirty="0"/>
              <a:t> 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D7454F57-54FC-4B96-A356-49A40C9374E0}"/>
              </a:ext>
            </a:extLst>
          </p:cNvPr>
          <p:cNvSpPr txBox="1">
            <a:spLocks/>
          </p:cNvSpPr>
          <p:nvPr/>
        </p:nvSpPr>
        <p:spPr>
          <a:xfrm>
            <a:off x="4861164" y="3552800"/>
            <a:ext cx="259373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Accessory</a:t>
            </a:r>
            <a:r>
              <a:rPr lang="it-IT" dirty="0"/>
              <a:t> 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8DDE7DB2-5CFD-45AD-BF91-73D3138DD749}"/>
              </a:ext>
            </a:extLst>
          </p:cNvPr>
          <p:cNvSpPr txBox="1">
            <a:spLocks/>
          </p:cNvSpPr>
          <p:nvPr/>
        </p:nvSpPr>
        <p:spPr>
          <a:xfrm>
            <a:off x="4861165" y="4353250"/>
            <a:ext cx="2974420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Hypoglossal</a:t>
            </a:r>
            <a:r>
              <a:rPr lang="it-IT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06A22F-2FDE-4922-860B-67FBCEE052AD}"/>
              </a:ext>
            </a:extLst>
          </p:cNvPr>
          <p:cNvSpPr txBox="1"/>
          <p:nvPr/>
        </p:nvSpPr>
        <p:spPr>
          <a:xfrm>
            <a:off x="619521" y="774700"/>
            <a:ext cx="50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83971F1-C680-4383-B6C9-DD8987D61DE5}"/>
              </a:ext>
            </a:extLst>
          </p:cNvPr>
          <p:cNvSpPr txBox="1"/>
          <p:nvPr/>
        </p:nvSpPr>
        <p:spPr>
          <a:xfrm>
            <a:off x="619521" y="1519057"/>
            <a:ext cx="50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0CD4DE5-6DF4-4732-B016-4F63F0E80819}"/>
              </a:ext>
            </a:extLst>
          </p:cNvPr>
          <p:cNvSpPr txBox="1"/>
          <p:nvPr/>
        </p:nvSpPr>
        <p:spPr>
          <a:xfrm>
            <a:off x="619521" y="2263414"/>
            <a:ext cx="50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D75C2DF-6086-44F8-B5B1-340787D87E52}"/>
              </a:ext>
            </a:extLst>
          </p:cNvPr>
          <p:cNvSpPr txBox="1"/>
          <p:nvPr/>
        </p:nvSpPr>
        <p:spPr>
          <a:xfrm>
            <a:off x="619521" y="3007771"/>
            <a:ext cx="50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IV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EE537E6-2A47-457E-88CB-24F25D37D0E2}"/>
              </a:ext>
            </a:extLst>
          </p:cNvPr>
          <p:cNvSpPr txBox="1"/>
          <p:nvPr/>
        </p:nvSpPr>
        <p:spPr>
          <a:xfrm>
            <a:off x="619521" y="3704003"/>
            <a:ext cx="50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3D91861-F4AB-4353-BB59-B11BCE1F368E}"/>
              </a:ext>
            </a:extLst>
          </p:cNvPr>
          <p:cNvSpPr txBox="1"/>
          <p:nvPr/>
        </p:nvSpPr>
        <p:spPr>
          <a:xfrm>
            <a:off x="619521" y="4448360"/>
            <a:ext cx="50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VI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8FCA79B-679F-4A71-9B4D-37FE7A173A2E}"/>
              </a:ext>
            </a:extLst>
          </p:cNvPr>
          <p:cNvSpPr txBox="1"/>
          <p:nvPr/>
        </p:nvSpPr>
        <p:spPr>
          <a:xfrm>
            <a:off x="4107861" y="1514476"/>
            <a:ext cx="76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VIII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66C4B97-74D5-439A-84FF-ED3D6F5083C4}"/>
              </a:ext>
            </a:extLst>
          </p:cNvPr>
          <p:cNvSpPr txBox="1"/>
          <p:nvPr/>
        </p:nvSpPr>
        <p:spPr>
          <a:xfrm>
            <a:off x="4107861" y="2317038"/>
            <a:ext cx="76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IX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7D36B32-46B5-45B6-9A20-7BB709614D51}"/>
              </a:ext>
            </a:extLst>
          </p:cNvPr>
          <p:cNvSpPr txBox="1"/>
          <p:nvPr/>
        </p:nvSpPr>
        <p:spPr>
          <a:xfrm>
            <a:off x="4107861" y="3081500"/>
            <a:ext cx="76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D531264-BB79-4C1C-92A3-2413C1FEB312}"/>
              </a:ext>
            </a:extLst>
          </p:cNvPr>
          <p:cNvSpPr txBox="1"/>
          <p:nvPr/>
        </p:nvSpPr>
        <p:spPr>
          <a:xfrm>
            <a:off x="4107861" y="3884062"/>
            <a:ext cx="76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XI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2F4051F-459F-4527-A079-F1CE2F921F29}"/>
              </a:ext>
            </a:extLst>
          </p:cNvPr>
          <p:cNvSpPr txBox="1"/>
          <p:nvPr/>
        </p:nvSpPr>
        <p:spPr>
          <a:xfrm>
            <a:off x="578406" y="5192719"/>
            <a:ext cx="58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VII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9C0D8E2-37CA-4111-BF95-65DAAEB3C650}"/>
              </a:ext>
            </a:extLst>
          </p:cNvPr>
          <p:cNvSpPr txBox="1"/>
          <p:nvPr/>
        </p:nvSpPr>
        <p:spPr>
          <a:xfrm>
            <a:off x="4107861" y="4686625"/>
            <a:ext cx="76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XII</a:t>
            </a: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9F7BE495-83B3-4824-9A6C-84F574E95D54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51" name="Connettore diritto 50">
              <a:extLst>
                <a:ext uri="{FF2B5EF4-FFF2-40B4-BE49-F238E27FC236}">
                  <a16:creationId xmlns:a16="http://schemas.microsoft.com/office/drawing/2014/main" id="{F4842EBB-5213-4773-B137-F3C6AAA68024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A12F8D7E-C0EE-40DF-96D0-15B680D22C1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8D3703E8-532F-4AC2-96DD-98E1BF6D34EC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C26717D5-2816-42C6-B24B-0E64DAA48DA9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01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tangolo 48">
            <a:extLst>
              <a:ext uri="{FF2B5EF4-FFF2-40B4-BE49-F238E27FC236}">
                <a16:creationId xmlns:a16="http://schemas.microsoft.com/office/drawing/2014/main" id="{767E8360-7105-4076-9763-5C0286954D7F}"/>
              </a:ext>
            </a:extLst>
          </p:cNvPr>
          <p:cNvSpPr/>
          <p:nvPr/>
        </p:nvSpPr>
        <p:spPr>
          <a:xfrm rot="5400000">
            <a:off x="4149090" y="-331137"/>
            <a:ext cx="8115287" cy="788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55D90EB-25FA-4DEC-9610-432455CC7A78}"/>
              </a:ext>
            </a:extLst>
          </p:cNvPr>
          <p:cNvGrpSpPr/>
          <p:nvPr/>
        </p:nvGrpSpPr>
        <p:grpSpPr>
          <a:xfrm>
            <a:off x="4868805" y="-88900"/>
            <a:ext cx="6637395" cy="6970695"/>
            <a:chOff x="4868805" y="0"/>
            <a:chExt cx="6637395" cy="697069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B288981-B0AC-489B-A79D-A2B7B4B7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805" y="0"/>
              <a:ext cx="6637395" cy="6970695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989E1C3-DFBA-4D59-988F-7DADA1B15A5E}"/>
                </a:ext>
              </a:extLst>
            </p:cNvPr>
            <p:cNvSpPr/>
            <p:nvPr/>
          </p:nvSpPr>
          <p:spPr>
            <a:xfrm>
              <a:off x="9080500" y="6565900"/>
              <a:ext cx="4445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1" name="Ovale 30">
            <a:extLst>
              <a:ext uri="{FF2B5EF4-FFF2-40B4-BE49-F238E27FC236}">
                <a16:creationId xmlns:a16="http://schemas.microsoft.com/office/drawing/2014/main" id="{3881B94F-5239-4B5D-8FEC-292745676A43}"/>
              </a:ext>
            </a:extLst>
          </p:cNvPr>
          <p:cNvSpPr/>
          <p:nvPr/>
        </p:nvSpPr>
        <p:spPr>
          <a:xfrm>
            <a:off x="7315200" y="4521200"/>
            <a:ext cx="596900" cy="558800"/>
          </a:xfrm>
          <a:prstGeom prst="ellipse">
            <a:avLst/>
          </a:pr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0 w 596900"/>
                      <a:gd name="connsiteY0" fmla="*/ 279400 h 558800"/>
                      <a:gd name="connsiteX1" fmla="*/ 298450 w 596900"/>
                      <a:gd name="connsiteY1" fmla="*/ 0 h 558800"/>
                      <a:gd name="connsiteX2" fmla="*/ 596900 w 596900"/>
                      <a:gd name="connsiteY2" fmla="*/ 279400 h 558800"/>
                      <a:gd name="connsiteX3" fmla="*/ 298450 w 596900"/>
                      <a:gd name="connsiteY3" fmla="*/ 558800 h 558800"/>
                      <a:gd name="connsiteX4" fmla="*/ 0 w 596900"/>
                      <a:gd name="connsiteY4" fmla="*/ 279400 h 55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900" h="558800" extrusionOk="0">
                        <a:moveTo>
                          <a:pt x="0" y="279400"/>
                        </a:moveTo>
                        <a:cubicBezTo>
                          <a:pt x="-7944" y="115750"/>
                          <a:pt x="151551" y="-6510"/>
                          <a:pt x="298450" y="0"/>
                        </a:cubicBezTo>
                        <a:cubicBezTo>
                          <a:pt x="441010" y="12512"/>
                          <a:pt x="606094" y="122348"/>
                          <a:pt x="596900" y="279400"/>
                        </a:cubicBezTo>
                        <a:cubicBezTo>
                          <a:pt x="592305" y="424547"/>
                          <a:pt x="457258" y="577535"/>
                          <a:pt x="298450" y="558800"/>
                        </a:cubicBezTo>
                        <a:cubicBezTo>
                          <a:pt x="147062" y="540258"/>
                          <a:pt x="27187" y="431471"/>
                          <a:pt x="0" y="279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12061A35-3A99-461C-B156-27EB5579FE6A}"/>
              </a:ext>
            </a:extLst>
          </p:cNvPr>
          <p:cNvSpPr/>
          <p:nvPr/>
        </p:nvSpPr>
        <p:spPr>
          <a:xfrm>
            <a:off x="7016750" y="4978400"/>
            <a:ext cx="1136650" cy="736600"/>
          </a:xfrm>
          <a:prstGeom prst="ellipse">
            <a:avLst/>
          </a:pr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0 w 1136650"/>
                      <a:gd name="connsiteY0" fmla="*/ 368300 h 736600"/>
                      <a:gd name="connsiteX1" fmla="*/ 568325 w 1136650"/>
                      <a:gd name="connsiteY1" fmla="*/ 0 h 736600"/>
                      <a:gd name="connsiteX2" fmla="*/ 1136650 w 1136650"/>
                      <a:gd name="connsiteY2" fmla="*/ 368300 h 736600"/>
                      <a:gd name="connsiteX3" fmla="*/ 568325 w 1136650"/>
                      <a:gd name="connsiteY3" fmla="*/ 736600 h 736600"/>
                      <a:gd name="connsiteX4" fmla="*/ 0 w 1136650"/>
                      <a:gd name="connsiteY4" fmla="*/ 368300 h 7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6650" h="736600" extrusionOk="0">
                        <a:moveTo>
                          <a:pt x="0" y="368300"/>
                        </a:moveTo>
                        <a:cubicBezTo>
                          <a:pt x="-23165" y="137654"/>
                          <a:pt x="263674" y="-3350"/>
                          <a:pt x="568325" y="0"/>
                        </a:cubicBezTo>
                        <a:cubicBezTo>
                          <a:pt x="872573" y="5410"/>
                          <a:pt x="1158295" y="158435"/>
                          <a:pt x="1136650" y="368300"/>
                        </a:cubicBezTo>
                        <a:cubicBezTo>
                          <a:pt x="1127847" y="554155"/>
                          <a:pt x="868477" y="779307"/>
                          <a:pt x="568325" y="736600"/>
                        </a:cubicBezTo>
                        <a:cubicBezTo>
                          <a:pt x="268463" y="717266"/>
                          <a:pt x="4281" y="571354"/>
                          <a:pt x="0" y="3683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B609251F-5229-4FDD-B68E-560BA93A8D83}"/>
              </a:ext>
            </a:extLst>
          </p:cNvPr>
          <p:cNvCxnSpPr/>
          <p:nvPr/>
        </p:nvCxnSpPr>
        <p:spPr>
          <a:xfrm>
            <a:off x="10287000" y="4432300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5C7E5C7F-14C5-4AA7-B54D-523544A8A029}"/>
              </a:ext>
            </a:extLst>
          </p:cNvPr>
          <p:cNvCxnSpPr/>
          <p:nvPr/>
        </p:nvCxnSpPr>
        <p:spPr>
          <a:xfrm>
            <a:off x="10375900" y="6667500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7800200-D9DA-442D-B7EE-36F340E0AB97}"/>
              </a:ext>
            </a:extLst>
          </p:cNvPr>
          <p:cNvSpPr txBox="1"/>
          <p:nvPr/>
        </p:nvSpPr>
        <p:spPr>
          <a:xfrm>
            <a:off x="7308850" y="3997980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6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67D9E37-1E72-471B-9E1A-098A1F353078}"/>
              </a:ext>
            </a:extLst>
          </p:cNvPr>
          <p:cNvSpPr txBox="1"/>
          <p:nvPr/>
        </p:nvSpPr>
        <p:spPr>
          <a:xfrm>
            <a:off x="7296150" y="5648980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12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A592BCE4-BF74-4E34-8422-4689C787329F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48915430-8B7F-4F52-8D1F-886D26FA7682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C3430DFE-C74A-4059-8E09-1B610868AE25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3360DD7F-E9D6-44CA-B6F6-07832E8006C0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3431D5FC-92D4-4EDD-A629-5B228BA4A80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Ovale 16">
            <a:extLst>
              <a:ext uri="{FF2B5EF4-FFF2-40B4-BE49-F238E27FC236}">
                <a16:creationId xmlns:a16="http://schemas.microsoft.com/office/drawing/2014/main" id="{A7624205-1355-4D60-B1D1-9AE1F6B1862E}"/>
              </a:ext>
            </a:extLst>
          </p:cNvPr>
          <p:cNvSpPr/>
          <p:nvPr/>
        </p:nvSpPr>
        <p:spPr>
          <a:xfrm>
            <a:off x="7332583" y="3429000"/>
            <a:ext cx="596900" cy="558800"/>
          </a:xfrm>
          <a:prstGeom prst="ellipse">
            <a:avLst/>
          </a:pr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0 w 596900"/>
                      <a:gd name="connsiteY0" fmla="*/ 279400 h 558800"/>
                      <a:gd name="connsiteX1" fmla="*/ 298450 w 596900"/>
                      <a:gd name="connsiteY1" fmla="*/ 0 h 558800"/>
                      <a:gd name="connsiteX2" fmla="*/ 596900 w 596900"/>
                      <a:gd name="connsiteY2" fmla="*/ 279400 h 558800"/>
                      <a:gd name="connsiteX3" fmla="*/ 298450 w 596900"/>
                      <a:gd name="connsiteY3" fmla="*/ 558800 h 558800"/>
                      <a:gd name="connsiteX4" fmla="*/ 0 w 596900"/>
                      <a:gd name="connsiteY4" fmla="*/ 279400 h 55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900" h="558800" extrusionOk="0">
                        <a:moveTo>
                          <a:pt x="0" y="279400"/>
                        </a:moveTo>
                        <a:cubicBezTo>
                          <a:pt x="-7944" y="115750"/>
                          <a:pt x="151551" y="-6510"/>
                          <a:pt x="298450" y="0"/>
                        </a:cubicBezTo>
                        <a:cubicBezTo>
                          <a:pt x="441010" y="12512"/>
                          <a:pt x="606094" y="122348"/>
                          <a:pt x="596900" y="279400"/>
                        </a:cubicBezTo>
                        <a:cubicBezTo>
                          <a:pt x="592305" y="424547"/>
                          <a:pt x="457258" y="577535"/>
                          <a:pt x="298450" y="558800"/>
                        </a:cubicBezTo>
                        <a:cubicBezTo>
                          <a:pt x="147062" y="540258"/>
                          <a:pt x="27187" y="431471"/>
                          <a:pt x="0" y="2794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8884358-28D9-476F-9D19-8A5A3BECA8AE}"/>
              </a:ext>
            </a:extLst>
          </p:cNvPr>
          <p:cNvSpPr txBox="1"/>
          <p:nvPr/>
        </p:nvSpPr>
        <p:spPr>
          <a:xfrm>
            <a:off x="7326233" y="2905780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3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9A143D6-B935-4A89-AD38-DDABEA3A2EBA}"/>
              </a:ext>
            </a:extLst>
          </p:cNvPr>
          <p:cNvCxnSpPr/>
          <p:nvPr/>
        </p:nvCxnSpPr>
        <p:spPr>
          <a:xfrm>
            <a:off x="10320453" y="2767051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olo 1">
            <a:extLst>
              <a:ext uri="{FF2B5EF4-FFF2-40B4-BE49-F238E27FC236}">
                <a16:creationId xmlns:a16="http://schemas.microsoft.com/office/drawing/2014/main" id="{DE9B4A02-3A0D-4CE5-9A60-72C1AD23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311" y="681783"/>
            <a:ext cx="981075" cy="1118553"/>
          </a:xfrm>
        </p:spPr>
        <p:txBody>
          <a:bodyPr>
            <a:normAutofit/>
          </a:bodyPr>
          <a:lstStyle/>
          <a:p>
            <a:pPr algn="r"/>
            <a:r>
              <a:rPr lang="it-IT" sz="1600" dirty="0"/>
              <a:t>On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37D4DA2D-B1C4-4AED-AF6C-2E0AFC1FDB01}"/>
              </a:ext>
            </a:extLst>
          </p:cNvPr>
          <p:cNvSpPr txBox="1">
            <a:spLocks/>
          </p:cNvSpPr>
          <p:nvPr/>
        </p:nvSpPr>
        <p:spPr>
          <a:xfrm>
            <a:off x="11106311" y="1265444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 err="1"/>
              <a:t>Occasion</a:t>
            </a:r>
            <a:endParaRPr lang="it-IT" sz="1600" dirty="0"/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56DAB4E8-77BB-45D7-AE34-7B22589E14AD}"/>
              </a:ext>
            </a:extLst>
          </p:cNvPr>
          <p:cNvSpPr txBox="1">
            <a:spLocks/>
          </p:cNvSpPr>
          <p:nvPr/>
        </p:nvSpPr>
        <p:spPr>
          <a:xfrm>
            <a:off x="11106311" y="2130425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 err="1"/>
              <a:t>Our</a:t>
            </a:r>
            <a:endParaRPr lang="it-IT" sz="1600" dirty="0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C709D711-D428-46DE-B355-DF2F87D3F653}"/>
              </a:ext>
            </a:extLst>
          </p:cNvPr>
          <p:cNvSpPr txBox="1">
            <a:spLocks/>
          </p:cNvSpPr>
          <p:nvPr/>
        </p:nvSpPr>
        <p:spPr>
          <a:xfrm>
            <a:off x="11106311" y="2689701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 err="1"/>
              <a:t>Trusty</a:t>
            </a:r>
            <a:endParaRPr lang="it-IT" sz="1600" dirty="0"/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19E35734-C605-428F-83F7-4E20B5DDDF59}"/>
              </a:ext>
            </a:extLst>
          </p:cNvPr>
          <p:cNvSpPr txBox="1">
            <a:spLocks/>
          </p:cNvSpPr>
          <p:nvPr/>
        </p:nvSpPr>
        <p:spPr>
          <a:xfrm>
            <a:off x="11106311" y="3268565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/>
              <a:t>Truck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380E9906-1888-49D4-BCB0-F9FC09660936}"/>
              </a:ext>
            </a:extLst>
          </p:cNvPr>
          <p:cNvSpPr txBox="1">
            <a:spLocks/>
          </p:cNvSpPr>
          <p:nvPr/>
        </p:nvSpPr>
        <p:spPr>
          <a:xfrm>
            <a:off x="11106311" y="3794369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/>
              <a:t>Acts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9D683E7F-BB73-450D-AB22-8B74DCFCBF74}"/>
              </a:ext>
            </a:extLst>
          </p:cNvPr>
          <p:cNvSpPr txBox="1">
            <a:spLocks/>
          </p:cNvSpPr>
          <p:nvPr/>
        </p:nvSpPr>
        <p:spPr>
          <a:xfrm>
            <a:off x="11106311" y="4052643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 err="1"/>
              <a:t>Funny</a:t>
            </a:r>
            <a:endParaRPr lang="it-IT" sz="1600" dirty="0"/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02B14D31-E3C2-4122-83B9-E8D3E24A139F}"/>
              </a:ext>
            </a:extLst>
          </p:cNvPr>
          <p:cNvSpPr txBox="1">
            <a:spLocks/>
          </p:cNvSpPr>
          <p:nvPr/>
        </p:nvSpPr>
        <p:spPr>
          <a:xfrm>
            <a:off x="11106311" y="4353860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 err="1"/>
              <a:t>Very</a:t>
            </a:r>
            <a:endParaRPr lang="it-IT" sz="1600" dirty="0"/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609F6865-854B-4303-8E74-84BF2CE85373}"/>
              </a:ext>
            </a:extLst>
          </p:cNvPr>
          <p:cNvSpPr txBox="1">
            <a:spLocks/>
          </p:cNvSpPr>
          <p:nvPr/>
        </p:nvSpPr>
        <p:spPr>
          <a:xfrm>
            <a:off x="11106311" y="4792037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/>
              <a:t>Good</a:t>
            </a: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D00706C0-0877-4E19-8FC6-92311B456710}"/>
              </a:ext>
            </a:extLst>
          </p:cNvPr>
          <p:cNvSpPr txBox="1">
            <a:spLocks/>
          </p:cNvSpPr>
          <p:nvPr/>
        </p:nvSpPr>
        <p:spPr>
          <a:xfrm>
            <a:off x="11106311" y="5164987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 err="1"/>
              <a:t>Vehicle</a:t>
            </a:r>
            <a:endParaRPr lang="it-IT" sz="1600" dirty="0"/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5E4ACADD-3008-4D9F-9585-F03390C32FAB}"/>
              </a:ext>
            </a:extLst>
          </p:cNvPr>
          <p:cNvSpPr txBox="1">
            <a:spLocks/>
          </p:cNvSpPr>
          <p:nvPr/>
        </p:nvSpPr>
        <p:spPr>
          <a:xfrm>
            <a:off x="11106311" y="5471671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 err="1"/>
              <a:t>Any</a:t>
            </a:r>
            <a:endParaRPr lang="it-IT" sz="1600" dirty="0"/>
          </a:p>
        </p:txBody>
      </p:sp>
      <p:sp>
        <p:nvSpPr>
          <p:cNvPr id="33" name="Titolo 1">
            <a:extLst>
              <a:ext uri="{FF2B5EF4-FFF2-40B4-BE49-F238E27FC236}">
                <a16:creationId xmlns:a16="http://schemas.microsoft.com/office/drawing/2014/main" id="{4E716949-4172-4D1E-AAA3-BB0321F1A20C}"/>
              </a:ext>
            </a:extLst>
          </p:cNvPr>
          <p:cNvSpPr txBox="1">
            <a:spLocks/>
          </p:cNvSpPr>
          <p:nvPr/>
        </p:nvSpPr>
        <p:spPr>
          <a:xfrm>
            <a:off x="11106311" y="6030947"/>
            <a:ext cx="981075" cy="111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600" dirty="0"/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8241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6" grpId="0"/>
      <p:bldP spid="41" grpId="0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30">
            <a:extLst>
              <a:ext uri="{FF2B5EF4-FFF2-40B4-BE49-F238E27FC236}">
                <a16:creationId xmlns:a16="http://schemas.microsoft.com/office/drawing/2014/main" id="{30530F6D-D062-4225-B80C-769D8CA11C8E}"/>
              </a:ext>
            </a:extLst>
          </p:cNvPr>
          <p:cNvSpPr/>
          <p:nvPr/>
        </p:nvSpPr>
        <p:spPr>
          <a:xfrm rot="5400000">
            <a:off x="-567976" y="61985"/>
            <a:ext cx="5815583" cy="5233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6E91E89-A174-4520-AEF6-1B1980BD365A}"/>
              </a:ext>
            </a:extLst>
          </p:cNvPr>
          <p:cNvSpPr/>
          <p:nvPr/>
        </p:nvSpPr>
        <p:spPr>
          <a:xfrm rot="5400000">
            <a:off x="4194197" y="-403208"/>
            <a:ext cx="8115287" cy="788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55D90EB-25FA-4DEC-9610-432455CC7A78}"/>
              </a:ext>
            </a:extLst>
          </p:cNvPr>
          <p:cNvGrpSpPr/>
          <p:nvPr/>
        </p:nvGrpSpPr>
        <p:grpSpPr>
          <a:xfrm>
            <a:off x="4868805" y="-88900"/>
            <a:ext cx="6637395" cy="6970695"/>
            <a:chOff x="4868805" y="0"/>
            <a:chExt cx="6637395" cy="697069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B288981-B0AC-489B-A79D-A2B7B4B7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805" y="0"/>
              <a:ext cx="6637395" cy="6970695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989E1C3-DFBA-4D59-988F-7DADA1B15A5E}"/>
                </a:ext>
              </a:extLst>
            </p:cNvPr>
            <p:cNvSpPr/>
            <p:nvPr/>
          </p:nvSpPr>
          <p:spPr>
            <a:xfrm>
              <a:off x="9080500" y="6565900"/>
              <a:ext cx="4445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813F6A00-F00A-4DCB-9A00-35012A639281}"/>
              </a:ext>
            </a:extLst>
          </p:cNvPr>
          <p:cNvSpPr/>
          <p:nvPr/>
        </p:nvSpPr>
        <p:spPr>
          <a:xfrm>
            <a:off x="10185400" y="1054100"/>
            <a:ext cx="838200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90C3E70-8B62-4544-A6BA-7745AF8C94C1}"/>
              </a:ext>
            </a:extLst>
          </p:cNvPr>
          <p:cNvSpPr/>
          <p:nvPr/>
        </p:nvSpPr>
        <p:spPr>
          <a:xfrm>
            <a:off x="10185400" y="1606549"/>
            <a:ext cx="838200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A92459C4-C802-442F-BE8F-D9C424F8C513}"/>
              </a:ext>
            </a:extLst>
          </p:cNvPr>
          <p:cNvGrpSpPr/>
          <p:nvPr/>
        </p:nvGrpSpPr>
        <p:grpSpPr>
          <a:xfrm>
            <a:off x="231536" y="373755"/>
            <a:ext cx="4449380" cy="4636307"/>
            <a:chOff x="419425" y="1840693"/>
            <a:chExt cx="4449380" cy="4636307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B208ECD-7A75-47BC-93E1-5106899C2AC7}"/>
                </a:ext>
              </a:extLst>
            </p:cNvPr>
            <p:cNvSpPr/>
            <p:nvPr/>
          </p:nvSpPr>
          <p:spPr>
            <a:xfrm>
              <a:off x="1117600" y="3873500"/>
              <a:ext cx="2743200" cy="29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15FB9DC7-4E6E-404E-895E-01DEEB240C6A}"/>
                </a:ext>
              </a:extLst>
            </p:cNvPr>
            <p:cNvGrpSpPr/>
            <p:nvPr/>
          </p:nvGrpSpPr>
          <p:grpSpPr>
            <a:xfrm>
              <a:off x="496012" y="2451099"/>
              <a:ext cx="4372793" cy="4025901"/>
              <a:chOff x="165098" y="38099"/>
              <a:chExt cx="4372793" cy="4025901"/>
            </a:xfrm>
          </p:grpSpPr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DE88BA70-1360-4033-9F49-AA91829971C2}"/>
                  </a:ext>
                </a:extLst>
              </p:cNvPr>
              <p:cNvGrpSpPr/>
              <p:nvPr/>
            </p:nvGrpSpPr>
            <p:grpSpPr>
              <a:xfrm>
                <a:off x="165098" y="38099"/>
                <a:ext cx="4372793" cy="4025901"/>
                <a:chOff x="165099" y="38099"/>
                <a:chExt cx="4372793" cy="4025901"/>
              </a:xfrm>
            </p:grpSpPr>
            <p:pic>
              <p:nvPicPr>
                <p:cNvPr id="10" name="Picture 2" descr="Medical Nerves: immagini, foto stock e grafica vettoriale | Shutterstock">
                  <a:extLst>
                    <a:ext uri="{FF2B5EF4-FFF2-40B4-BE49-F238E27FC236}">
                      <a16:creationId xmlns:a16="http://schemas.microsoft.com/office/drawing/2014/main" id="{9195C7A4-26CC-4126-8BBF-F6662F3900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5099" y="38099"/>
                  <a:ext cx="4372793" cy="39243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Rettangolo 10">
                  <a:extLst>
                    <a:ext uri="{FF2B5EF4-FFF2-40B4-BE49-F238E27FC236}">
                      <a16:creationId xmlns:a16="http://schemas.microsoft.com/office/drawing/2014/main" id="{8BD61FCC-5F9B-4DB7-81B2-EDE3479D2EFA}"/>
                    </a:ext>
                  </a:extLst>
                </p:cNvPr>
                <p:cNvSpPr/>
                <p:nvPr/>
              </p:nvSpPr>
              <p:spPr>
                <a:xfrm>
                  <a:off x="1117600" y="3771900"/>
                  <a:ext cx="2743200" cy="292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13" name="Figura a mano libera: forma 12">
                <a:extLst>
                  <a:ext uri="{FF2B5EF4-FFF2-40B4-BE49-F238E27FC236}">
                    <a16:creationId xmlns:a16="http://schemas.microsoft.com/office/drawing/2014/main" id="{EDAC4511-00C1-4EB0-A46D-E9634709A4A8}"/>
                  </a:ext>
                </a:extLst>
              </p:cNvPr>
              <p:cNvSpPr/>
              <p:nvPr/>
            </p:nvSpPr>
            <p:spPr>
              <a:xfrm rot="20747980">
                <a:off x="945938" y="1890990"/>
                <a:ext cx="1359107" cy="211635"/>
              </a:xfrm>
              <a:custGeom>
                <a:avLst/>
                <a:gdLst>
                  <a:gd name="connsiteX0" fmla="*/ 2021305 w 2021305"/>
                  <a:gd name="connsiteY0" fmla="*/ 423512 h 423512"/>
                  <a:gd name="connsiteX1" fmla="*/ 1299411 w 2021305"/>
                  <a:gd name="connsiteY1" fmla="*/ 356135 h 423512"/>
                  <a:gd name="connsiteX2" fmla="*/ 856649 w 2021305"/>
                  <a:gd name="connsiteY2" fmla="*/ 250257 h 423512"/>
                  <a:gd name="connsiteX3" fmla="*/ 0 w 2021305"/>
                  <a:gd name="connsiteY3" fmla="*/ 0 h 423512"/>
                  <a:gd name="connsiteX4" fmla="*/ 1405289 w 2021305"/>
                  <a:gd name="connsiteY4" fmla="*/ 298383 h 423512"/>
                  <a:gd name="connsiteX5" fmla="*/ 1982804 w 2021305"/>
                  <a:gd name="connsiteY5" fmla="*/ 308008 h 423512"/>
                  <a:gd name="connsiteX6" fmla="*/ 2021305 w 2021305"/>
                  <a:gd name="connsiteY6" fmla="*/ 423512 h 423512"/>
                  <a:gd name="connsiteX0" fmla="*/ 2021305 w 2021305"/>
                  <a:gd name="connsiteY0" fmla="*/ 423512 h 423512"/>
                  <a:gd name="connsiteX1" fmla="*/ 1299411 w 2021305"/>
                  <a:gd name="connsiteY1" fmla="*/ 356135 h 423512"/>
                  <a:gd name="connsiteX2" fmla="*/ 348649 w 2021305"/>
                  <a:gd name="connsiteY2" fmla="*/ 229090 h 423512"/>
                  <a:gd name="connsiteX3" fmla="*/ 0 w 2021305"/>
                  <a:gd name="connsiteY3" fmla="*/ 0 h 423512"/>
                  <a:gd name="connsiteX4" fmla="*/ 1405289 w 2021305"/>
                  <a:gd name="connsiteY4" fmla="*/ 298383 h 423512"/>
                  <a:gd name="connsiteX5" fmla="*/ 1982804 w 2021305"/>
                  <a:gd name="connsiteY5" fmla="*/ 308008 h 423512"/>
                  <a:gd name="connsiteX6" fmla="*/ 2021305 w 2021305"/>
                  <a:gd name="connsiteY6" fmla="*/ 423512 h 423512"/>
                  <a:gd name="connsiteX0" fmla="*/ 2021305 w 2021305"/>
                  <a:gd name="connsiteY0" fmla="*/ 423512 h 423512"/>
                  <a:gd name="connsiteX1" fmla="*/ 1299411 w 2021305"/>
                  <a:gd name="connsiteY1" fmla="*/ 356135 h 423512"/>
                  <a:gd name="connsiteX2" fmla="*/ 348649 w 2021305"/>
                  <a:gd name="connsiteY2" fmla="*/ 229090 h 423512"/>
                  <a:gd name="connsiteX3" fmla="*/ 0 w 2021305"/>
                  <a:gd name="connsiteY3" fmla="*/ 0 h 423512"/>
                  <a:gd name="connsiteX4" fmla="*/ 1405289 w 2021305"/>
                  <a:gd name="connsiteY4" fmla="*/ 298383 h 423512"/>
                  <a:gd name="connsiteX5" fmla="*/ 1982804 w 2021305"/>
                  <a:gd name="connsiteY5" fmla="*/ 308008 h 423512"/>
                  <a:gd name="connsiteX6" fmla="*/ 2021305 w 2021305"/>
                  <a:gd name="connsiteY6" fmla="*/ 423512 h 423512"/>
                  <a:gd name="connsiteX0" fmla="*/ 2021305 w 2021305"/>
                  <a:gd name="connsiteY0" fmla="*/ 423512 h 423512"/>
                  <a:gd name="connsiteX1" fmla="*/ 1299411 w 2021305"/>
                  <a:gd name="connsiteY1" fmla="*/ 356135 h 423512"/>
                  <a:gd name="connsiteX2" fmla="*/ 348649 w 2021305"/>
                  <a:gd name="connsiteY2" fmla="*/ 229090 h 423512"/>
                  <a:gd name="connsiteX3" fmla="*/ 0 w 2021305"/>
                  <a:gd name="connsiteY3" fmla="*/ 0 h 423512"/>
                  <a:gd name="connsiteX4" fmla="*/ 1405289 w 2021305"/>
                  <a:gd name="connsiteY4" fmla="*/ 298383 h 423512"/>
                  <a:gd name="connsiteX5" fmla="*/ 1982804 w 2021305"/>
                  <a:gd name="connsiteY5" fmla="*/ 308008 h 423512"/>
                  <a:gd name="connsiteX6" fmla="*/ 2021305 w 2021305"/>
                  <a:gd name="connsiteY6" fmla="*/ 423512 h 423512"/>
                  <a:gd name="connsiteX0" fmla="*/ 2021305 w 2021305"/>
                  <a:gd name="connsiteY0" fmla="*/ 425816 h 425816"/>
                  <a:gd name="connsiteX1" fmla="*/ 1299411 w 2021305"/>
                  <a:gd name="connsiteY1" fmla="*/ 358439 h 425816"/>
                  <a:gd name="connsiteX2" fmla="*/ 348649 w 2021305"/>
                  <a:gd name="connsiteY2" fmla="*/ 231394 h 425816"/>
                  <a:gd name="connsiteX3" fmla="*/ 0 w 2021305"/>
                  <a:gd name="connsiteY3" fmla="*/ 2304 h 425816"/>
                  <a:gd name="connsiteX4" fmla="*/ 1405289 w 2021305"/>
                  <a:gd name="connsiteY4" fmla="*/ 300687 h 425816"/>
                  <a:gd name="connsiteX5" fmla="*/ 1982804 w 2021305"/>
                  <a:gd name="connsiteY5" fmla="*/ 310312 h 425816"/>
                  <a:gd name="connsiteX6" fmla="*/ 2021305 w 2021305"/>
                  <a:gd name="connsiteY6" fmla="*/ 425816 h 425816"/>
                  <a:gd name="connsiteX0" fmla="*/ 2021305 w 2021305"/>
                  <a:gd name="connsiteY0" fmla="*/ 425816 h 425816"/>
                  <a:gd name="connsiteX1" fmla="*/ 1299411 w 2021305"/>
                  <a:gd name="connsiteY1" fmla="*/ 358439 h 425816"/>
                  <a:gd name="connsiteX2" fmla="*/ 348649 w 2021305"/>
                  <a:gd name="connsiteY2" fmla="*/ 231394 h 425816"/>
                  <a:gd name="connsiteX3" fmla="*/ 0 w 2021305"/>
                  <a:gd name="connsiteY3" fmla="*/ 2304 h 425816"/>
                  <a:gd name="connsiteX4" fmla="*/ 1405289 w 2021305"/>
                  <a:gd name="connsiteY4" fmla="*/ 300687 h 425816"/>
                  <a:gd name="connsiteX5" fmla="*/ 1982804 w 2021305"/>
                  <a:gd name="connsiteY5" fmla="*/ 310312 h 425816"/>
                  <a:gd name="connsiteX6" fmla="*/ 2021305 w 2021305"/>
                  <a:gd name="connsiteY6" fmla="*/ 425816 h 425816"/>
                  <a:gd name="connsiteX0" fmla="*/ 2021305 w 2021305"/>
                  <a:gd name="connsiteY0" fmla="*/ 425816 h 425816"/>
                  <a:gd name="connsiteX1" fmla="*/ 1299411 w 2021305"/>
                  <a:gd name="connsiteY1" fmla="*/ 358439 h 425816"/>
                  <a:gd name="connsiteX2" fmla="*/ 348649 w 2021305"/>
                  <a:gd name="connsiteY2" fmla="*/ 231394 h 425816"/>
                  <a:gd name="connsiteX3" fmla="*/ 0 w 2021305"/>
                  <a:gd name="connsiteY3" fmla="*/ 2304 h 425816"/>
                  <a:gd name="connsiteX4" fmla="*/ 1405289 w 2021305"/>
                  <a:gd name="connsiteY4" fmla="*/ 300687 h 425816"/>
                  <a:gd name="connsiteX5" fmla="*/ 1982804 w 2021305"/>
                  <a:gd name="connsiteY5" fmla="*/ 310312 h 425816"/>
                  <a:gd name="connsiteX6" fmla="*/ 2021305 w 2021305"/>
                  <a:gd name="connsiteY6" fmla="*/ 425816 h 425816"/>
                  <a:gd name="connsiteX0" fmla="*/ 2021305 w 2021305"/>
                  <a:gd name="connsiteY0" fmla="*/ 425816 h 425816"/>
                  <a:gd name="connsiteX1" fmla="*/ 1299411 w 2021305"/>
                  <a:gd name="connsiteY1" fmla="*/ 358439 h 425816"/>
                  <a:gd name="connsiteX2" fmla="*/ 348649 w 2021305"/>
                  <a:gd name="connsiteY2" fmla="*/ 231394 h 425816"/>
                  <a:gd name="connsiteX3" fmla="*/ 0 w 2021305"/>
                  <a:gd name="connsiteY3" fmla="*/ 2304 h 425816"/>
                  <a:gd name="connsiteX4" fmla="*/ 1405289 w 2021305"/>
                  <a:gd name="connsiteY4" fmla="*/ 300687 h 425816"/>
                  <a:gd name="connsiteX5" fmla="*/ 1982804 w 2021305"/>
                  <a:gd name="connsiteY5" fmla="*/ 310312 h 425816"/>
                  <a:gd name="connsiteX6" fmla="*/ 2021305 w 2021305"/>
                  <a:gd name="connsiteY6" fmla="*/ 425816 h 425816"/>
                  <a:gd name="connsiteX0" fmla="*/ 2021305 w 2021305"/>
                  <a:gd name="connsiteY0" fmla="*/ 425816 h 425816"/>
                  <a:gd name="connsiteX1" fmla="*/ 1299411 w 2021305"/>
                  <a:gd name="connsiteY1" fmla="*/ 358439 h 425816"/>
                  <a:gd name="connsiteX2" fmla="*/ 348649 w 2021305"/>
                  <a:gd name="connsiteY2" fmla="*/ 231394 h 425816"/>
                  <a:gd name="connsiteX3" fmla="*/ 0 w 2021305"/>
                  <a:gd name="connsiteY3" fmla="*/ 2304 h 425816"/>
                  <a:gd name="connsiteX4" fmla="*/ 1405289 w 2021305"/>
                  <a:gd name="connsiteY4" fmla="*/ 300687 h 425816"/>
                  <a:gd name="connsiteX5" fmla="*/ 1982804 w 2021305"/>
                  <a:gd name="connsiteY5" fmla="*/ 310312 h 425816"/>
                  <a:gd name="connsiteX6" fmla="*/ 2021305 w 2021305"/>
                  <a:gd name="connsiteY6" fmla="*/ 425816 h 425816"/>
                  <a:gd name="connsiteX0" fmla="*/ 2021305 w 2021305"/>
                  <a:gd name="connsiteY0" fmla="*/ 425816 h 425816"/>
                  <a:gd name="connsiteX1" fmla="*/ 1299411 w 2021305"/>
                  <a:gd name="connsiteY1" fmla="*/ 358439 h 425816"/>
                  <a:gd name="connsiteX2" fmla="*/ 348649 w 2021305"/>
                  <a:gd name="connsiteY2" fmla="*/ 231394 h 425816"/>
                  <a:gd name="connsiteX3" fmla="*/ 0 w 2021305"/>
                  <a:gd name="connsiteY3" fmla="*/ 2304 h 425816"/>
                  <a:gd name="connsiteX4" fmla="*/ 1405289 w 2021305"/>
                  <a:gd name="connsiteY4" fmla="*/ 300687 h 425816"/>
                  <a:gd name="connsiteX5" fmla="*/ 1982804 w 2021305"/>
                  <a:gd name="connsiteY5" fmla="*/ 310312 h 425816"/>
                  <a:gd name="connsiteX6" fmla="*/ 2021305 w 2021305"/>
                  <a:gd name="connsiteY6" fmla="*/ 425816 h 425816"/>
                  <a:gd name="connsiteX0" fmla="*/ 2021305 w 2021305"/>
                  <a:gd name="connsiteY0" fmla="*/ 425816 h 425816"/>
                  <a:gd name="connsiteX1" fmla="*/ 1299411 w 2021305"/>
                  <a:gd name="connsiteY1" fmla="*/ 358439 h 425816"/>
                  <a:gd name="connsiteX2" fmla="*/ 348649 w 2021305"/>
                  <a:gd name="connsiteY2" fmla="*/ 231394 h 425816"/>
                  <a:gd name="connsiteX3" fmla="*/ 0 w 2021305"/>
                  <a:gd name="connsiteY3" fmla="*/ 2304 h 425816"/>
                  <a:gd name="connsiteX4" fmla="*/ 1405289 w 2021305"/>
                  <a:gd name="connsiteY4" fmla="*/ 300687 h 425816"/>
                  <a:gd name="connsiteX5" fmla="*/ 1982804 w 2021305"/>
                  <a:gd name="connsiteY5" fmla="*/ 310312 h 425816"/>
                  <a:gd name="connsiteX6" fmla="*/ 2021305 w 2021305"/>
                  <a:gd name="connsiteY6" fmla="*/ 425816 h 425816"/>
                  <a:gd name="connsiteX0" fmla="*/ 2021305 w 2021305"/>
                  <a:gd name="connsiteY0" fmla="*/ 425816 h 425816"/>
                  <a:gd name="connsiteX1" fmla="*/ 1299411 w 2021305"/>
                  <a:gd name="connsiteY1" fmla="*/ 375372 h 425816"/>
                  <a:gd name="connsiteX2" fmla="*/ 348649 w 2021305"/>
                  <a:gd name="connsiteY2" fmla="*/ 231394 h 425816"/>
                  <a:gd name="connsiteX3" fmla="*/ 0 w 2021305"/>
                  <a:gd name="connsiteY3" fmla="*/ 2304 h 425816"/>
                  <a:gd name="connsiteX4" fmla="*/ 1405289 w 2021305"/>
                  <a:gd name="connsiteY4" fmla="*/ 300687 h 425816"/>
                  <a:gd name="connsiteX5" fmla="*/ 1982804 w 2021305"/>
                  <a:gd name="connsiteY5" fmla="*/ 310312 h 425816"/>
                  <a:gd name="connsiteX6" fmla="*/ 2021305 w 2021305"/>
                  <a:gd name="connsiteY6" fmla="*/ 425816 h 425816"/>
                  <a:gd name="connsiteX0" fmla="*/ 2012839 w 2012839"/>
                  <a:gd name="connsiteY0" fmla="*/ 391950 h 391950"/>
                  <a:gd name="connsiteX1" fmla="*/ 1299411 w 2012839"/>
                  <a:gd name="connsiteY1" fmla="*/ 375372 h 391950"/>
                  <a:gd name="connsiteX2" fmla="*/ 348649 w 2012839"/>
                  <a:gd name="connsiteY2" fmla="*/ 231394 h 391950"/>
                  <a:gd name="connsiteX3" fmla="*/ 0 w 2012839"/>
                  <a:gd name="connsiteY3" fmla="*/ 2304 h 391950"/>
                  <a:gd name="connsiteX4" fmla="*/ 1405289 w 2012839"/>
                  <a:gd name="connsiteY4" fmla="*/ 300687 h 391950"/>
                  <a:gd name="connsiteX5" fmla="*/ 1982804 w 2012839"/>
                  <a:gd name="connsiteY5" fmla="*/ 310312 h 391950"/>
                  <a:gd name="connsiteX6" fmla="*/ 2012839 w 2012839"/>
                  <a:gd name="connsiteY6" fmla="*/ 391950 h 391950"/>
                  <a:gd name="connsiteX0" fmla="*/ 2012839 w 2012839"/>
                  <a:gd name="connsiteY0" fmla="*/ 391950 h 391950"/>
                  <a:gd name="connsiteX1" fmla="*/ 1299411 w 2012839"/>
                  <a:gd name="connsiteY1" fmla="*/ 375372 h 391950"/>
                  <a:gd name="connsiteX2" fmla="*/ 348649 w 2012839"/>
                  <a:gd name="connsiteY2" fmla="*/ 231394 h 391950"/>
                  <a:gd name="connsiteX3" fmla="*/ 0 w 2012839"/>
                  <a:gd name="connsiteY3" fmla="*/ 2304 h 391950"/>
                  <a:gd name="connsiteX4" fmla="*/ 1405289 w 2012839"/>
                  <a:gd name="connsiteY4" fmla="*/ 300687 h 391950"/>
                  <a:gd name="connsiteX5" fmla="*/ 1982804 w 2012839"/>
                  <a:gd name="connsiteY5" fmla="*/ 310312 h 391950"/>
                  <a:gd name="connsiteX6" fmla="*/ 2012839 w 2012839"/>
                  <a:gd name="connsiteY6" fmla="*/ 391950 h 391950"/>
                  <a:gd name="connsiteX0" fmla="*/ 2012839 w 2012839"/>
                  <a:gd name="connsiteY0" fmla="*/ 391950 h 391950"/>
                  <a:gd name="connsiteX1" fmla="*/ 1299411 w 2012839"/>
                  <a:gd name="connsiteY1" fmla="*/ 375372 h 391950"/>
                  <a:gd name="connsiteX2" fmla="*/ 348649 w 2012839"/>
                  <a:gd name="connsiteY2" fmla="*/ 231394 h 391950"/>
                  <a:gd name="connsiteX3" fmla="*/ 0 w 2012839"/>
                  <a:gd name="connsiteY3" fmla="*/ 2304 h 391950"/>
                  <a:gd name="connsiteX4" fmla="*/ 1405289 w 2012839"/>
                  <a:gd name="connsiteY4" fmla="*/ 300687 h 391950"/>
                  <a:gd name="connsiteX5" fmla="*/ 1982804 w 2012839"/>
                  <a:gd name="connsiteY5" fmla="*/ 310312 h 391950"/>
                  <a:gd name="connsiteX6" fmla="*/ 2012839 w 2012839"/>
                  <a:gd name="connsiteY6" fmla="*/ 391950 h 391950"/>
                  <a:gd name="connsiteX0" fmla="*/ 2012839 w 2012839"/>
                  <a:gd name="connsiteY0" fmla="*/ 391950 h 391950"/>
                  <a:gd name="connsiteX1" fmla="*/ 1299411 w 2012839"/>
                  <a:gd name="connsiteY1" fmla="*/ 375372 h 391950"/>
                  <a:gd name="connsiteX2" fmla="*/ 348649 w 2012839"/>
                  <a:gd name="connsiteY2" fmla="*/ 231394 h 391950"/>
                  <a:gd name="connsiteX3" fmla="*/ 0 w 2012839"/>
                  <a:gd name="connsiteY3" fmla="*/ 2304 h 391950"/>
                  <a:gd name="connsiteX4" fmla="*/ 1405289 w 2012839"/>
                  <a:gd name="connsiteY4" fmla="*/ 300687 h 391950"/>
                  <a:gd name="connsiteX5" fmla="*/ 1982804 w 2012839"/>
                  <a:gd name="connsiteY5" fmla="*/ 310312 h 391950"/>
                  <a:gd name="connsiteX6" fmla="*/ 2012839 w 2012839"/>
                  <a:gd name="connsiteY6" fmla="*/ 391950 h 391950"/>
                  <a:gd name="connsiteX0" fmla="*/ 2012839 w 2012839"/>
                  <a:gd name="connsiteY0" fmla="*/ 389861 h 389861"/>
                  <a:gd name="connsiteX1" fmla="*/ 1299411 w 2012839"/>
                  <a:gd name="connsiteY1" fmla="*/ 373283 h 389861"/>
                  <a:gd name="connsiteX2" fmla="*/ 348649 w 2012839"/>
                  <a:gd name="connsiteY2" fmla="*/ 229305 h 389861"/>
                  <a:gd name="connsiteX3" fmla="*/ 0 w 2012839"/>
                  <a:gd name="connsiteY3" fmla="*/ 215 h 389861"/>
                  <a:gd name="connsiteX4" fmla="*/ 854777 w 2012839"/>
                  <a:gd name="connsiteY4" fmla="*/ 171242 h 389861"/>
                  <a:gd name="connsiteX5" fmla="*/ 1405289 w 2012839"/>
                  <a:gd name="connsiteY5" fmla="*/ 298598 h 389861"/>
                  <a:gd name="connsiteX6" fmla="*/ 1982804 w 2012839"/>
                  <a:gd name="connsiteY6" fmla="*/ 308223 h 389861"/>
                  <a:gd name="connsiteX7" fmla="*/ 2012839 w 2012839"/>
                  <a:gd name="connsiteY7" fmla="*/ 389861 h 389861"/>
                  <a:gd name="connsiteX0" fmla="*/ 2012839 w 2012839"/>
                  <a:gd name="connsiteY0" fmla="*/ 389861 h 389861"/>
                  <a:gd name="connsiteX1" fmla="*/ 1299411 w 2012839"/>
                  <a:gd name="connsiteY1" fmla="*/ 373283 h 389861"/>
                  <a:gd name="connsiteX2" fmla="*/ 348649 w 2012839"/>
                  <a:gd name="connsiteY2" fmla="*/ 229305 h 389861"/>
                  <a:gd name="connsiteX3" fmla="*/ 0 w 2012839"/>
                  <a:gd name="connsiteY3" fmla="*/ 215 h 389861"/>
                  <a:gd name="connsiteX4" fmla="*/ 854777 w 2012839"/>
                  <a:gd name="connsiteY4" fmla="*/ 171242 h 389861"/>
                  <a:gd name="connsiteX5" fmla="*/ 1405289 w 2012839"/>
                  <a:gd name="connsiteY5" fmla="*/ 298598 h 389861"/>
                  <a:gd name="connsiteX6" fmla="*/ 1982804 w 2012839"/>
                  <a:gd name="connsiteY6" fmla="*/ 308223 h 389861"/>
                  <a:gd name="connsiteX7" fmla="*/ 2012839 w 2012839"/>
                  <a:gd name="connsiteY7" fmla="*/ 389861 h 389861"/>
                  <a:gd name="connsiteX0" fmla="*/ 2012839 w 2012839"/>
                  <a:gd name="connsiteY0" fmla="*/ 389861 h 389861"/>
                  <a:gd name="connsiteX1" fmla="*/ 1299411 w 2012839"/>
                  <a:gd name="connsiteY1" fmla="*/ 373283 h 389861"/>
                  <a:gd name="connsiteX2" fmla="*/ 348649 w 2012839"/>
                  <a:gd name="connsiteY2" fmla="*/ 229305 h 389861"/>
                  <a:gd name="connsiteX3" fmla="*/ 0 w 2012839"/>
                  <a:gd name="connsiteY3" fmla="*/ 215 h 389861"/>
                  <a:gd name="connsiteX4" fmla="*/ 854777 w 2012839"/>
                  <a:gd name="connsiteY4" fmla="*/ 171242 h 389861"/>
                  <a:gd name="connsiteX5" fmla="*/ 1405289 w 2012839"/>
                  <a:gd name="connsiteY5" fmla="*/ 298598 h 389861"/>
                  <a:gd name="connsiteX6" fmla="*/ 1982804 w 2012839"/>
                  <a:gd name="connsiteY6" fmla="*/ 308223 h 389861"/>
                  <a:gd name="connsiteX7" fmla="*/ 2012839 w 2012839"/>
                  <a:gd name="connsiteY7" fmla="*/ 389861 h 389861"/>
                  <a:gd name="connsiteX0" fmla="*/ 2012839 w 2012839"/>
                  <a:gd name="connsiteY0" fmla="*/ 461637 h 461637"/>
                  <a:gd name="connsiteX1" fmla="*/ 1299411 w 2012839"/>
                  <a:gd name="connsiteY1" fmla="*/ 445059 h 461637"/>
                  <a:gd name="connsiteX2" fmla="*/ 348649 w 2012839"/>
                  <a:gd name="connsiteY2" fmla="*/ 301081 h 461637"/>
                  <a:gd name="connsiteX3" fmla="*/ 0 w 2012839"/>
                  <a:gd name="connsiteY3" fmla="*/ 71991 h 461637"/>
                  <a:gd name="connsiteX4" fmla="*/ 854777 w 2012839"/>
                  <a:gd name="connsiteY4" fmla="*/ 243018 h 461637"/>
                  <a:gd name="connsiteX5" fmla="*/ 1405289 w 2012839"/>
                  <a:gd name="connsiteY5" fmla="*/ 370374 h 461637"/>
                  <a:gd name="connsiteX6" fmla="*/ 1831334 w 2012839"/>
                  <a:gd name="connsiteY6" fmla="*/ 19 h 461637"/>
                  <a:gd name="connsiteX7" fmla="*/ 2012839 w 2012839"/>
                  <a:gd name="connsiteY7" fmla="*/ 461637 h 461637"/>
                  <a:gd name="connsiteX0" fmla="*/ 2012839 w 2012839"/>
                  <a:gd name="connsiteY0" fmla="*/ 461663 h 461663"/>
                  <a:gd name="connsiteX1" fmla="*/ 1299411 w 2012839"/>
                  <a:gd name="connsiteY1" fmla="*/ 445085 h 461663"/>
                  <a:gd name="connsiteX2" fmla="*/ 348649 w 2012839"/>
                  <a:gd name="connsiteY2" fmla="*/ 301107 h 461663"/>
                  <a:gd name="connsiteX3" fmla="*/ 0 w 2012839"/>
                  <a:gd name="connsiteY3" fmla="*/ 72017 h 461663"/>
                  <a:gd name="connsiteX4" fmla="*/ 854777 w 2012839"/>
                  <a:gd name="connsiteY4" fmla="*/ 243044 h 461663"/>
                  <a:gd name="connsiteX5" fmla="*/ 1346008 w 2012839"/>
                  <a:gd name="connsiteY5" fmla="*/ 141776 h 461663"/>
                  <a:gd name="connsiteX6" fmla="*/ 1831334 w 2012839"/>
                  <a:gd name="connsiteY6" fmla="*/ 45 h 461663"/>
                  <a:gd name="connsiteX7" fmla="*/ 2012839 w 2012839"/>
                  <a:gd name="connsiteY7" fmla="*/ 461663 h 461663"/>
                  <a:gd name="connsiteX0" fmla="*/ 2012839 w 2012839"/>
                  <a:gd name="connsiteY0" fmla="*/ 461663 h 461663"/>
                  <a:gd name="connsiteX1" fmla="*/ 1299411 w 2012839"/>
                  <a:gd name="connsiteY1" fmla="*/ 445085 h 461663"/>
                  <a:gd name="connsiteX2" fmla="*/ 348649 w 2012839"/>
                  <a:gd name="connsiteY2" fmla="*/ 301107 h 461663"/>
                  <a:gd name="connsiteX3" fmla="*/ 0 w 2012839"/>
                  <a:gd name="connsiteY3" fmla="*/ 72017 h 461663"/>
                  <a:gd name="connsiteX4" fmla="*/ 853338 w 2012839"/>
                  <a:gd name="connsiteY4" fmla="*/ 250589 h 461663"/>
                  <a:gd name="connsiteX5" fmla="*/ 1346008 w 2012839"/>
                  <a:gd name="connsiteY5" fmla="*/ 141776 h 461663"/>
                  <a:gd name="connsiteX6" fmla="*/ 1831334 w 2012839"/>
                  <a:gd name="connsiteY6" fmla="*/ 45 h 461663"/>
                  <a:gd name="connsiteX7" fmla="*/ 2012839 w 2012839"/>
                  <a:gd name="connsiteY7" fmla="*/ 461663 h 461663"/>
                  <a:gd name="connsiteX0" fmla="*/ 2012839 w 2012839"/>
                  <a:gd name="connsiteY0" fmla="*/ 461663 h 461663"/>
                  <a:gd name="connsiteX1" fmla="*/ 1299411 w 2012839"/>
                  <a:gd name="connsiteY1" fmla="*/ 445085 h 461663"/>
                  <a:gd name="connsiteX2" fmla="*/ 348649 w 2012839"/>
                  <a:gd name="connsiteY2" fmla="*/ 301107 h 461663"/>
                  <a:gd name="connsiteX3" fmla="*/ 0 w 2012839"/>
                  <a:gd name="connsiteY3" fmla="*/ 72017 h 461663"/>
                  <a:gd name="connsiteX4" fmla="*/ 853338 w 2012839"/>
                  <a:gd name="connsiteY4" fmla="*/ 250589 h 461663"/>
                  <a:gd name="connsiteX5" fmla="*/ 1346007 w 2012839"/>
                  <a:gd name="connsiteY5" fmla="*/ 141776 h 461663"/>
                  <a:gd name="connsiteX6" fmla="*/ 1831334 w 2012839"/>
                  <a:gd name="connsiteY6" fmla="*/ 45 h 461663"/>
                  <a:gd name="connsiteX7" fmla="*/ 2012839 w 2012839"/>
                  <a:gd name="connsiteY7" fmla="*/ 461663 h 461663"/>
                  <a:gd name="connsiteX0" fmla="*/ 2012839 w 2012839"/>
                  <a:gd name="connsiteY0" fmla="*/ 461663 h 461663"/>
                  <a:gd name="connsiteX1" fmla="*/ 1299411 w 2012839"/>
                  <a:gd name="connsiteY1" fmla="*/ 445085 h 461663"/>
                  <a:gd name="connsiteX2" fmla="*/ 348649 w 2012839"/>
                  <a:gd name="connsiteY2" fmla="*/ 301107 h 461663"/>
                  <a:gd name="connsiteX3" fmla="*/ 0 w 2012839"/>
                  <a:gd name="connsiteY3" fmla="*/ 72017 h 461663"/>
                  <a:gd name="connsiteX4" fmla="*/ 853338 w 2012839"/>
                  <a:gd name="connsiteY4" fmla="*/ 250589 h 461663"/>
                  <a:gd name="connsiteX5" fmla="*/ 1346007 w 2012839"/>
                  <a:gd name="connsiteY5" fmla="*/ 141776 h 461663"/>
                  <a:gd name="connsiteX6" fmla="*/ 1831334 w 2012839"/>
                  <a:gd name="connsiteY6" fmla="*/ 45 h 461663"/>
                  <a:gd name="connsiteX7" fmla="*/ 2012839 w 2012839"/>
                  <a:gd name="connsiteY7" fmla="*/ 461663 h 461663"/>
                  <a:gd name="connsiteX0" fmla="*/ 2012839 w 2012839"/>
                  <a:gd name="connsiteY0" fmla="*/ 461700 h 461700"/>
                  <a:gd name="connsiteX1" fmla="*/ 1299411 w 2012839"/>
                  <a:gd name="connsiteY1" fmla="*/ 445122 h 461700"/>
                  <a:gd name="connsiteX2" fmla="*/ 348649 w 2012839"/>
                  <a:gd name="connsiteY2" fmla="*/ 301144 h 461700"/>
                  <a:gd name="connsiteX3" fmla="*/ 0 w 2012839"/>
                  <a:gd name="connsiteY3" fmla="*/ 72054 h 461700"/>
                  <a:gd name="connsiteX4" fmla="*/ 853338 w 2012839"/>
                  <a:gd name="connsiteY4" fmla="*/ 250626 h 461700"/>
                  <a:gd name="connsiteX5" fmla="*/ 1346007 w 2012839"/>
                  <a:gd name="connsiteY5" fmla="*/ 141813 h 461700"/>
                  <a:gd name="connsiteX6" fmla="*/ 1831334 w 2012839"/>
                  <a:gd name="connsiteY6" fmla="*/ 82 h 461700"/>
                  <a:gd name="connsiteX7" fmla="*/ 2012839 w 2012839"/>
                  <a:gd name="connsiteY7" fmla="*/ 461700 h 461700"/>
                  <a:gd name="connsiteX0" fmla="*/ 2012839 w 2012839"/>
                  <a:gd name="connsiteY0" fmla="*/ 461678 h 461678"/>
                  <a:gd name="connsiteX1" fmla="*/ 1299411 w 2012839"/>
                  <a:gd name="connsiteY1" fmla="*/ 445100 h 461678"/>
                  <a:gd name="connsiteX2" fmla="*/ 348649 w 2012839"/>
                  <a:gd name="connsiteY2" fmla="*/ 301122 h 461678"/>
                  <a:gd name="connsiteX3" fmla="*/ 0 w 2012839"/>
                  <a:gd name="connsiteY3" fmla="*/ 72032 h 461678"/>
                  <a:gd name="connsiteX4" fmla="*/ 853338 w 2012839"/>
                  <a:gd name="connsiteY4" fmla="*/ 250604 h 461678"/>
                  <a:gd name="connsiteX5" fmla="*/ 1381511 w 2012839"/>
                  <a:gd name="connsiteY5" fmla="*/ 177791 h 461678"/>
                  <a:gd name="connsiteX6" fmla="*/ 1831334 w 2012839"/>
                  <a:gd name="connsiteY6" fmla="*/ 60 h 461678"/>
                  <a:gd name="connsiteX7" fmla="*/ 2012839 w 2012839"/>
                  <a:gd name="connsiteY7" fmla="*/ 461678 h 461678"/>
                  <a:gd name="connsiteX0" fmla="*/ 2012839 w 2012839"/>
                  <a:gd name="connsiteY0" fmla="*/ 461706 h 461706"/>
                  <a:gd name="connsiteX1" fmla="*/ 1299411 w 2012839"/>
                  <a:gd name="connsiteY1" fmla="*/ 445128 h 461706"/>
                  <a:gd name="connsiteX2" fmla="*/ 348649 w 2012839"/>
                  <a:gd name="connsiteY2" fmla="*/ 301150 h 461706"/>
                  <a:gd name="connsiteX3" fmla="*/ 0 w 2012839"/>
                  <a:gd name="connsiteY3" fmla="*/ 72060 h 461706"/>
                  <a:gd name="connsiteX4" fmla="*/ 853338 w 2012839"/>
                  <a:gd name="connsiteY4" fmla="*/ 250632 h 461706"/>
                  <a:gd name="connsiteX5" fmla="*/ 1381511 w 2012839"/>
                  <a:gd name="connsiteY5" fmla="*/ 177819 h 461706"/>
                  <a:gd name="connsiteX6" fmla="*/ 1831334 w 2012839"/>
                  <a:gd name="connsiteY6" fmla="*/ 88 h 461706"/>
                  <a:gd name="connsiteX7" fmla="*/ 2012839 w 2012839"/>
                  <a:gd name="connsiteY7" fmla="*/ 461706 h 461706"/>
                  <a:gd name="connsiteX0" fmla="*/ 2012839 w 2012839"/>
                  <a:gd name="connsiteY0" fmla="*/ 461706 h 461706"/>
                  <a:gd name="connsiteX1" fmla="*/ 1299411 w 2012839"/>
                  <a:gd name="connsiteY1" fmla="*/ 445128 h 461706"/>
                  <a:gd name="connsiteX2" fmla="*/ 348649 w 2012839"/>
                  <a:gd name="connsiteY2" fmla="*/ 301150 h 461706"/>
                  <a:gd name="connsiteX3" fmla="*/ 0 w 2012839"/>
                  <a:gd name="connsiteY3" fmla="*/ 72060 h 461706"/>
                  <a:gd name="connsiteX4" fmla="*/ 853338 w 2012839"/>
                  <a:gd name="connsiteY4" fmla="*/ 250632 h 461706"/>
                  <a:gd name="connsiteX5" fmla="*/ 1381511 w 2012839"/>
                  <a:gd name="connsiteY5" fmla="*/ 177819 h 461706"/>
                  <a:gd name="connsiteX6" fmla="*/ 1831334 w 2012839"/>
                  <a:gd name="connsiteY6" fmla="*/ 88 h 461706"/>
                  <a:gd name="connsiteX7" fmla="*/ 2012839 w 2012839"/>
                  <a:gd name="connsiteY7" fmla="*/ 461706 h 461706"/>
                  <a:gd name="connsiteX0" fmla="*/ 2012839 w 2012839"/>
                  <a:gd name="connsiteY0" fmla="*/ 461706 h 461706"/>
                  <a:gd name="connsiteX1" fmla="*/ 1299411 w 2012839"/>
                  <a:gd name="connsiteY1" fmla="*/ 445128 h 461706"/>
                  <a:gd name="connsiteX2" fmla="*/ 348649 w 2012839"/>
                  <a:gd name="connsiteY2" fmla="*/ 301150 h 461706"/>
                  <a:gd name="connsiteX3" fmla="*/ 0 w 2012839"/>
                  <a:gd name="connsiteY3" fmla="*/ 72060 h 461706"/>
                  <a:gd name="connsiteX4" fmla="*/ 853338 w 2012839"/>
                  <a:gd name="connsiteY4" fmla="*/ 250632 h 461706"/>
                  <a:gd name="connsiteX5" fmla="*/ 1381511 w 2012839"/>
                  <a:gd name="connsiteY5" fmla="*/ 177819 h 461706"/>
                  <a:gd name="connsiteX6" fmla="*/ 1831334 w 2012839"/>
                  <a:gd name="connsiteY6" fmla="*/ 88 h 461706"/>
                  <a:gd name="connsiteX7" fmla="*/ 2012839 w 2012839"/>
                  <a:gd name="connsiteY7" fmla="*/ 461706 h 461706"/>
                  <a:gd name="connsiteX0" fmla="*/ 2012839 w 2012839"/>
                  <a:gd name="connsiteY0" fmla="*/ 461706 h 461706"/>
                  <a:gd name="connsiteX1" fmla="*/ 1302360 w 2012839"/>
                  <a:gd name="connsiteY1" fmla="*/ 397950 h 461706"/>
                  <a:gd name="connsiteX2" fmla="*/ 348649 w 2012839"/>
                  <a:gd name="connsiteY2" fmla="*/ 301150 h 461706"/>
                  <a:gd name="connsiteX3" fmla="*/ 0 w 2012839"/>
                  <a:gd name="connsiteY3" fmla="*/ 72060 h 461706"/>
                  <a:gd name="connsiteX4" fmla="*/ 853338 w 2012839"/>
                  <a:gd name="connsiteY4" fmla="*/ 250632 h 461706"/>
                  <a:gd name="connsiteX5" fmla="*/ 1381511 w 2012839"/>
                  <a:gd name="connsiteY5" fmla="*/ 177819 h 461706"/>
                  <a:gd name="connsiteX6" fmla="*/ 1831334 w 2012839"/>
                  <a:gd name="connsiteY6" fmla="*/ 88 h 461706"/>
                  <a:gd name="connsiteX7" fmla="*/ 2012839 w 2012839"/>
                  <a:gd name="connsiteY7" fmla="*/ 461706 h 461706"/>
                  <a:gd name="connsiteX0" fmla="*/ 1837107 w 1837107"/>
                  <a:gd name="connsiteY0" fmla="*/ 113723 h 397949"/>
                  <a:gd name="connsiteX1" fmla="*/ 1302360 w 1837107"/>
                  <a:gd name="connsiteY1" fmla="*/ 397950 h 397949"/>
                  <a:gd name="connsiteX2" fmla="*/ 348649 w 1837107"/>
                  <a:gd name="connsiteY2" fmla="*/ 301150 h 397949"/>
                  <a:gd name="connsiteX3" fmla="*/ 0 w 1837107"/>
                  <a:gd name="connsiteY3" fmla="*/ 72060 h 397949"/>
                  <a:gd name="connsiteX4" fmla="*/ 853338 w 1837107"/>
                  <a:gd name="connsiteY4" fmla="*/ 250632 h 397949"/>
                  <a:gd name="connsiteX5" fmla="*/ 1381511 w 1837107"/>
                  <a:gd name="connsiteY5" fmla="*/ 177819 h 397949"/>
                  <a:gd name="connsiteX6" fmla="*/ 1831334 w 1837107"/>
                  <a:gd name="connsiteY6" fmla="*/ 88 h 397949"/>
                  <a:gd name="connsiteX7" fmla="*/ 1837107 w 1837107"/>
                  <a:gd name="connsiteY7" fmla="*/ 113723 h 397949"/>
                  <a:gd name="connsiteX0" fmla="*/ 1837107 w 1837107"/>
                  <a:gd name="connsiteY0" fmla="*/ 113723 h 348863"/>
                  <a:gd name="connsiteX1" fmla="*/ 1299620 w 1837107"/>
                  <a:gd name="connsiteY1" fmla="*/ 348863 h 348863"/>
                  <a:gd name="connsiteX2" fmla="*/ 348649 w 1837107"/>
                  <a:gd name="connsiteY2" fmla="*/ 301150 h 348863"/>
                  <a:gd name="connsiteX3" fmla="*/ 0 w 1837107"/>
                  <a:gd name="connsiteY3" fmla="*/ 72060 h 348863"/>
                  <a:gd name="connsiteX4" fmla="*/ 853338 w 1837107"/>
                  <a:gd name="connsiteY4" fmla="*/ 250632 h 348863"/>
                  <a:gd name="connsiteX5" fmla="*/ 1381511 w 1837107"/>
                  <a:gd name="connsiteY5" fmla="*/ 177819 h 348863"/>
                  <a:gd name="connsiteX6" fmla="*/ 1831334 w 1837107"/>
                  <a:gd name="connsiteY6" fmla="*/ 88 h 348863"/>
                  <a:gd name="connsiteX7" fmla="*/ 1837107 w 1837107"/>
                  <a:gd name="connsiteY7" fmla="*/ 113723 h 348863"/>
                  <a:gd name="connsiteX0" fmla="*/ 1837107 w 1837107"/>
                  <a:gd name="connsiteY0" fmla="*/ 113723 h 367016"/>
                  <a:gd name="connsiteX1" fmla="*/ 1299620 w 1837107"/>
                  <a:gd name="connsiteY1" fmla="*/ 348863 h 367016"/>
                  <a:gd name="connsiteX2" fmla="*/ 348649 w 1837107"/>
                  <a:gd name="connsiteY2" fmla="*/ 301150 h 367016"/>
                  <a:gd name="connsiteX3" fmla="*/ 0 w 1837107"/>
                  <a:gd name="connsiteY3" fmla="*/ 72060 h 367016"/>
                  <a:gd name="connsiteX4" fmla="*/ 853338 w 1837107"/>
                  <a:gd name="connsiteY4" fmla="*/ 250632 h 367016"/>
                  <a:gd name="connsiteX5" fmla="*/ 1381511 w 1837107"/>
                  <a:gd name="connsiteY5" fmla="*/ 177819 h 367016"/>
                  <a:gd name="connsiteX6" fmla="*/ 1831334 w 1837107"/>
                  <a:gd name="connsiteY6" fmla="*/ 88 h 367016"/>
                  <a:gd name="connsiteX7" fmla="*/ 1837107 w 1837107"/>
                  <a:gd name="connsiteY7" fmla="*/ 113723 h 367016"/>
                  <a:gd name="connsiteX0" fmla="*/ 1837107 w 1837107"/>
                  <a:gd name="connsiteY0" fmla="*/ 113723 h 384713"/>
                  <a:gd name="connsiteX1" fmla="*/ 1299620 w 1837107"/>
                  <a:gd name="connsiteY1" fmla="*/ 348863 h 384713"/>
                  <a:gd name="connsiteX2" fmla="*/ 348649 w 1837107"/>
                  <a:gd name="connsiteY2" fmla="*/ 301150 h 384713"/>
                  <a:gd name="connsiteX3" fmla="*/ 0 w 1837107"/>
                  <a:gd name="connsiteY3" fmla="*/ 72060 h 384713"/>
                  <a:gd name="connsiteX4" fmla="*/ 853338 w 1837107"/>
                  <a:gd name="connsiteY4" fmla="*/ 250632 h 384713"/>
                  <a:gd name="connsiteX5" fmla="*/ 1381511 w 1837107"/>
                  <a:gd name="connsiteY5" fmla="*/ 177819 h 384713"/>
                  <a:gd name="connsiteX6" fmla="*/ 1831334 w 1837107"/>
                  <a:gd name="connsiteY6" fmla="*/ 88 h 384713"/>
                  <a:gd name="connsiteX7" fmla="*/ 1837107 w 1837107"/>
                  <a:gd name="connsiteY7" fmla="*/ 113723 h 384713"/>
                  <a:gd name="connsiteX0" fmla="*/ 1811541 w 1831333"/>
                  <a:gd name="connsiteY0" fmla="*/ 89089 h 384713"/>
                  <a:gd name="connsiteX1" fmla="*/ 1299620 w 1831333"/>
                  <a:gd name="connsiteY1" fmla="*/ 348863 h 384713"/>
                  <a:gd name="connsiteX2" fmla="*/ 348649 w 1831333"/>
                  <a:gd name="connsiteY2" fmla="*/ 301150 h 384713"/>
                  <a:gd name="connsiteX3" fmla="*/ 0 w 1831333"/>
                  <a:gd name="connsiteY3" fmla="*/ 72060 h 384713"/>
                  <a:gd name="connsiteX4" fmla="*/ 853338 w 1831333"/>
                  <a:gd name="connsiteY4" fmla="*/ 250632 h 384713"/>
                  <a:gd name="connsiteX5" fmla="*/ 1381511 w 1831333"/>
                  <a:gd name="connsiteY5" fmla="*/ 177819 h 384713"/>
                  <a:gd name="connsiteX6" fmla="*/ 1831334 w 1831333"/>
                  <a:gd name="connsiteY6" fmla="*/ 88 h 384713"/>
                  <a:gd name="connsiteX7" fmla="*/ 1811541 w 1831333"/>
                  <a:gd name="connsiteY7" fmla="*/ 89089 h 384713"/>
                  <a:gd name="connsiteX0" fmla="*/ 1811541 w 1831334"/>
                  <a:gd name="connsiteY0" fmla="*/ 89089 h 384713"/>
                  <a:gd name="connsiteX1" fmla="*/ 1299620 w 1831334"/>
                  <a:gd name="connsiteY1" fmla="*/ 348863 h 384713"/>
                  <a:gd name="connsiteX2" fmla="*/ 348649 w 1831334"/>
                  <a:gd name="connsiteY2" fmla="*/ 301150 h 384713"/>
                  <a:gd name="connsiteX3" fmla="*/ 0 w 1831334"/>
                  <a:gd name="connsiteY3" fmla="*/ 72060 h 384713"/>
                  <a:gd name="connsiteX4" fmla="*/ 853338 w 1831334"/>
                  <a:gd name="connsiteY4" fmla="*/ 250632 h 384713"/>
                  <a:gd name="connsiteX5" fmla="*/ 1381511 w 1831334"/>
                  <a:gd name="connsiteY5" fmla="*/ 177819 h 384713"/>
                  <a:gd name="connsiteX6" fmla="*/ 1831334 w 1831334"/>
                  <a:gd name="connsiteY6" fmla="*/ 88 h 384713"/>
                  <a:gd name="connsiteX7" fmla="*/ 1811541 w 1831334"/>
                  <a:gd name="connsiteY7" fmla="*/ 89089 h 384713"/>
                  <a:gd name="connsiteX0" fmla="*/ 1811541 w 1831334"/>
                  <a:gd name="connsiteY0" fmla="*/ 89089 h 384713"/>
                  <a:gd name="connsiteX1" fmla="*/ 1299620 w 1831334"/>
                  <a:gd name="connsiteY1" fmla="*/ 348863 h 384713"/>
                  <a:gd name="connsiteX2" fmla="*/ 348649 w 1831334"/>
                  <a:gd name="connsiteY2" fmla="*/ 301150 h 384713"/>
                  <a:gd name="connsiteX3" fmla="*/ 0 w 1831334"/>
                  <a:gd name="connsiteY3" fmla="*/ 72060 h 384713"/>
                  <a:gd name="connsiteX4" fmla="*/ 853338 w 1831334"/>
                  <a:gd name="connsiteY4" fmla="*/ 250632 h 384713"/>
                  <a:gd name="connsiteX5" fmla="*/ 1381511 w 1831334"/>
                  <a:gd name="connsiteY5" fmla="*/ 177819 h 384713"/>
                  <a:gd name="connsiteX6" fmla="*/ 1831334 w 1831334"/>
                  <a:gd name="connsiteY6" fmla="*/ 88 h 384713"/>
                  <a:gd name="connsiteX7" fmla="*/ 1811541 w 1831334"/>
                  <a:gd name="connsiteY7" fmla="*/ 89089 h 384713"/>
                  <a:gd name="connsiteX0" fmla="*/ 1811541 w 1831334"/>
                  <a:gd name="connsiteY0" fmla="*/ 89089 h 384713"/>
                  <a:gd name="connsiteX1" fmla="*/ 1299620 w 1831334"/>
                  <a:gd name="connsiteY1" fmla="*/ 348863 h 384713"/>
                  <a:gd name="connsiteX2" fmla="*/ 348649 w 1831334"/>
                  <a:gd name="connsiteY2" fmla="*/ 301150 h 384713"/>
                  <a:gd name="connsiteX3" fmla="*/ 0 w 1831334"/>
                  <a:gd name="connsiteY3" fmla="*/ 72060 h 384713"/>
                  <a:gd name="connsiteX4" fmla="*/ 853338 w 1831334"/>
                  <a:gd name="connsiteY4" fmla="*/ 250632 h 384713"/>
                  <a:gd name="connsiteX5" fmla="*/ 1381511 w 1831334"/>
                  <a:gd name="connsiteY5" fmla="*/ 177819 h 384713"/>
                  <a:gd name="connsiteX6" fmla="*/ 1831334 w 1831334"/>
                  <a:gd name="connsiteY6" fmla="*/ 88 h 384713"/>
                  <a:gd name="connsiteX7" fmla="*/ 1811541 w 1831334"/>
                  <a:gd name="connsiteY7" fmla="*/ 89089 h 384713"/>
                  <a:gd name="connsiteX0" fmla="*/ 1811541 w 1831334"/>
                  <a:gd name="connsiteY0" fmla="*/ 89089 h 384713"/>
                  <a:gd name="connsiteX1" fmla="*/ 1299620 w 1831334"/>
                  <a:gd name="connsiteY1" fmla="*/ 348863 h 384713"/>
                  <a:gd name="connsiteX2" fmla="*/ 348649 w 1831334"/>
                  <a:gd name="connsiteY2" fmla="*/ 301150 h 384713"/>
                  <a:gd name="connsiteX3" fmla="*/ 0 w 1831334"/>
                  <a:gd name="connsiteY3" fmla="*/ 72060 h 384713"/>
                  <a:gd name="connsiteX4" fmla="*/ 853338 w 1831334"/>
                  <a:gd name="connsiteY4" fmla="*/ 250632 h 384713"/>
                  <a:gd name="connsiteX5" fmla="*/ 1381511 w 1831334"/>
                  <a:gd name="connsiteY5" fmla="*/ 177819 h 384713"/>
                  <a:gd name="connsiteX6" fmla="*/ 1831334 w 1831334"/>
                  <a:gd name="connsiteY6" fmla="*/ 88 h 384713"/>
                  <a:gd name="connsiteX7" fmla="*/ 1811541 w 1831334"/>
                  <a:gd name="connsiteY7" fmla="*/ 89089 h 384713"/>
                  <a:gd name="connsiteX0" fmla="*/ 1811541 w 1831334"/>
                  <a:gd name="connsiteY0" fmla="*/ 89089 h 355134"/>
                  <a:gd name="connsiteX1" fmla="*/ 1284063 w 1831334"/>
                  <a:gd name="connsiteY1" fmla="*/ 303502 h 355134"/>
                  <a:gd name="connsiteX2" fmla="*/ 348649 w 1831334"/>
                  <a:gd name="connsiteY2" fmla="*/ 301150 h 355134"/>
                  <a:gd name="connsiteX3" fmla="*/ 0 w 1831334"/>
                  <a:gd name="connsiteY3" fmla="*/ 72060 h 355134"/>
                  <a:gd name="connsiteX4" fmla="*/ 853338 w 1831334"/>
                  <a:gd name="connsiteY4" fmla="*/ 250632 h 355134"/>
                  <a:gd name="connsiteX5" fmla="*/ 1381511 w 1831334"/>
                  <a:gd name="connsiteY5" fmla="*/ 177819 h 355134"/>
                  <a:gd name="connsiteX6" fmla="*/ 1831334 w 1831334"/>
                  <a:gd name="connsiteY6" fmla="*/ 88 h 355134"/>
                  <a:gd name="connsiteX7" fmla="*/ 1811541 w 1831334"/>
                  <a:gd name="connsiteY7" fmla="*/ 89089 h 355134"/>
                  <a:gd name="connsiteX0" fmla="*/ 1775431 w 1795224"/>
                  <a:gd name="connsiteY0" fmla="*/ 89089 h 355134"/>
                  <a:gd name="connsiteX1" fmla="*/ 1247953 w 1795224"/>
                  <a:gd name="connsiteY1" fmla="*/ 303502 h 355134"/>
                  <a:gd name="connsiteX2" fmla="*/ 312539 w 1795224"/>
                  <a:gd name="connsiteY2" fmla="*/ 301150 h 355134"/>
                  <a:gd name="connsiteX3" fmla="*/ 1 w 1795224"/>
                  <a:gd name="connsiteY3" fmla="*/ 156431 h 355134"/>
                  <a:gd name="connsiteX4" fmla="*/ 817228 w 1795224"/>
                  <a:gd name="connsiteY4" fmla="*/ 250632 h 355134"/>
                  <a:gd name="connsiteX5" fmla="*/ 1345401 w 1795224"/>
                  <a:gd name="connsiteY5" fmla="*/ 177819 h 355134"/>
                  <a:gd name="connsiteX6" fmla="*/ 1795224 w 1795224"/>
                  <a:gd name="connsiteY6" fmla="*/ 88 h 355134"/>
                  <a:gd name="connsiteX7" fmla="*/ 1775431 w 1795224"/>
                  <a:gd name="connsiteY7" fmla="*/ 89089 h 355134"/>
                  <a:gd name="connsiteX0" fmla="*/ 1775430 w 1795223"/>
                  <a:gd name="connsiteY0" fmla="*/ 89089 h 389079"/>
                  <a:gd name="connsiteX1" fmla="*/ 1247952 w 1795223"/>
                  <a:gd name="connsiteY1" fmla="*/ 303502 h 389079"/>
                  <a:gd name="connsiteX2" fmla="*/ 338032 w 1795223"/>
                  <a:gd name="connsiteY2" fmla="*/ 357875 h 389079"/>
                  <a:gd name="connsiteX3" fmla="*/ 0 w 1795223"/>
                  <a:gd name="connsiteY3" fmla="*/ 156431 h 389079"/>
                  <a:gd name="connsiteX4" fmla="*/ 817227 w 1795223"/>
                  <a:gd name="connsiteY4" fmla="*/ 250632 h 389079"/>
                  <a:gd name="connsiteX5" fmla="*/ 1345400 w 1795223"/>
                  <a:gd name="connsiteY5" fmla="*/ 177819 h 389079"/>
                  <a:gd name="connsiteX6" fmla="*/ 1795223 w 1795223"/>
                  <a:gd name="connsiteY6" fmla="*/ 88 h 389079"/>
                  <a:gd name="connsiteX7" fmla="*/ 1775430 w 1795223"/>
                  <a:gd name="connsiteY7" fmla="*/ 89089 h 389079"/>
                  <a:gd name="connsiteX0" fmla="*/ 1775430 w 1795223"/>
                  <a:gd name="connsiteY0" fmla="*/ 89089 h 389077"/>
                  <a:gd name="connsiteX1" fmla="*/ 1247952 w 1795223"/>
                  <a:gd name="connsiteY1" fmla="*/ 303502 h 389077"/>
                  <a:gd name="connsiteX2" fmla="*/ 338032 w 1795223"/>
                  <a:gd name="connsiteY2" fmla="*/ 357875 h 389077"/>
                  <a:gd name="connsiteX3" fmla="*/ 0 w 1795223"/>
                  <a:gd name="connsiteY3" fmla="*/ 156430 h 389077"/>
                  <a:gd name="connsiteX4" fmla="*/ 817227 w 1795223"/>
                  <a:gd name="connsiteY4" fmla="*/ 250632 h 389077"/>
                  <a:gd name="connsiteX5" fmla="*/ 1345400 w 1795223"/>
                  <a:gd name="connsiteY5" fmla="*/ 177819 h 389077"/>
                  <a:gd name="connsiteX6" fmla="*/ 1795223 w 1795223"/>
                  <a:gd name="connsiteY6" fmla="*/ 88 h 389077"/>
                  <a:gd name="connsiteX7" fmla="*/ 1775430 w 1795223"/>
                  <a:gd name="connsiteY7" fmla="*/ 89089 h 389077"/>
                  <a:gd name="connsiteX0" fmla="*/ 1775655 w 1795448"/>
                  <a:gd name="connsiteY0" fmla="*/ 89089 h 389079"/>
                  <a:gd name="connsiteX1" fmla="*/ 1248177 w 1795448"/>
                  <a:gd name="connsiteY1" fmla="*/ 303502 h 389079"/>
                  <a:gd name="connsiteX2" fmla="*/ 338257 w 1795448"/>
                  <a:gd name="connsiteY2" fmla="*/ 357875 h 389079"/>
                  <a:gd name="connsiteX3" fmla="*/ 225 w 1795448"/>
                  <a:gd name="connsiteY3" fmla="*/ 156430 h 389079"/>
                  <a:gd name="connsiteX4" fmla="*/ 817452 w 1795448"/>
                  <a:gd name="connsiteY4" fmla="*/ 250632 h 389079"/>
                  <a:gd name="connsiteX5" fmla="*/ 1345625 w 1795448"/>
                  <a:gd name="connsiteY5" fmla="*/ 177819 h 389079"/>
                  <a:gd name="connsiteX6" fmla="*/ 1795448 w 1795448"/>
                  <a:gd name="connsiteY6" fmla="*/ 88 h 389079"/>
                  <a:gd name="connsiteX7" fmla="*/ 1775655 w 1795448"/>
                  <a:gd name="connsiteY7" fmla="*/ 89089 h 389079"/>
                  <a:gd name="connsiteX0" fmla="*/ 1864198 w 1883991"/>
                  <a:gd name="connsiteY0" fmla="*/ 89089 h 389077"/>
                  <a:gd name="connsiteX1" fmla="*/ 1336720 w 1883991"/>
                  <a:gd name="connsiteY1" fmla="*/ 303502 h 389077"/>
                  <a:gd name="connsiteX2" fmla="*/ 426800 w 1883991"/>
                  <a:gd name="connsiteY2" fmla="*/ 357875 h 389077"/>
                  <a:gd name="connsiteX3" fmla="*/ 195 w 1883991"/>
                  <a:gd name="connsiteY3" fmla="*/ 144770 h 389077"/>
                  <a:gd name="connsiteX4" fmla="*/ 905995 w 1883991"/>
                  <a:gd name="connsiteY4" fmla="*/ 250632 h 389077"/>
                  <a:gd name="connsiteX5" fmla="*/ 1434168 w 1883991"/>
                  <a:gd name="connsiteY5" fmla="*/ 177819 h 389077"/>
                  <a:gd name="connsiteX6" fmla="*/ 1883991 w 1883991"/>
                  <a:gd name="connsiteY6" fmla="*/ 88 h 389077"/>
                  <a:gd name="connsiteX7" fmla="*/ 1864198 w 1883991"/>
                  <a:gd name="connsiteY7" fmla="*/ 89089 h 38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3991" h="389077">
                    <a:moveTo>
                      <a:pt x="1864198" y="89089"/>
                    </a:moveTo>
                    <a:cubicBezTo>
                      <a:pt x="1619531" y="182949"/>
                      <a:pt x="1507360" y="216911"/>
                      <a:pt x="1336720" y="303502"/>
                    </a:cubicBezTo>
                    <a:cubicBezTo>
                      <a:pt x="1063664" y="380241"/>
                      <a:pt x="756421" y="421390"/>
                      <a:pt x="426800" y="357875"/>
                    </a:cubicBezTo>
                    <a:cubicBezTo>
                      <a:pt x="276717" y="306912"/>
                      <a:pt x="40211" y="301567"/>
                      <a:pt x="195" y="144770"/>
                    </a:cubicBezTo>
                    <a:cubicBezTo>
                      <a:pt x="-13298" y="56769"/>
                      <a:pt x="671780" y="200902"/>
                      <a:pt x="905995" y="250632"/>
                    </a:cubicBezTo>
                    <a:cubicBezTo>
                      <a:pt x="1140210" y="308828"/>
                      <a:pt x="1213774" y="245148"/>
                      <a:pt x="1434168" y="177819"/>
                    </a:cubicBezTo>
                    <a:cubicBezTo>
                      <a:pt x="1690838" y="81569"/>
                      <a:pt x="1691486" y="-3120"/>
                      <a:pt x="1883991" y="88"/>
                    </a:cubicBezTo>
                    <a:lnTo>
                      <a:pt x="1864198" y="89089"/>
                    </a:lnTo>
                    <a:close/>
                  </a:path>
                </a:pathLst>
              </a:custGeom>
              <a:gradFill flip="none" rotWithShape="1">
                <a:gsLst>
                  <a:gs pos="33000">
                    <a:srgbClr val="FFFF00"/>
                  </a:gs>
                  <a:gs pos="80000">
                    <a:srgbClr val="FFFF00">
                      <a:alpha val="3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gradFill>
                    <a:gsLst>
                      <a:gs pos="0">
                        <a:srgbClr val="FFFF00"/>
                      </a:gs>
                      <a:gs pos="82000">
                        <a:srgbClr val="FFFF00">
                          <a:alpha val="3000"/>
                        </a:srgbClr>
                      </a:gs>
                    </a:gsLst>
                    <a:lin ang="5400000" scaled="1"/>
                  </a:gradFill>
                </a:endParaRPr>
              </a:p>
            </p:txBody>
          </p: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BDE1EC09-684A-4D03-A07D-E7CFC32A204C}"/>
                  </a:ext>
                </a:extLst>
              </p:cNvPr>
              <p:cNvSpPr/>
              <p:nvPr/>
            </p:nvSpPr>
            <p:spPr>
              <a:xfrm>
                <a:off x="473645" y="3461142"/>
                <a:ext cx="1099951" cy="28519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 err="1"/>
                  <a:t>Optic</a:t>
                </a:r>
                <a:r>
                  <a:rPr lang="it-IT" sz="1400" dirty="0"/>
                  <a:t> </a:t>
                </a:r>
                <a:r>
                  <a:rPr lang="it-IT" sz="1400" dirty="0" err="1"/>
                  <a:t>nerve</a:t>
                </a:r>
                <a:r>
                  <a:rPr lang="it-IT" sz="1400" dirty="0"/>
                  <a:t> (II)</a:t>
                </a:r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BD69917A-521C-4775-BF44-BF0DD8E75EC3}"/>
                  </a:ext>
                </a:extLst>
              </p:cNvPr>
              <p:cNvSpPr/>
              <p:nvPr/>
            </p:nvSpPr>
            <p:spPr>
              <a:xfrm>
                <a:off x="524445" y="3416269"/>
                <a:ext cx="1002524" cy="41501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EFAECACC-AA2C-41DD-8CCA-41F31D026614}"/>
                </a:ext>
              </a:extLst>
            </p:cNvPr>
            <p:cNvGrpSpPr/>
            <p:nvPr/>
          </p:nvGrpSpPr>
          <p:grpSpPr>
            <a:xfrm>
              <a:off x="419425" y="1840693"/>
              <a:ext cx="1844818" cy="272599"/>
              <a:chOff x="236709" y="4039577"/>
              <a:chExt cx="1844818" cy="272599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F338EEC4-55EC-4107-A619-0B36A70598AF}"/>
                  </a:ext>
                </a:extLst>
              </p:cNvPr>
              <p:cNvSpPr/>
              <p:nvPr/>
            </p:nvSpPr>
            <p:spPr>
              <a:xfrm>
                <a:off x="236709" y="4045840"/>
                <a:ext cx="1844818" cy="2088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 err="1"/>
                  <a:t>Olfactory</a:t>
                </a:r>
                <a:r>
                  <a:rPr lang="it-IT" sz="1400" dirty="0"/>
                  <a:t> </a:t>
                </a:r>
                <a:r>
                  <a:rPr lang="it-IT" sz="1400" dirty="0" err="1"/>
                  <a:t>nerve</a:t>
                </a:r>
                <a:r>
                  <a:rPr lang="it-IT" sz="1400" dirty="0"/>
                  <a:t> (I)</a:t>
                </a:r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4897224C-1300-4092-8707-402491C95544}"/>
                  </a:ext>
                </a:extLst>
              </p:cNvPr>
              <p:cNvSpPr/>
              <p:nvPr/>
            </p:nvSpPr>
            <p:spPr>
              <a:xfrm>
                <a:off x="454245" y="4039577"/>
                <a:ext cx="1409746" cy="27259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14D5E1A2-8F7B-4554-961C-9559ADEAFA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8513" y="2157728"/>
              <a:ext cx="301477" cy="2335870"/>
            </a:xfrm>
            <a:prstGeom prst="straightConnector1">
              <a:avLst/>
            </a:prstGeom>
            <a:ln w="127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7AA8F8B-F6A0-48B6-8CCD-721F2FBBF13A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F50A2F2C-59B4-42DB-A20B-E389628D02A1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E2AA6E61-0D87-4451-8C48-5003503D4948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03C9D917-313B-4C62-A888-B7790A659D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22D7E568-EFD4-46BD-8088-83C062FEFF85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8147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ttangolo 116">
            <a:extLst>
              <a:ext uri="{FF2B5EF4-FFF2-40B4-BE49-F238E27FC236}">
                <a16:creationId xmlns:a16="http://schemas.microsoft.com/office/drawing/2014/main" id="{2B2A2889-4AAB-40FF-B022-9F19244F318F}"/>
              </a:ext>
            </a:extLst>
          </p:cNvPr>
          <p:cNvSpPr/>
          <p:nvPr/>
        </p:nvSpPr>
        <p:spPr>
          <a:xfrm rot="5400000">
            <a:off x="4194196" y="-403208"/>
            <a:ext cx="8115287" cy="788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AC74A24A-AEC5-45F5-9B8B-7F104354E555}"/>
              </a:ext>
            </a:extLst>
          </p:cNvPr>
          <p:cNvGrpSpPr/>
          <p:nvPr/>
        </p:nvGrpSpPr>
        <p:grpSpPr>
          <a:xfrm>
            <a:off x="4868805" y="-112695"/>
            <a:ext cx="6637395" cy="6970695"/>
            <a:chOff x="4868805" y="0"/>
            <a:chExt cx="6637395" cy="6970695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EF4BE6E9-B18B-4E46-B4CC-6AC4F6AFB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805" y="0"/>
              <a:ext cx="6637395" cy="6970695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5F1E34FA-59D1-4991-AE2C-FCDF37D12B35}"/>
                </a:ext>
              </a:extLst>
            </p:cNvPr>
            <p:cNvSpPr/>
            <p:nvPr/>
          </p:nvSpPr>
          <p:spPr>
            <a:xfrm>
              <a:off x="9080500" y="6565900"/>
              <a:ext cx="4445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190C3E70-8B62-4544-A6BA-7745AF8C94C1}"/>
              </a:ext>
            </a:extLst>
          </p:cNvPr>
          <p:cNvSpPr/>
          <p:nvPr/>
        </p:nvSpPr>
        <p:spPr>
          <a:xfrm>
            <a:off x="10147300" y="2419348"/>
            <a:ext cx="1104900" cy="4254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A161635-4194-4868-9CE2-89D80858EC6D}"/>
              </a:ext>
            </a:extLst>
          </p:cNvPr>
          <p:cNvSpPr/>
          <p:nvPr/>
        </p:nvSpPr>
        <p:spPr>
          <a:xfrm>
            <a:off x="10232324" y="3003549"/>
            <a:ext cx="905576" cy="4254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F90BB918-3071-479C-8763-498D2DDE7F89}"/>
              </a:ext>
            </a:extLst>
          </p:cNvPr>
          <p:cNvSpPr/>
          <p:nvPr/>
        </p:nvSpPr>
        <p:spPr>
          <a:xfrm>
            <a:off x="10295824" y="4077145"/>
            <a:ext cx="838200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8" name="Connettore 2 97">
            <a:extLst>
              <a:ext uri="{FF2B5EF4-FFF2-40B4-BE49-F238E27FC236}">
                <a16:creationId xmlns:a16="http://schemas.microsoft.com/office/drawing/2014/main" id="{FA716354-C7B4-46F2-9C40-DAB5DA821D14}"/>
              </a:ext>
            </a:extLst>
          </p:cNvPr>
          <p:cNvCxnSpPr>
            <a:cxnSpLocks/>
          </p:cNvCxnSpPr>
          <p:nvPr/>
        </p:nvCxnSpPr>
        <p:spPr>
          <a:xfrm flipV="1">
            <a:off x="7442200" y="3924957"/>
            <a:ext cx="0" cy="7927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tangolo 98">
            <a:extLst>
              <a:ext uri="{FF2B5EF4-FFF2-40B4-BE49-F238E27FC236}">
                <a16:creationId xmlns:a16="http://schemas.microsoft.com/office/drawing/2014/main" id="{85246CF9-389A-4E12-B1D5-A317677AC13A}"/>
              </a:ext>
            </a:extLst>
          </p:cNvPr>
          <p:cNvSpPr/>
          <p:nvPr/>
        </p:nvSpPr>
        <p:spPr>
          <a:xfrm>
            <a:off x="6411145" y="3232808"/>
            <a:ext cx="2419704" cy="692149"/>
          </a:xfrm>
          <a:prstGeom prst="rect">
            <a:avLst/>
          </a:prstGeom>
          <a:gradFill flip="none" rotWithShape="1">
            <a:gsLst>
              <a:gs pos="43000">
                <a:srgbClr val="F0C6C4"/>
              </a:gs>
              <a:gs pos="79000">
                <a:srgbClr val="D8A9A7">
                  <a:tint val="44500"/>
                  <a:satMod val="160000"/>
                </a:srgbClr>
              </a:gs>
              <a:gs pos="100000">
                <a:srgbClr val="D8A9A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508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err="1"/>
              <a:t>UPducens</a:t>
            </a:r>
            <a:endParaRPr lang="it-IT" sz="3200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6DAB2A3D-61B1-47CC-A9B8-468E8280A87A}"/>
              </a:ext>
            </a:extLst>
          </p:cNvPr>
          <p:cNvSpPr/>
          <p:nvPr/>
        </p:nvSpPr>
        <p:spPr>
          <a:xfrm rot="5400000">
            <a:off x="438233" y="1421009"/>
            <a:ext cx="4581930" cy="4123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EF2AC353-4A54-4C9B-A769-EDBE016AAFD6}"/>
              </a:ext>
            </a:extLst>
          </p:cNvPr>
          <p:cNvCxnSpPr>
            <a:cxnSpLocks/>
          </p:cNvCxnSpPr>
          <p:nvPr/>
        </p:nvCxnSpPr>
        <p:spPr>
          <a:xfrm flipV="1">
            <a:off x="7757264" y="3921626"/>
            <a:ext cx="0" cy="7927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61F7D0CF-0A64-4930-B9CB-30F5C4FEBF60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176A001A-D783-4E60-8D65-391ABFF73A8C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Connettore diritto 102">
              <a:extLst>
                <a:ext uri="{FF2B5EF4-FFF2-40B4-BE49-F238E27FC236}">
                  <a16:creationId xmlns:a16="http://schemas.microsoft.com/office/drawing/2014/main" id="{3197AD82-5A59-4FB0-96B1-AF99274603CF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nettore diritto 103">
              <a:extLst>
                <a:ext uri="{FF2B5EF4-FFF2-40B4-BE49-F238E27FC236}">
                  <a16:creationId xmlns:a16="http://schemas.microsoft.com/office/drawing/2014/main" id="{9E11AEE4-2081-412A-A943-FA27CD51EB27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Connettore diritto 104">
              <a:extLst>
                <a:ext uri="{FF2B5EF4-FFF2-40B4-BE49-F238E27FC236}">
                  <a16:creationId xmlns:a16="http://schemas.microsoft.com/office/drawing/2014/main" id="{74ED429F-CA3D-470B-B560-A4CE99F5E462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Immagine">
            <a:extLst>
              <a:ext uri="{FF2B5EF4-FFF2-40B4-BE49-F238E27FC236}">
                <a16:creationId xmlns:a16="http://schemas.microsoft.com/office/drawing/2014/main" id="{9E9921A6-CABD-4DA2-B84C-170B139DE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34" r="11333"/>
          <a:stretch/>
        </p:blipFill>
        <p:spPr bwMode="auto">
          <a:xfrm>
            <a:off x="1201376" y="2136281"/>
            <a:ext cx="3249033" cy="275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3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ttangolo 116">
            <a:extLst>
              <a:ext uri="{FF2B5EF4-FFF2-40B4-BE49-F238E27FC236}">
                <a16:creationId xmlns:a16="http://schemas.microsoft.com/office/drawing/2014/main" id="{2B2A2889-4AAB-40FF-B022-9F19244F318F}"/>
              </a:ext>
            </a:extLst>
          </p:cNvPr>
          <p:cNvSpPr/>
          <p:nvPr/>
        </p:nvSpPr>
        <p:spPr>
          <a:xfrm rot="5400000">
            <a:off x="4194196" y="-403208"/>
            <a:ext cx="8115287" cy="788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AC74A24A-AEC5-45F5-9B8B-7F104354E555}"/>
              </a:ext>
            </a:extLst>
          </p:cNvPr>
          <p:cNvGrpSpPr/>
          <p:nvPr/>
        </p:nvGrpSpPr>
        <p:grpSpPr>
          <a:xfrm>
            <a:off x="4868805" y="-112695"/>
            <a:ext cx="6637395" cy="6970695"/>
            <a:chOff x="4868805" y="0"/>
            <a:chExt cx="6637395" cy="6970695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EF4BE6E9-B18B-4E46-B4CC-6AC4F6AFB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805" y="0"/>
              <a:ext cx="6637395" cy="6970695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5F1E34FA-59D1-4991-AE2C-FCDF37D12B35}"/>
                </a:ext>
              </a:extLst>
            </p:cNvPr>
            <p:cNvSpPr/>
            <p:nvPr/>
          </p:nvSpPr>
          <p:spPr>
            <a:xfrm>
              <a:off x="9080500" y="6565900"/>
              <a:ext cx="4445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85" name="Rettangolo 84">
            <a:extLst>
              <a:ext uri="{FF2B5EF4-FFF2-40B4-BE49-F238E27FC236}">
                <a16:creationId xmlns:a16="http://schemas.microsoft.com/office/drawing/2014/main" id="{B5DD47E4-767B-424C-9F11-FB8AA90C4B2A}"/>
              </a:ext>
            </a:extLst>
          </p:cNvPr>
          <p:cNvSpPr/>
          <p:nvPr/>
        </p:nvSpPr>
        <p:spPr>
          <a:xfrm>
            <a:off x="10266012" y="3590164"/>
            <a:ext cx="838200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Trigeminal Neuralgia - What You Need to Know">
            <a:extLst>
              <a:ext uri="{FF2B5EF4-FFF2-40B4-BE49-F238E27FC236}">
                <a16:creationId xmlns:a16="http://schemas.microsoft.com/office/drawing/2014/main" id="{42308E0B-4805-40CB-8161-FD5DAA530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24" y="287836"/>
            <a:ext cx="3157826" cy="3157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B690B155-F88A-4E22-B497-42A08427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00" y="2081716"/>
            <a:ext cx="2478165" cy="134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61F7D0CF-0A64-4930-B9CB-30F5C4FEBF60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176A001A-D783-4E60-8D65-391ABFF73A8C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Connettore diritto 102">
              <a:extLst>
                <a:ext uri="{FF2B5EF4-FFF2-40B4-BE49-F238E27FC236}">
                  <a16:creationId xmlns:a16="http://schemas.microsoft.com/office/drawing/2014/main" id="{3197AD82-5A59-4FB0-96B1-AF99274603CF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nettore diritto 103">
              <a:extLst>
                <a:ext uri="{FF2B5EF4-FFF2-40B4-BE49-F238E27FC236}">
                  <a16:creationId xmlns:a16="http://schemas.microsoft.com/office/drawing/2014/main" id="{9E11AEE4-2081-412A-A943-FA27CD51EB27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Connettore diritto 104">
              <a:extLst>
                <a:ext uri="{FF2B5EF4-FFF2-40B4-BE49-F238E27FC236}">
                  <a16:creationId xmlns:a16="http://schemas.microsoft.com/office/drawing/2014/main" id="{74ED429F-CA3D-470B-B560-A4CE99F5E462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AA9E1B91-5492-4894-BED7-F132814F83C2}"/>
              </a:ext>
            </a:extLst>
          </p:cNvPr>
          <p:cNvSpPr/>
          <p:nvPr/>
        </p:nvSpPr>
        <p:spPr>
          <a:xfrm>
            <a:off x="10277392" y="4391861"/>
            <a:ext cx="838200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Picture 6" descr="Jim Carrey Transforms Into The Grinch In The Middle Of An Interview">
            <a:extLst>
              <a:ext uri="{FF2B5EF4-FFF2-40B4-BE49-F238E27FC236}">
                <a16:creationId xmlns:a16="http://schemas.microsoft.com/office/drawing/2014/main" id="{475B8548-FD7B-4D58-AF60-695D16E82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2952" b="50000"/>
          <a:stretch/>
        </p:blipFill>
        <p:spPr bwMode="auto">
          <a:xfrm>
            <a:off x="375223" y="4722995"/>
            <a:ext cx="4686300" cy="149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>
            <a:extLst>
              <a:ext uri="{FF2B5EF4-FFF2-40B4-BE49-F238E27FC236}">
                <a16:creationId xmlns:a16="http://schemas.microsoft.com/office/drawing/2014/main" id="{4BFD07D9-60FE-423F-9D7C-F0C939E5DCCC}"/>
              </a:ext>
            </a:extLst>
          </p:cNvPr>
          <p:cNvSpPr/>
          <p:nvPr/>
        </p:nvSpPr>
        <p:spPr>
          <a:xfrm rot="5400000">
            <a:off x="4194197" y="-331137"/>
            <a:ext cx="8115287" cy="788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55D90EB-25FA-4DEC-9610-432455CC7A78}"/>
              </a:ext>
            </a:extLst>
          </p:cNvPr>
          <p:cNvGrpSpPr/>
          <p:nvPr/>
        </p:nvGrpSpPr>
        <p:grpSpPr>
          <a:xfrm>
            <a:off x="4868805" y="-88900"/>
            <a:ext cx="6637395" cy="6970695"/>
            <a:chOff x="4868805" y="0"/>
            <a:chExt cx="6637395" cy="697069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B288981-B0AC-489B-A79D-A2B7B4B7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805" y="0"/>
              <a:ext cx="6637395" cy="6970695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989E1C3-DFBA-4D59-988F-7DADA1B15A5E}"/>
                </a:ext>
              </a:extLst>
            </p:cNvPr>
            <p:cNvSpPr/>
            <p:nvPr/>
          </p:nvSpPr>
          <p:spPr>
            <a:xfrm>
              <a:off x="9080500" y="6565900"/>
              <a:ext cx="4445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3080" name="Picture 8" descr="Vestibulocochlear nerve anatomy, location, function, damage &amp; test">
            <a:extLst>
              <a:ext uri="{FF2B5EF4-FFF2-40B4-BE49-F238E27FC236}">
                <a16:creationId xmlns:a16="http://schemas.microsoft.com/office/drawing/2014/main" id="{728BCFF9-CA11-4539-8CF7-75C4818E9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1447"/>
          <a:stretch/>
        </p:blipFill>
        <p:spPr bwMode="auto">
          <a:xfrm>
            <a:off x="535093" y="490867"/>
            <a:ext cx="4055149" cy="2758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id="{FC80747F-1843-43BD-A853-A796E5DE8CAE}"/>
              </a:ext>
            </a:extLst>
          </p:cNvPr>
          <p:cNvSpPr/>
          <p:nvPr/>
        </p:nvSpPr>
        <p:spPr>
          <a:xfrm>
            <a:off x="10172700" y="4723388"/>
            <a:ext cx="1467808" cy="3936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3CCC3A0-7059-46C5-9808-75ED2F403788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74141C96-B6C3-46FF-9AFD-9E1888C04971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9DB9B69E-E674-45F7-91AE-73BC49FAB95A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DA254463-FA6C-4F1B-8E6A-B2BB2B9AC778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55966043-CEA2-4D47-A29A-2F2D72BC1EB9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421011-6B8E-4027-80AB-9B6B32F5F0DF}"/>
              </a:ext>
            </a:extLst>
          </p:cNvPr>
          <p:cNvSpPr/>
          <p:nvPr/>
        </p:nvSpPr>
        <p:spPr>
          <a:xfrm>
            <a:off x="10285608" y="5138889"/>
            <a:ext cx="1220592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4" descr="Cranial Nerves IX and CN X Testing Procedures - Palatal Reflex and Gag  Reflex">
            <a:extLst>
              <a:ext uri="{FF2B5EF4-FFF2-40B4-BE49-F238E27FC236}">
                <a16:creationId xmlns:a16="http://schemas.microsoft.com/office/drawing/2014/main" id="{F2C76D5A-CEAF-49E0-BD74-32DBFD3AA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30"/>
          <a:stretch/>
        </p:blipFill>
        <p:spPr bwMode="auto">
          <a:xfrm>
            <a:off x="1952872" y="2582059"/>
            <a:ext cx="1510877" cy="162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Vagus Nerve and the Organs it Supplies image | Vagus nerve, Nerve, Tinnitus  symptoms">
            <a:extLst>
              <a:ext uri="{FF2B5EF4-FFF2-40B4-BE49-F238E27FC236}">
                <a16:creationId xmlns:a16="http://schemas.microsoft.com/office/drawing/2014/main" id="{02BE00B6-7C0E-45C8-BE79-C81C0024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05" y="1849229"/>
            <a:ext cx="2636055" cy="3480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F2216CA-8182-4E6F-A6AE-A7CD29300C25}"/>
              </a:ext>
            </a:extLst>
          </p:cNvPr>
          <p:cNvSpPr/>
          <p:nvPr/>
        </p:nvSpPr>
        <p:spPr>
          <a:xfrm>
            <a:off x="10228625" y="5479510"/>
            <a:ext cx="843919" cy="4094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6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6" grpId="0" animBg="1"/>
      <p:bldP spid="16" grpId="1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21B687D4-E5F7-4088-8C92-B68876F38008}"/>
              </a:ext>
            </a:extLst>
          </p:cNvPr>
          <p:cNvSpPr/>
          <p:nvPr/>
        </p:nvSpPr>
        <p:spPr>
          <a:xfrm rot="5400000">
            <a:off x="4194196" y="-403208"/>
            <a:ext cx="8115287" cy="788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55D90EB-25FA-4DEC-9610-432455CC7A78}"/>
              </a:ext>
            </a:extLst>
          </p:cNvPr>
          <p:cNvGrpSpPr/>
          <p:nvPr/>
        </p:nvGrpSpPr>
        <p:grpSpPr>
          <a:xfrm>
            <a:off x="4868805" y="-88900"/>
            <a:ext cx="6637395" cy="6970695"/>
            <a:chOff x="4868805" y="0"/>
            <a:chExt cx="6637395" cy="697069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B288981-B0AC-489B-A79D-A2B7B4B7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805" y="0"/>
              <a:ext cx="6637395" cy="6970695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989E1C3-DFBA-4D59-988F-7DADA1B15A5E}"/>
                </a:ext>
              </a:extLst>
            </p:cNvPr>
            <p:cNvSpPr/>
            <p:nvPr/>
          </p:nvSpPr>
          <p:spPr>
            <a:xfrm>
              <a:off x="9080500" y="6565900"/>
              <a:ext cx="444500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813F6A00-F00A-4DCB-9A00-35012A639281}"/>
              </a:ext>
            </a:extLst>
          </p:cNvPr>
          <p:cNvSpPr/>
          <p:nvPr/>
        </p:nvSpPr>
        <p:spPr>
          <a:xfrm>
            <a:off x="10260193" y="6353424"/>
            <a:ext cx="975653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90C3E70-8B62-4544-A6BA-7745AF8C94C1}"/>
              </a:ext>
            </a:extLst>
          </p:cNvPr>
          <p:cNvSpPr/>
          <p:nvPr/>
        </p:nvSpPr>
        <p:spPr>
          <a:xfrm>
            <a:off x="10285608" y="5871158"/>
            <a:ext cx="1220592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Spinal accessory nerve : origin , course &amp; applied anatomy">
            <a:extLst>
              <a:ext uri="{FF2B5EF4-FFF2-40B4-BE49-F238E27FC236}">
                <a16:creationId xmlns:a16="http://schemas.microsoft.com/office/drawing/2014/main" id="{694755FA-C3F2-46DF-9BC3-F9B12C20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2964" cy="252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8AB5C471-1F9F-45D8-871B-ED0C963F0DAE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0E2D2EDA-8CE0-4D45-B2CF-0E951B82B9E3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E40DF541-1B65-4C25-9976-B03B31719894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BAB72B38-1F74-49DB-94C9-9EF4AC330971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83768E14-4F89-4B0F-A82F-EA94C08B2D2B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8" descr="The 'Distracted Boyfriend' Meme Photographer Explains All | WIRED">
            <a:extLst>
              <a:ext uri="{FF2B5EF4-FFF2-40B4-BE49-F238E27FC236}">
                <a16:creationId xmlns:a16="http://schemas.microsoft.com/office/drawing/2014/main" id="{F2D392C8-CD2D-4D4C-9538-F9A2ABA43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2778" r="2012" b="17978"/>
          <a:stretch/>
        </p:blipFill>
        <p:spPr bwMode="auto">
          <a:xfrm>
            <a:off x="118939" y="2590725"/>
            <a:ext cx="4413646" cy="27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D924946-62FD-45E3-8C2C-EDC6F10CAD4C}"/>
              </a:ext>
            </a:extLst>
          </p:cNvPr>
          <p:cNvSpPr txBox="1"/>
          <p:nvPr/>
        </p:nvSpPr>
        <p:spPr>
          <a:xfrm>
            <a:off x="118939" y="4525143"/>
            <a:ext cx="191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ACCESSORY CRANIAL NERVE</a:t>
            </a:r>
          </a:p>
        </p:txBody>
      </p:sp>
    </p:spTree>
    <p:extLst>
      <p:ext uri="{BB962C8B-B14F-4D97-AF65-F5344CB8AC3E}">
        <p14:creationId xmlns:p14="http://schemas.microsoft.com/office/powerpoint/2010/main" val="24960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tps://upload.medbullets.com/topic/113006/images/thalamus%20-%20moises%20dominguez.jpg"/>
          <p:cNvSpPr>
            <a:spLocks noChangeAspect="1" noChangeArrowheads="1"/>
          </p:cNvSpPr>
          <p:nvPr/>
        </p:nvSpPr>
        <p:spPr bwMode="auto">
          <a:xfrm>
            <a:off x="1524000" y="1"/>
            <a:ext cx="107442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63298"/>
            <a:ext cx="9144000" cy="492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9D09F83-FF24-4B54-A0BB-04EA3AA79565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047D35F6-4761-46F0-A57A-BF00C6F789C8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1A22C77F-E866-464A-A4F2-2A20B5C5482B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DB8BF47-9627-45F4-9EB8-E7C9E939D25E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17520A34-3BBD-4E74-8E32-9BD93EE0E917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9141224-D4A5-4F2E-8AA4-8147C5D64936}"/>
              </a:ext>
            </a:extLst>
          </p:cNvPr>
          <p:cNvSpPr/>
          <p:nvPr/>
        </p:nvSpPr>
        <p:spPr>
          <a:xfrm>
            <a:off x="2287353" y="4932996"/>
            <a:ext cx="4658343" cy="964932"/>
          </a:xfrm>
          <a:custGeom>
            <a:avLst/>
            <a:gdLst>
              <a:gd name="connsiteX0" fmla="*/ 0 w 4692316"/>
              <a:gd name="connsiteY0" fmla="*/ 372979 h 890336"/>
              <a:gd name="connsiteX1" fmla="*/ 0 w 4692316"/>
              <a:gd name="connsiteY1" fmla="*/ 890336 h 890336"/>
              <a:gd name="connsiteX2" fmla="*/ 4692316 w 4692316"/>
              <a:gd name="connsiteY2" fmla="*/ 890336 h 890336"/>
              <a:gd name="connsiteX3" fmla="*/ 4692316 w 4692316"/>
              <a:gd name="connsiteY3" fmla="*/ 0 h 890336"/>
              <a:gd name="connsiteX4" fmla="*/ 2322095 w 4692316"/>
              <a:gd name="connsiteY4" fmla="*/ 0 h 890336"/>
              <a:gd name="connsiteX5" fmla="*/ 2322095 w 4692316"/>
              <a:gd name="connsiteY5" fmla="*/ 336884 h 890336"/>
              <a:gd name="connsiteX6" fmla="*/ 12032 w 4692316"/>
              <a:gd name="connsiteY6" fmla="*/ 336884 h 890336"/>
              <a:gd name="connsiteX0" fmla="*/ 0 w 4692316"/>
              <a:gd name="connsiteY0" fmla="*/ 372979 h 890336"/>
              <a:gd name="connsiteX1" fmla="*/ 0 w 4692316"/>
              <a:gd name="connsiteY1" fmla="*/ 890336 h 890336"/>
              <a:gd name="connsiteX2" fmla="*/ 4692316 w 4692316"/>
              <a:gd name="connsiteY2" fmla="*/ 890336 h 890336"/>
              <a:gd name="connsiteX3" fmla="*/ 4692316 w 4692316"/>
              <a:gd name="connsiteY3" fmla="*/ 0 h 890336"/>
              <a:gd name="connsiteX4" fmla="*/ 2322095 w 4692316"/>
              <a:gd name="connsiteY4" fmla="*/ 0 h 890336"/>
              <a:gd name="connsiteX5" fmla="*/ 2322095 w 4692316"/>
              <a:gd name="connsiteY5" fmla="*/ 336884 h 890336"/>
              <a:gd name="connsiteX6" fmla="*/ 12032 w 4692316"/>
              <a:gd name="connsiteY6" fmla="*/ 336884 h 890336"/>
              <a:gd name="connsiteX7" fmla="*/ 0 w 4692316"/>
              <a:gd name="connsiteY7" fmla="*/ 372979 h 890336"/>
              <a:gd name="connsiteX0" fmla="*/ 0 w 4692316"/>
              <a:gd name="connsiteY0" fmla="*/ 372979 h 890336"/>
              <a:gd name="connsiteX1" fmla="*/ 0 w 4692316"/>
              <a:gd name="connsiteY1" fmla="*/ 890336 h 890336"/>
              <a:gd name="connsiteX2" fmla="*/ 4692316 w 4692316"/>
              <a:gd name="connsiteY2" fmla="*/ 890336 h 890336"/>
              <a:gd name="connsiteX3" fmla="*/ 4692316 w 4692316"/>
              <a:gd name="connsiteY3" fmla="*/ 0 h 890336"/>
              <a:gd name="connsiteX4" fmla="*/ 2322095 w 4692316"/>
              <a:gd name="connsiteY4" fmla="*/ 0 h 890336"/>
              <a:gd name="connsiteX5" fmla="*/ 2322095 w 4692316"/>
              <a:gd name="connsiteY5" fmla="*/ 336884 h 890336"/>
              <a:gd name="connsiteX6" fmla="*/ 0 w 4692316"/>
              <a:gd name="connsiteY6" fmla="*/ 372979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323682 w 4693903"/>
              <a:gd name="connsiteY4" fmla="*/ 0 h 890336"/>
              <a:gd name="connsiteX5" fmla="*/ 2323682 w 4693903"/>
              <a:gd name="connsiteY5" fmla="*/ 336884 h 890336"/>
              <a:gd name="connsiteX6" fmla="*/ 0 w 4693903"/>
              <a:gd name="connsiteY6" fmla="*/ 342058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323682 w 4693903"/>
              <a:gd name="connsiteY4" fmla="*/ 0 h 890336"/>
              <a:gd name="connsiteX5" fmla="*/ 1993482 w 4693903"/>
              <a:gd name="connsiteY5" fmla="*/ 365155 h 890336"/>
              <a:gd name="connsiteX6" fmla="*/ 0 w 4693903"/>
              <a:gd name="connsiteY6" fmla="*/ 342058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323682 w 4693903"/>
              <a:gd name="connsiteY4" fmla="*/ 0 h 890336"/>
              <a:gd name="connsiteX5" fmla="*/ 1983322 w 4693903"/>
              <a:gd name="connsiteY5" fmla="*/ 336884 h 890336"/>
              <a:gd name="connsiteX6" fmla="*/ 0 w 4693903"/>
              <a:gd name="connsiteY6" fmla="*/ 342058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323682 w 4693903"/>
              <a:gd name="connsiteY4" fmla="*/ 0 h 890336"/>
              <a:gd name="connsiteX5" fmla="*/ 1983322 w 4693903"/>
              <a:gd name="connsiteY5" fmla="*/ 346308 h 890336"/>
              <a:gd name="connsiteX6" fmla="*/ 0 w 4693903"/>
              <a:gd name="connsiteY6" fmla="*/ 342058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582762 w 4693903"/>
              <a:gd name="connsiteY4" fmla="*/ 0 h 890336"/>
              <a:gd name="connsiteX5" fmla="*/ 1983322 w 4693903"/>
              <a:gd name="connsiteY5" fmla="*/ 346308 h 890336"/>
              <a:gd name="connsiteX6" fmla="*/ 0 w 4693903"/>
              <a:gd name="connsiteY6" fmla="*/ 342058 h 890336"/>
              <a:gd name="connsiteX0" fmla="*/ 0 w 4693903"/>
              <a:gd name="connsiteY0" fmla="*/ 342058 h 895048"/>
              <a:gd name="connsiteX1" fmla="*/ 1587 w 4693903"/>
              <a:gd name="connsiteY1" fmla="*/ 890336 h 895048"/>
              <a:gd name="connsiteX2" fmla="*/ 4074143 w 4693903"/>
              <a:gd name="connsiteY2" fmla="*/ 895048 h 895048"/>
              <a:gd name="connsiteX3" fmla="*/ 4693903 w 4693903"/>
              <a:gd name="connsiteY3" fmla="*/ 0 h 895048"/>
              <a:gd name="connsiteX4" fmla="*/ 2582762 w 4693903"/>
              <a:gd name="connsiteY4" fmla="*/ 0 h 895048"/>
              <a:gd name="connsiteX5" fmla="*/ 1983322 w 4693903"/>
              <a:gd name="connsiteY5" fmla="*/ 346308 h 895048"/>
              <a:gd name="connsiteX6" fmla="*/ 0 w 4693903"/>
              <a:gd name="connsiteY6" fmla="*/ 342058 h 895048"/>
              <a:gd name="connsiteX0" fmla="*/ 0 w 4693903"/>
              <a:gd name="connsiteY0" fmla="*/ 342058 h 895048"/>
              <a:gd name="connsiteX1" fmla="*/ 1587 w 4693903"/>
              <a:gd name="connsiteY1" fmla="*/ 890336 h 895048"/>
              <a:gd name="connsiteX2" fmla="*/ 2030647 w 4693903"/>
              <a:gd name="connsiteY2" fmla="*/ 895003 h 895048"/>
              <a:gd name="connsiteX3" fmla="*/ 4074143 w 4693903"/>
              <a:gd name="connsiteY3" fmla="*/ 895048 h 895048"/>
              <a:gd name="connsiteX4" fmla="*/ 4693903 w 4693903"/>
              <a:gd name="connsiteY4" fmla="*/ 0 h 895048"/>
              <a:gd name="connsiteX5" fmla="*/ 2582762 w 4693903"/>
              <a:gd name="connsiteY5" fmla="*/ 0 h 895048"/>
              <a:gd name="connsiteX6" fmla="*/ 1983322 w 4693903"/>
              <a:gd name="connsiteY6" fmla="*/ 346308 h 895048"/>
              <a:gd name="connsiteX7" fmla="*/ 0 w 4693903"/>
              <a:gd name="connsiteY7" fmla="*/ 342058 h 895048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93903 w 4693903"/>
              <a:gd name="connsiteY4" fmla="*/ 0 h 895003"/>
              <a:gd name="connsiteX5" fmla="*/ 2582762 w 4693903"/>
              <a:gd name="connsiteY5" fmla="*/ 0 h 895003"/>
              <a:gd name="connsiteX6" fmla="*/ 1983322 w 4693903"/>
              <a:gd name="connsiteY6" fmla="*/ 346308 h 895003"/>
              <a:gd name="connsiteX7" fmla="*/ 0 w 4693903"/>
              <a:gd name="connsiteY7" fmla="*/ 342058 h 895003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67167 w 4693903"/>
              <a:gd name="connsiteY4" fmla="*/ 475649 h 895003"/>
              <a:gd name="connsiteX5" fmla="*/ 4693903 w 4693903"/>
              <a:gd name="connsiteY5" fmla="*/ 0 h 895003"/>
              <a:gd name="connsiteX6" fmla="*/ 2582762 w 4693903"/>
              <a:gd name="connsiteY6" fmla="*/ 0 h 895003"/>
              <a:gd name="connsiteX7" fmla="*/ 1983322 w 4693903"/>
              <a:gd name="connsiteY7" fmla="*/ 346308 h 895003"/>
              <a:gd name="connsiteX8" fmla="*/ 0 w 4693903"/>
              <a:gd name="connsiteY8" fmla="*/ 342058 h 895003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67167 w 4693903"/>
              <a:gd name="connsiteY4" fmla="*/ 475649 h 895003"/>
              <a:gd name="connsiteX5" fmla="*/ 4693903 w 4693903"/>
              <a:gd name="connsiteY5" fmla="*/ 0 h 895003"/>
              <a:gd name="connsiteX6" fmla="*/ 2582762 w 4693903"/>
              <a:gd name="connsiteY6" fmla="*/ 0 h 895003"/>
              <a:gd name="connsiteX7" fmla="*/ 1983322 w 4693903"/>
              <a:gd name="connsiteY7" fmla="*/ 346308 h 895003"/>
              <a:gd name="connsiteX8" fmla="*/ 0 w 4693903"/>
              <a:gd name="connsiteY8" fmla="*/ 342058 h 895003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67167 w 4693903"/>
              <a:gd name="connsiteY4" fmla="*/ 475649 h 895003"/>
              <a:gd name="connsiteX5" fmla="*/ 4693903 w 4693903"/>
              <a:gd name="connsiteY5" fmla="*/ 0 h 895003"/>
              <a:gd name="connsiteX6" fmla="*/ 2582762 w 4693903"/>
              <a:gd name="connsiteY6" fmla="*/ 0 h 895003"/>
              <a:gd name="connsiteX7" fmla="*/ 1983322 w 4693903"/>
              <a:gd name="connsiteY7" fmla="*/ 346308 h 895003"/>
              <a:gd name="connsiteX8" fmla="*/ 0 w 4693903"/>
              <a:gd name="connsiteY8" fmla="*/ 342058 h 895003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67167 w 4693903"/>
              <a:gd name="connsiteY4" fmla="*/ 475649 h 895003"/>
              <a:gd name="connsiteX5" fmla="*/ 4693903 w 4693903"/>
              <a:gd name="connsiteY5" fmla="*/ 0 h 895003"/>
              <a:gd name="connsiteX6" fmla="*/ 2582762 w 4693903"/>
              <a:gd name="connsiteY6" fmla="*/ 0 h 895003"/>
              <a:gd name="connsiteX7" fmla="*/ 1983322 w 4693903"/>
              <a:gd name="connsiteY7" fmla="*/ 346308 h 895003"/>
              <a:gd name="connsiteX8" fmla="*/ 0 w 4693903"/>
              <a:gd name="connsiteY8" fmla="*/ 342058 h 895003"/>
              <a:gd name="connsiteX0" fmla="*/ 0 w 4667167"/>
              <a:gd name="connsiteY0" fmla="*/ 342058 h 895003"/>
              <a:gd name="connsiteX1" fmla="*/ 1587 w 4667167"/>
              <a:gd name="connsiteY1" fmla="*/ 890336 h 895003"/>
              <a:gd name="connsiteX2" fmla="*/ 2030647 w 4667167"/>
              <a:gd name="connsiteY2" fmla="*/ 895003 h 895003"/>
              <a:gd name="connsiteX3" fmla="*/ 2793983 w 4667167"/>
              <a:gd name="connsiteY3" fmla="*/ 489829 h 895003"/>
              <a:gd name="connsiteX4" fmla="*/ 4667167 w 4667167"/>
              <a:gd name="connsiteY4" fmla="*/ 475649 h 895003"/>
              <a:gd name="connsiteX5" fmla="*/ 4658343 w 4667167"/>
              <a:gd name="connsiteY5" fmla="*/ 0 h 895003"/>
              <a:gd name="connsiteX6" fmla="*/ 2582762 w 4667167"/>
              <a:gd name="connsiteY6" fmla="*/ 0 h 895003"/>
              <a:gd name="connsiteX7" fmla="*/ 1983322 w 4667167"/>
              <a:gd name="connsiteY7" fmla="*/ 346308 h 895003"/>
              <a:gd name="connsiteX8" fmla="*/ 0 w 4667167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89829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89829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89829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70982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70982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70982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8903 w 4658343"/>
              <a:gd name="connsiteY3" fmla="*/ 470982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8903 w 4658343"/>
              <a:gd name="connsiteY3" fmla="*/ 485117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3823 w 4658343"/>
              <a:gd name="connsiteY3" fmla="*/ 480406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3823 w 4658343"/>
              <a:gd name="connsiteY3" fmla="*/ 480406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3823 w 4658343"/>
              <a:gd name="connsiteY3" fmla="*/ 480406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60444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3823 w 4658343"/>
              <a:gd name="connsiteY3" fmla="*/ 480406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51020 h 895003"/>
              <a:gd name="connsiteX8" fmla="*/ 0 w 4658343"/>
              <a:gd name="connsiteY8" fmla="*/ 342058 h 89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8343" h="895003">
                <a:moveTo>
                  <a:pt x="0" y="342058"/>
                </a:moveTo>
                <a:lnTo>
                  <a:pt x="1587" y="890336"/>
                </a:lnTo>
                <a:lnTo>
                  <a:pt x="2030647" y="895003"/>
                </a:lnTo>
                <a:lnTo>
                  <a:pt x="2783823" y="480406"/>
                </a:lnTo>
                <a:cubicBezTo>
                  <a:pt x="3044151" y="475680"/>
                  <a:pt x="4366199" y="480376"/>
                  <a:pt x="4651927" y="475649"/>
                </a:cubicBezTo>
                <a:cubicBezTo>
                  <a:pt x="4654066" y="317099"/>
                  <a:pt x="4656204" y="158550"/>
                  <a:pt x="4658343" y="0"/>
                </a:cubicBezTo>
                <a:lnTo>
                  <a:pt x="2582762" y="0"/>
                </a:lnTo>
                <a:lnTo>
                  <a:pt x="1983322" y="351020"/>
                </a:lnTo>
                <a:lnTo>
                  <a:pt x="0" y="342058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DE2ABF-D6E4-4776-8737-42345DD502DD}"/>
              </a:ext>
            </a:extLst>
          </p:cNvPr>
          <p:cNvSpPr txBox="1"/>
          <p:nvPr/>
        </p:nvSpPr>
        <p:spPr>
          <a:xfrm>
            <a:off x="2287354" y="5995129"/>
            <a:ext cx="243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entral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osterior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ainful</a:t>
            </a:r>
          </a:p>
        </p:txBody>
      </p:sp>
    </p:spTree>
    <p:extLst>
      <p:ext uri="{BB962C8B-B14F-4D97-AF65-F5344CB8AC3E}">
        <p14:creationId xmlns:p14="http://schemas.microsoft.com/office/powerpoint/2010/main" val="5587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8AB5C471-1F9F-45D8-871B-ED0C963F0DAE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0E2D2EDA-8CE0-4D45-B2CF-0E951B82B9E3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E40DF541-1B65-4C25-9976-B03B31719894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BAB72B38-1F74-49DB-94C9-9EF4AC330971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83768E14-4F89-4B0F-A82F-EA94C08B2D2B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D12A2D-F76A-4E82-BCD7-C91F3521E4F7}"/>
              </a:ext>
            </a:extLst>
          </p:cNvPr>
          <p:cNvSpPr txBox="1"/>
          <p:nvPr/>
        </p:nvSpPr>
        <p:spPr>
          <a:xfrm>
            <a:off x="1052186" y="751562"/>
            <a:ext cx="9457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https://www.youtube.com/watch?v=6ENCJkXJvio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D353E4-1E7B-4324-9F0F-E118ADA78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9" t="666" r="687" b="36073"/>
          <a:stretch/>
        </p:blipFill>
        <p:spPr>
          <a:xfrm>
            <a:off x="459545" y="1382623"/>
            <a:ext cx="11244002" cy="433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TRUSTY TRUCK #funny #lol #humor | Corrupt coloring book, Coloring books,  Kids coloring books">
            <a:extLst>
              <a:ext uri="{FF2B5EF4-FFF2-40B4-BE49-F238E27FC236}">
                <a16:creationId xmlns:a16="http://schemas.microsoft.com/office/drawing/2014/main" id="{E915E73A-133B-4315-8EBF-6E934464A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8" t="-2" r="-744" b="29871"/>
          <a:stretch/>
        </p:blipFill>
        <p:spPr bwMode="auto">
          <a:xfrm>
            <a:off x="2155053" y="3510271"/>
            <a:ext cx="2416947" cy="25434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75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al Aluminum For Clocks Wall Clocks Arabic Numerals">
            <a:extLst>
              <a:ext uri="{FF2B5EF4-FFF2-40B4-BE49-F238E27FC236}">
                <a16:creationId xmlns:a16="http://schemas.microsoft.com/office/drawing/2014/main" id="{C26B81E3-5AAC-4B62-91CF-0FC7B3BD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84" y="933384"/>
            <a:ext cx="4991233" cy="49912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ABABEE-779B-49C7-B5EE-70CD011D8B81}"/>
              </a:ext>
            </a:extLst>
          </p:cNvPr>
          <p:cNvSpPr txBox="1"/>
          <p:nvPr/>
        </p:nvSpPr>
        <p:spPr>
          <a:xfrm>
            <a:off x="4003200" y="999508"/>
            <a:ext cx="850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</a:t>
            </a:r>
          </a:p>
        </p:txBody>
      </p:sp>
      <p:pic>
        <p:nvPicPr>
          <p:cNvPr id="1026" name="Picture 2" descr="Top Hat | LinkedIn">
            <a:extLst>
              <a:ext uri="{FF2B5EF4-FFF2-40B4-BE49-F238E27FC236}">
                <a16:creationId xmlns:a16="http://schemas.microsoft.com/office/drawing/2014/main" id="{6CA5D47F-2523-4FE4-82F7-7E027028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t="15843" r="23030" b="16773"/>
          <a:stretch/>
        </p:blipFill>
        <p:spPr bwMode="auto">
          <a:xfrm>
            <a:off x="5332034" y="2452743"/>
            <a:ext cx="1527933" cy="1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6DABC9-C842-49BF-A9EA-2E13EFF2CA96}"/>
              </a:ext>
            </a:extLst>
          </p:cNvPr>
          <p:cNvSpPr txBox="1"/>
          <p:nvPr/>
        </p:nvSpPr>
        <p:spPr>
          <a:xfrm>
            <a:off x="5501458" y="-442507"/>
            <a:ext cx="1189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It’s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DA8761-4F18-4B6A-BD87-E9B96D56B9D2}"/>
              </a:ext>
            </a:extLst>
          </p:cNvPr>
          <p:cNvSpPr txBox="1"/>
          <p:nvPr/>
        </p:nvSpPr>
        <p:spPr>
          <a:xfrm>
            <a:off x="5285557" y="5185952"/>
            <a:ext cx="1620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time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9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tps://upload.medbullets.com/topic/113006/images/thalamus%20-%20moises%20dominguez.jpg"/>
          <p:cNvSpPr>
            <a:spLocks noChangeAspect="1" noChangeArrowheads="1"/>
          </p:cNvSpPr>
          <p:nvPr/>
        </p:nvSpPr>
        <p:spPr bwMode="auto">
          <a:xfrm>
            <a:off x="1524000" y="1"/>
            <a:ext cx="107442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63298"/>
            <a:ext cx="9144000" cy="492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9D09F83-FF24-4B54-A0BB-04EA3AA79565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047D35F6-4761-46F0-A57A-BF00C6F789C8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1A22C77F-E866-464A-A4F2-2A20B5C5482B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DB8BF47-9627-45F4-9EB8-E7C9E939D25E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17520A34-3BBD-4E74-8E32-9BD93EE0E917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94D44556-5456-493C-B5A8-AD42C046F961}"/>
              </a:ext>
            </a:extLst>
          </p:cNvPr>
          <p:cNvSpPr/>
          <p:nvPr/>
        </p:nvSpPr>
        <p:spPr>
          <a:xfrm>
            <a:off x="7512441" y="4950527"/>
            <a:ext cx="2074333" cy="39793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25FF35E-E5D7-4197-A8A9-6BE4E389D95C}"/>
              </a:ext>
            </a:extLst>
          </p:cNvPr>
          <p:cNvSpPr txBox="1"/>
          <p:nvPr/>
        </p:nvSpPr>
        <p:spPr>
          <a:xfrm>
            <a:off x="7374709" y="5519558"/>
            <a:ext cx="286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atera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ooking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eniculate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ood</a:t>
            </a:r>
          </a:p>
        </p:txBody>
      </p:sp>
    </p:spTree>
    <p:extLst>
      <p:ext uri="{BB962C8B-B14F-4D97-AF65-F5344CB8AC3E}">
        <p14:creationId xmlns:p14="http://schemas.microsoft.com/office/powerpoint/2010/main" val="4986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tps://upload.medbullets.com/topic/113006/images/thalamus%20-%20moises%20dominguez.jpg"/>
          <p:cNvSpPr>
            <a:spLocks noChangeAspect="1" noChangeArrowheads="1"/>
          </p:cNvSpPr>
          <p:nvPr/>
        </p:nvSpPr>
        <p:spPr bwMode="auto">
          <a:xfrm>
            <a:off x="1524000" y="1"/>
            <a:ext cx="107442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63298"/>
            <a:ext cx="9144000" cy="492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9D09F83-FF24-4B54-A0BB-04EA3AA79565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047D35F6-4761-46F0-A57A-BF00C6F789C8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1A22C77F-E866-464A-A4F2-2A20B5C5482B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DB8BF47-9627-45F4-9EB8-E7C9E939D25E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17520A34-3BBD-4E74-8E32-9BD93EE0E917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A57D58AF-9B28-44B1-BC2D-23ABEA0BC452}"/>
              </a:ext>
            </a:extLst>
          </p:cNvPr>
          <p:cNvSpPr/>
          <p:nvPr/>
        </p:nvSpPr>
        <p:spPr>
          <a:xfrm>
            <a:off x="8197595" y="4597832"/>
            <a:ext cx="2074333" cy="39793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7018209-AF56-4477-B9EA-D6742247702E}"/>
              </a:ext>
            </a:extLst>
          </p:cNvPr>
          <p:cNvSpPr txBox="1"/>
          <p:nvPr/>
        </p:nvSpPr>
        <p:spPr>
          <a:xfrm>
            <a:off x="9663602" y="4992481"/>
            <a:ext cx="2864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edia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eniculate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ucleus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oise</a:t>
            </a:r>
          </a:p>
        </p:txBody>
      </p:sp>
    </p:spTree>
    <p:extLst>
      <p:ext uri="{BB962C8B-B14F-4D97-AF65-F5344CB8AC3E}">
        <p14:creationId xmlns:p14="http://schemas.microsoft.com/office/powerpoint/2010/main" val="17165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tps://upload.medbullets.com/topic/113006/images/thalamus%20-%20moises%20dominguez.jpg"/>
          <p:cNvSpPr>
            <a:spLocks noChangeAspect="1" noChangeArrowheads="1"/>
          </p:cNvSpPr>
          <p:nvPr/>
        </p:nvSpPr>
        <p:spPr bwMode="auto">
          <a:xfrm>
            <a:off x="1524000" y="1"/>
            <a:ext cx="107442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63298"/>
            <a:ext cx="9144000" cy="492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9D09F83-FF24-4B54-A0BB-04EA3AA79565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047D35F6-4761-46F0-A57A-BF00C6F789C8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1A22C77F-E866-464A-A4F2-2A20B5C5482B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DB8BF47-9627-45F4-9EB8-E7C9E939D25E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17520A34-3BBD-4E74-8E32-9BD93EE0E917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A57D58AF-9B28-44B1-BC2D-23ABEA0BC452}"/>
              </a:ext>
            </a:extLst>
          </p:cNvPr>
          <p:cNvSpPr/>
          <p:nvPr/>
        </p:nvSpPr>
        <p:spPr>
          <a:xfrm>
            <a:off x="8197595" y="4597832"/>
            <a:ext cx="2074333" cy="39793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7018209-AF56-4477-B9EA-D6742247702E}"/>
              </a:ext>
            </a:extLst>
          </p:cNvPr>
          <p:cNvSpPr txBox="1"/>
          <p:nvPr/>
        </p:nvSpPr>
        <p:spPr>
          <a:xfrm>
            <a:off x="9663602" y="4992481"/>
            <a:ext cx="2864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edia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eniculate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ucleus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oise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FF45ECB-9DED-49F5-B39F-E16FFF0EDEE3}"/>
              </a:ext>
            </a:extLst>
          </p:cNvPr>
          <p:cNvSpPr/>
          <p:nvPr/>
        </p:nvSpPr>
        <p:spPr>
          <a:xfrm>
            <a:off x="7512441" y="4950527"/>
            <a:ext cx="2074333" cy="39793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500873C-7DE1-4DB3-B33B-F3F25AB55AFC}"/>
              </a:ext>
            </a:extLst>
          </p:cNvPr>
          <p:cNvSpPr txBox="1"/>
          <p:nvPr/>
        </p:nvSpPr>
        <p:spPr>
          <a:xfrm>
            <a:off x="7374709" y="5519558"/>
            <a:ext cx="2864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atera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ooking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eniculate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ood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A9DFAB3F-6FB4-40F5-A8B3-4AD67B8BC67B}"/>
              </a:ext>
            </a:extLst>
          </p:cNvPr>
          <p:cNvSpPr/>
          <p:nvPr/>
        </p:nvSpPr>
        <p:spPr>
          <a:xfrm>
            <a:off x="2287353" y="4932996"/>
            <a:ext cx="4658343" cy="964932"/>
          </a:xfrm>
          <a:custGeom>
            <a:avLst/>
            <a:gdLst>
              <a:gd name="connsiteX0" fmla="*/ 0 w 4692316"/>
              <a:gd name="connsiteY0" fmla="*/ 372979 h 890336"/>
              <a:gd name="connsiteX1" fmla="*/ 0 w 4692316"/>
              <a:gd name="connsiteY1" fmla="*/ 890336 h 890336"/>
              <a:gd name="connsiteX2" fmla="*/ 4692316 w 4692316"/>
              <a:gd name="connsiteY2" fmla="*/ 890336 h 890336"/>
              <a:gd name="connsiteX3" fmla="*/ 4692316 w 4692316"/>
              <a:gd name="connsiteY3" fmla="*/ 0 h 890336"/>
              <a:gd name="connsiteX4" fmla="*/ 2322095 w 4692316"/>
              <a:gd name="connsiteY4" fmla="*/ 0 h 890336"/>
              <a:gd name="connsiteX5" fmla="*/ 2322095 w 4692316"/>
              <a:gd name="connsiteY5" fmla="*/ 336884 h 890336"/>
              <a:gd name="connsiteX6" fmla="*/ 12032 w 4692316"/>
              <a:gd name="connsiteY6" fmla="*/ 336884 h 890336"/>
              <a:gd name="connsiteX0" fmla="*/ 0 w 4692316"/>
              <a:gd name="connsiteY0" fmla="*/ 372979 h 890336"/>
              <a:gd name="connsiteX1" fmla="*/ 0 w 4692316"/>
              <a:gd name="connsiteY1" fmla="*/ 890336 h 890336"/>
              <a:gd name="connsiteX2" fmla="*/ 4692316 w 4692316"/>
              <a:gd name="connsiteY2" fmla="*/ 890336 h 890336"/>
              <a:gd name="connsiteX3" fmla="*/ 4692316 w 4692316"/>
              <a:gd name="connsiteY3" fmla="*/ 0 h 890336"/>
              <a:gd name="connsiteX4" fmla="*/ 2322095 w 4692316"/>
              <a:gd name="connsiteY4" fmla="*/ 0 h 890336"/>
              <a:gd name="connsiteX5" fmla="*/ 2322095 w 4692316"/>
              <a:gd name="connsiteY5" fmla="*/ 336884 h 890336"/>
              <a:gd name="connsiteX6" fmla="*/ 12032 w 4692316"/>
              <a:gd name="connsiteY6" fmla="*/ 336884 h 890336"/>
              <a:gd name="connsiteX7" fmla="*/ 0 w 4692316"/>
              <a:gd name="connsiteY7" fmla="*/ 372979 h 890336"/>
              <a:gd name="connsiteX0" fmla="*/ 0 w 4692316"/>
              <a:gd name="connsiteY0" fmla="*/ 372979 h 890336"/>
              <a:gd name="connsiteX1" fmla="*/ 0 w 4692316"/>
              <a:gd name="connsiteY1" fmla="*/ 890336 h 890336"/>
              <a:gd name="connsiteX2" fmla="*/ 4692316 w 4692316"/>
              <a:gd name="connsiteY2" fmla="*/ 890336 h 890336"/>
              <a:gd name="connsiteX3" fmla="*/ 4692316 w 4692316"/>
              <a:gd name="connsiteY3" fmla="*/ 0 h 890336"/>
              <a:gd name="connsiteX4" fmla="*/ 2322095 w 4692316"/>
              <a:gd name="connsiteY4" fmla="*/ 0 h 890336"/>
              <a:gd name="connsiteX5" fmla="*/ 2322095 w 4692316"/>
              <a:gd name="connsiteY5" fmla="*/ 336884 h 890336"/>
              <a:gd name="connsiteX6" fmla="*/ 0 w 4692316"/>
              <a:gd name="connsiteY6" fmla="*/ 372979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323682 w 4693903"/>
              <a:gd name="connsiteY4" fmla="*/ 0 h 890336"/>
              <a:gd name="connsiteX5" fmla="*/ 2323682 w 4693903"/>
              <a:gd name="connsiteY5" fmla="*/ 336884 h 890336"/>
              <a:gd name="connsiteX6" fmla="*/ 0 w 4693903"/>
              <a:gd name="connsiteY6" fmla="*/ 342058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323682 w 4693903"/>
              <a:gd name="connsiteY4" fmla="*/ 0 h 890336"/>
              <a:gd name="connsiteX5" fmla="*/ 1993482 w 4693903"/>
              <a:gd name="connsiteY5" fmla="*/ 365155 h 890336"/>
              <a:gd name="connsiteX6" fmla="*/ 0 w 4693903"/>
              <a:gd name="connsiteY6" fmla="*/ 342058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323682 w 4693903"/>
              <a:gd name="connsiteY4" fmla="*/ 0 h 890336"/>
              <a:gd name="connsiteX5" fmla="*/ 1983322 w 4693903"/>
              <a:gd name="connsiteY5" fmla="*/ 336884 h 890336"/>
              <a:gd name="connsiteX6" fmla="*/ 0 w 4693903"/>
              <a:gd name="connsiteY6" fmla="*/ 342058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323682 w 4693903"/>
              <a:gd name="connsiteY4" fmla="*/ 0 h 890336"/>
              <a:gd name="connsiteX5" fmla="*/ 1983322 w 4693903"/>
              <a:gd name="connsiteY5" fmla="*/ 346308 h 890336"/>
              <a:gd name="connsiteX6" fmla="*/ 0 w 4693903"/>
              <a:gd name="connsiteY6" fmla="*/ 342058 h 890336"/>
              <a:gd name="connsiteX0" fmla="*/ 0 w 4693903"/>
              <a:gd name="connsiteY0" fmla="*/ 342058 h 890336"/>
              <a:gd name="connsiteX1" fmla="*/ 1587 w 4693903"/>
              <a:gd name="connsiteY1" fmla="*/ 890336 h 890336"/>
              <a:gd name="connsiteX2" fmla="*/ 4693903 w 4693903"/>
              <a:gd name="connsiteY2" fmla="*/ 890336 h 890336"/>
              <a:gd name="connsiteX3" fmla="*/ 4693903 w 4693903"/>
              <a:gd name="connsiteY3" fmla="*/ 0 h 890336"/>
              <a:gd name="connsiteX4" fmla="*/ 2582762 w 4693903"/>
              <a:gd name="connsiteY4" fmla="*/ 0 h 890336"/>
              <a:gd name="connsiteX5" fmla="*/ 1983322 w 4693903"/>
              <a:gd name="connsiteY5" fmla="*/ 346308 h 890336"/>
              <a:gd name="connsiteX6" fmla="*/ 0 w 4693903"/>
              <a:gd name="connsiteY6" fmla="*/ 342058 h 890336"/>
              <a:gd name="connsiteX0" fmla="*/ 0 w 4693903"/>
              <a:gd name="connsiteY0" fmla="*/ 342058 h 895048"/>
              <a:gd name="connsiteX1" fmla="*/ 1587 w 4693903"/>
              <a:gd name="connsiteY1" fmla="*/ 890336 h 895048"/>
              <a:gd name="connsiteX2" fmla="*/ 4074143 w 4693903"/>
              <a:gd name="connsiteY2" fmla="*/ 895048 h 895048"/>
              <a:gd name="connsiteX3" fmla="*/ 4693903 w 4693903"/>
              <a:gd name="connsiteY3" fmla="*/ 0 h 895048"/>
              <a:gd name="connsiteX4" fmla="*/ 2582762 w 4693903"/>
              <a:gd name="connsiteY4" fmla="*/ 0 h 895048"/>
              <a:gd name="connsiteX5" fmla="*/ 1983322 w 4693903"/>
              <a:gd name="connsiteY5" fmla="*/ 346308 h 895048"/>
              <a:gd name="connsiteX6" fmla="*/ 0 w 4693903"/>
              <a:gd name="connsiteY6" fmla="*/ 342058 h 895048"/>
              <a:gd name="connsiteX0" fmla="*/ 0 w 4693903"/>
              <a:gd name="connsiteY0" fmla="*/ 342058 h 895048"/>
              <a:gd name="connsiteX1" fmla="*/ 1587 w 4693903"/>
              <a:gd name="connsiteY1" fmla="*/ 890336 h 895048"/>
              <a:gd name="connsiteX2" fmla="*/ 2030647 w 4693903"/>
              <a:gd name="connsiteY2" fmla="*/ 895003 h 895048"/>
              <a:gd name="connsiteX3" fmla="*/ 4074143 w 4693903"/>
              <a:gd name="connsiteY3" fmla="*/ 895048 h 895048"/>
              <a:gd name="connsiteX4" fmla="*/ 4693903 w 4693903"/>
              <a:gd name="connsiteY4" fmla="*/ 0 h 895048"/>
              <a:gd name="connsiteX5" fmla="*/ 2582762 w 4693903"/>
              <a:gd name="connsiteY5" fmla="*/ 0 h 895048"/>
              <a:gd name="connsiteX6" fmla="*/ 1983322 w 4693903"/>
              <a:gd name="connsiteY6" fmla="*/ 346308 h 895048"/>
              <a:gd name="connsiteX7" fmla="*/ 0 w 4693903"/>
              <a:gd name="connsiteY7" fmla="*/ 342058 h 895048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93903 w 4693903"/>
              <a:gd name="connsiteY4" fmla="*/ 0 h 895003"/>
              <a:gd name="connsiteX5" fmla="*/ 2582762 w 4693903"/>
              <a:gd name="connsiteY5" fmla="*/ 0 h 895003"/>
              <a:gd name="connsiteX6" fmla="*/ 1983322 w 4693903"/>
              <a:gd name="connsiteY6" fmla="*/ 346308 h 895003"/>
              <a:gd name="connsiteX7" fmla="*/ 0 w 4693903"/>
              <a:gd name="connsiteY7" fmla="*/ 342058 h 895003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67167 w 4693903"/>
              <a:gd name="connsiteY4" fmla="*/ 475649 h 895003"/>
              <a:gd name="connsiteX5" fmla="*/ 4693903 w 4693903"/>
              <a:gd name="connsiteY5" fmla="*/ 0 h 895003"/>
              <a:gd name="connsiteX6" fmla="*/ 2582762 w 4693903"/>
              <a:gd name="connsiteY6" fmla="*/ 0 h 895003"/>
              <a:gd name="connsiteX7" fmla="*/ 1983322 w 4693903"/>
              <a:gd name="connsiteY7" fmla="*/ 346308 h 895003"/>
              <a:gd name="connsiteX8" fmla="*/ 0 w 4693903"/>
              <a:gd name="connsiteY8" fmla="*/ 342058 h 895003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67167 w 4693903"/>
              <a:gd name="connsiteY4" fmla="*/ 475649 h 895003"/>
              <a:gd name="connsiteX5" fmla="*/ 4693903 w 4693903"/>
              <a:gd name="connsiteY5" fmla="*/ 0 h 895003"/>
              <a:gd name="connsiteX6" fmla="*/ 2582762 w 4693903"/>
              <a:gd name="connsiteY6" fmla="*/ 0 h 895003"/>
              <a:gd name="connsiteX7" fmla="*/ 1983322 w 4693903"/>
              <a:gd name="connsiteY7" fmla="*/ 346308 h 895003"/>
              <a:gd name="connsiteX8" fmla="*/ 0 w 4693903"/>
              <a:gd name="connsiteY8" fmla="*/ 342058 h 895003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67167 w 4693903"/>
              <a:gd name="connsiteY4" fmla="*/ 475649 h 895003"/>
              <a:gd name="connsiteX5" fmla="*/ 4693903 w 4693903"/>
              <a:gd name="connsiteY5" fmla="*/ 0 h 895003"/>
              <a:gd name="connsiteX6" fmla="*/ 2582762 w 4693903"/>
              <a:gd name="connsiteY6" fmla="*/ 0 h 895003"/>
              <a:gd name="connsiteX7" fmla="*/ 1983322 w 4693903"/>
              <a:gd name="connsiteY7" fmla="*/ 346308 h 895003"/>
              <a:gd name="connsiteX8" fmla="*/ 0 w 4693903"/>
              <a:gd name="connsiteY8" fmla="*/ 342058 h 895003"/>
              <a:gd name="connsiteX0" fmla="*/ 0 w 4693903"/>
              <a:gd name="connsiteY0" fmla="*/ 342058 h 895003"/>
              <a:gd name="connsiteX1" fmla="*/ 1587 w 4693903"/>
              <a:gd name="connsiteY1" fmla="*/ 890336 h 895003"/>
              <a:gd name="connsiteX2" fmla="*/ 2030647 w 4693903"/>
              <a:gd name="connsiteY2" fmla="*/ 895003 h 895003"/>
              <a:gd name="connsiteX3" fmla="*/ 2793983 w 4693903"/>
              <a:gd name="connsiteY3" fmla="*/ 489829 h 895003"/>
              <a:gd name="connsiteX4" fmla="*/ 4667167 w 4693903"/>
              <a:gd name="connsiteY4" fmla="*/ 475649 h 895003"/>
              <a:gd name="connsiteX5" fmla="*/ 4693903 w 4693903"/>
              <a:gd name="connsiteY5" fmla="*/ 0 h 895003"/>
              <a:gd name="connsiteX6" fmla="*/ 2582762 w 4693903"/>
              <a:gd name="connsiteY6" fmla="*/ 0 h 895003"/>
              <a:gd name="connsiteX7" fmla="*/ 1983322 w 4693903"/>
              <a:gd name="connsiteY7" fmla="*/ 346308 h 895003"/>
              <a:gd name="connsiteX8" fmla="*/ 0 w 4693903"/>
              <a:gd name="connsiteY8" fmla="*/ 342058 h 895003"/>
              <a:gd name="connsiteX0" fmla="*/ 0 w 4667167"/>
              <a:gd name="connsiteY0" fmla="*/ 342058 h 895003"/>
              <a:gd name="connsiteX1" fmla="*/ 1587 w 4667167"/>
              <a:gd name="connsiteY1" fmla="*/ 890336 h 895003"/>
              <a:gd name="connsiteX2" fmla="*/ 2030647 w 4667167"/>
              <a:gd name="connsiteY2" fmla="*/ 895003 h 895003"/>
              <a:gd name="connsiteX3" fmla="*/ 2793983 w 4667167"/>
              <a:gd name="connsiteY3" fmla="*/ 489829 h 895003"/>
              <a:gd name="connsiteX4" fmla="*/ 4667167 w 4667167"/>
              <a:gd name="connsiteY4" fmla="*/ 475649 h 895003"/>
              <a:gd name="connsiteX5" fmla="*/ 4658343 w 4667167"/>
              <a:gd name="connsiteY5" fmla="*/ 0 h 895003"/>
              <a:gd name="connsiteX6" fmla="*/ 2582762 w 4667167"/>
              <a:gd name="connsiteY6" fmla="*/ 0 h 895003"/>
              <a:gd name="connsiteX7" fmla="*/ 1983322 w 4667167"/>
              <a:gd name="connsiteY7" fmla="*/ 346308 h 895003"/>
              <a:gd name="connsiteX8" fmla="*/ 0 w 4667167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89829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89829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89829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70982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70982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93983 w 4658343"/>
              <a:gd name="connsiteY3" fmla="*/ 470982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8903 w 4658343"/>
              <a:gd name="connsiteY3" fmla="*/ 470982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8903 w 4658343"/>
              <a:gd name="connsiteY3" fmla="*/ 485117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3823 w 4658343"/>
              <a:gd name="connsiteY3" fmla="*/ 480406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3823 w 4658343"/>
              <a:gd name="connsiteY3" fmla="*/ 480406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46308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3823 w 4658343"/>
              <a:gd name="connsiteY3" fmla="*/ 480406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60444 h 895003"/>
              <a:gd name="connsiteX8" fmla="*/ 0 w 4658343"/>
              <a:gd name="connsiteY8" fmla="*/ 342058 h 895003"/>
              <a:gd name="connsiteX0" fmla="*/ 0 w 4658343"/>
              <a:gd name="connsiteY0" fmla="*/ 342058 h 895003"/>
              <a:gd name="connsiteX1" fmla="*/ 1587 w 4658343"/>
              <a:gd name="connsiteY1" fmla="*/ 890336 h 895003"/>
              <a:gd name="connsiteX2" fmla="*/ 2030647 w 4658343"/>
              <a:gd name="connsiteY2" fmla="*/ 895003 h 895003"/>
              <a:gd name="connsiteX3" fmla="*/ 2783823 w 4658343"/>
              <a:gd name="connsiteY3" fmla="*/ 480406 h 895003"/>
              <a:gd name="connsiteX4" fmla="*/ 4651927 w 4658343"/>
              <a:gd name="connsiteY4" fmla="*/ 475649 h 895003"/>
              <a:gd name="connsiteX5" fmla="*/ 4658343 w 4658343"/>
              <a:gd name="connsiteY5" fmla="*/ 0 h 895003"/>
              <a:gd name="connsiteX6" fmla="*/ 2582762 w 4658343"/>
              <a:gd name="connsiteY6" fmla="*/ 0 h 895003"/>
              <a:gd name="connsiteX7" fmla="*/ 1983322 w 4658343"/>
              <a:gd name="connsiteY7" fmla="*/ 351020 h 895003"/>
              <a:gd name="connsiteX8" fmla="*/ 0 w 4658343"/>
              <a:gd name="connsiteY8" fmla="*/ 342058 h 89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8343" h="895003">
                <a:moveTo>
                  <a:pt x="0" y="342058"/>
                </a:moveTo>
                <a:lnTo>
                  <a:pt x="1587" y="890336"/>
                </a:lnTo>
                <a:lnTo>
                  <a:pt x="2030647" y="895003"/>
                </a:lnTo>
                <a:lnTo>
                  <a:pt x="2783823" y="480406"/>
                </a:lnTo>
                <a:cubicBezTo>
                  <a:pt x="3044151" y="475680"/>
                  <a:pt x="4366199" y="480376"/>
                  <a:pt x="4651927" y="475649"/>
                </a:cubicBezTo>
                <a:cubicBezTo>
                  <a:pt x="4654066" y="317099"/>
                  <a:pt x="4656204" y="158550"/>
                  <a:pt x="4658343" y="0"/>
                </a:cubicBezTo>
                <a:lnTo>
                  <a:pt x="2582762" y="0"/>
                </a:lnTo>
                <a:lnTo>
                  <a:pt x="1983322" y="351020"/>
                </a:lnTo>
                <a:lnTo>
                  <a:pt x="0" y="342058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B565232-2059-4830-9D05-81237765F0EB}"/>
              </a:ext>
            </a:extLst>
          </p:cNvPr>
          <p:cNvSpPr txBox="1"/>
          <p:nvPr/>
        </p:nvSpPr>
        <p:spPr>
          <a:xfrm>
            <a:off x="2287354" y="5995129"/>
            <a:ext cx="2437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entral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osterior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ainful</a:t>
            </a:r>
          </a:p>
        </p:txBody>
      </p:sp>
    </p:spTree>
    <p:extLst>
      <p:ext uri="{BB962C8B-B14F-4D97-AF65-F5344CB8AC3E}">
        <p14:creationId xmlns:p14="http://schemas.microsoft.com/office/powerpoint/2010/main" val="411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tps://upload.medbullets.com/topic/113006/images/thalamus%20-%20moises%20dominguez.jpg"/>
          <p:cNvSpPr>
            <a:spLocks noChangeAspect="1" noChangeArrowheads="1"/>
          </p:cNvSpPr>
          <p:nvPr/>
        </p:nvSpPr>
        <p:spPr bwMode="auto">
          <a:xfrm>
            <a:off x="1524000" y="1"/>
            <a:ext cx="107442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9D09F83-FF24-4B54-A0BB-04EA3AA79565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047D35F6-4761-46F0-A57A-BF00C6F789C8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1A22C77F-E866-464A-A4F2-2A20B5C5482B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DB8BF47-9627-45F4-9EB8-E7C9E939D25E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17520A34-3BBD-4E74-8E32-9BD93EE0E917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121DBFA2-341F-4D5B-A8A3-792F13C46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4" y="1062230"/>
            <a:ext cx="6707302" cy="473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15A1282-B035-4691-88FD-0D8363DE9F25}"/>
              </a:ext>
            </a:extLst>
          </p:cNvPr>
          <p:cNvCxnSpPr/>
          <p:nvPr/>
        </p:nvCxnSpPr>
        <p:spPr>
          <a:xfrm>
            <a:off x="1019147" y="1459832"/>
            <a:ext cx="10221503" cy="304800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1EE77D-9AC3-4B66-92AE-DA6F14B9E7E0}"/>
              </a:ext>
            </a:extLst>
          </p:cNvPr>
          <p:cNvSpPr txBox="1"/>
          <p:nvPr/>
        </p:nvSpPr>
        <p:spPr>
          <a:xfrm>
            <a:off x="5354125" y="5393821"/>
            <a:ext cx="1347533" cy="430887"/>
          </a:xfrm>
          <a:prstGeom prst="rect">
            <a:avLst/>
          </a:prstGeom>
          <a:solidFill>
            <a:srgbClr val="C6DDE5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endParaRPr lang="it-I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8A009A-2961-4812-8936-1888CBAF777C}"/>
              </a:ext>
            </a:extLst>
          </p:cNvPr>
          <p:cNvSpPr txBox="1"/>
          <p:nvPr/>
        </p:nvSpPr>
        <p:spPr>
          <a:xfrm>
            <a:off x="5085417" y="5159941"/>
            <a:ext cx="1347533" cy="2616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endParaRPr lang="it-I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2C614FB-DE79-4E5B-B65B-E1F8BD6325FD}"/>
              </a:ext>
            </a:extLst>
          </p:cNvPr>
          <p:cNvSpPr/>
          <p:nvPr/>
        </p:nvSpPr>
        <p:spPr>
          <a:xfrm>
            <a:off x="1451808" y="172014"/>
            <a:ext cx="4217843" cy="455031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4A655A7-FB57-498D-BB5C-65C6D3762C37}"/>
              </a:ext>
            </a:extLst>
          </p:cNvPr>
          <p:cNvSpPr/>
          <p:nvPr/>
        </p:nvSpPr>
        <p:spPr>
          <a:xfrm>
            <a:off x="452364" y="3014385"/>
            <a:ext cx="4217843" cy="237943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1EF730A-CE81-4F43-84F8-76D89397F844}"/>
              </a:ext>
            </a:extLst>
          </p:cNvPr>
          <p:cNvSpPr/>
          <p:nvPr/>
        </p:nvSpPr>
        <p:spPr>
          <a:xfrm>
            <a:off x="5848745" y="804763"/>
            <a:ext cx="4217843" cy="4550314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74AEEE5-3052-45AB-8099-01A47F491EA0}"/>
              </a:ext>
            </a:extLst>
          </p:cNvPr>
          <p:cNvSpPr/>
          <p:nvPr/>
        </p:nvSpPr>
        <p:spPr>
          <a:xfrm>
            <a:off x="4849301" y="3647134"/>
            <a:ext cx="4217843" cy="2379436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A5BAC28-8797-4B64-ADB1-7D8405CF64E6}"/>
              </a:ext>
            </a:extLst>
          </p:cNvPr>
          <p:cNvSpPr/>
          <p:nvPr/>
        </p:nvSpPr>
        <p:spPr>
          <a:xfrm>
            <a:off x="1811525" y="3567271"/>
            <a:ext cx="6543699" cy="237943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96371B3-5B3B-44E4-A2EF-592B671CF68F}"/>
              </a:ext>
            </a:extLst>
          </p:cNvPr>
          <p:cNvSpPr/>
          <p:nvPr/>
        </p:nvSpPr>
        <p:spPr>
          <a:xfrm>
            <a:off x="3907702" y="1405318"/>
            <a:ext cx="1618478" cy="237943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1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tps://upload.medbullets.com/topic/113006/images/thalamus%20-%20moises%20dominguez.jpg"/>
          <p:cNvSpPr>
            <a:spLocks noChangeAspect="1" noChangeArrowheads="1"/>
          </p:cNvSpPr>
          <p:nvPr/>
        </p:nvSpPr>
        <p:spPr bwMode="auto">
          <a:xfrm>
            <a:off x="1524000" y="1"/>
            <a:ext cx="107442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9D09F83-FF24-4B54-A0BB-04EA3AA79565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047D35F6-4761-46F0-A57A-BF00C6F789C8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1A22C77F-E866-464A-A4F2-2A20B5C5482B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DB8BF47-9627-45F4-9EB8-E7C9E939D25E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17520A34-3BBD-4E74-8E32-9BD93EE0E917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121DBFA2-341F-4D5B-A8A3-792F13C46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4" y="1062230"/>
            <a:ext cx="6707302" cy="473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15A1282-B035-4691-88FD-0D8363DE9F25}"/>
              </a:ext>
            </a:extLst>
          </p:cNvPr>
          <p:cNvCxnSpPr/>
          <p:nvPr/>
        </p:nvCxnSpPr>
        <p:spPr>
          <a:xfrm>
            <a:off x="1019147" y="1459832"/>
            <a:ext cx="10221503" cy="304800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1EE77D-9AC3-4B66-92AE-DA6F14B9E7E0}"/>
              </a:ext>
            </a:extLst>
          </p:cNvPr>
          <p:cNvSpPr txBox="1"/>
          <p:nvPr/>
        </p:nvSpPr>
        <p:spPr>
          <a:xfrm>
            <a:off x="5354125" y="5393821"/>
            <a:ext cx="1347533" cy="430887"/>
          </a:xfrm>
          <a:prstGeom prst="rect">
            <a:avLst/>
          </a:prstGeom>
          <a:solidFill>
            <a:srgbClr val="C6DDE5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endParaRPr lang="it-I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8A009A-2961-4812-8936-1888CBAF777C}"/>
              </a:ext>
            </a:extLst>
          </p:cNvPr>
          <p:cNvSpPr txBox="1"/>
          <p:nvPr/>
        </p:nvSpPr>
        <p:spPr>
          <a:xfrm>
            <a:off x="5085417" y="5159941"/>
            <a:ext cx="1347533" cy="2616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endParaRPr lang="it-IT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11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Antomy of Thalamus and hypothalamus">
            <a:extLst>
              <a:ext uri="{FF2B5EF4-FFF2-40B4-BE49-F238E27FC236}">
                <a16:creationId xmlns:a16="http://schemas.microsoft.com/office/drawing/2014/main" id="{B9EFACB4-5B55-43F4-A20E-316CE02D5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3659" r="56640" b="22925"/>
          <a:stretch/>
        </p:blipFill>
        <p:spPr bwMode="auto">
          <a:xfrm>
            <a:off x="2895436" y="195300"/>
            <a:ext cx="6372217" cy="643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29C347D-8FC9-405D-9FCB-6EDE4F7FB9CD}"/>
              </a:ext>
            </a:extLst>
          </p:cNvPr>
          <p:cNvSpPr txBox="1"/>
          <p:nvPr/>
        </p:nvSpPr>
        <p:spPr>
          <a:xfrm>
            <a:off x="1778458" y="2967335"/>
            <a:ext cx="863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Hypothalamus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91925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253</Words>
  <Application>Microsoft Office PowerPoint</Application>
  <PresentationFormat>Widescreen</PresentationFormat>
  <Paragraphs>173</Paragraphs>
  <Slides>31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8" baseType="lpstr">
      <vt:lpstr>Arial</vt:lpstr>
      <vt:lpstr>Book Antiqua</vt:lpstr>
      <vt:lpstr>Calibri</vt:lpstr>
      <vt:lpstr>Calibri Light</vt:lpstr>
      <vt:lpstr>Times</vt:lpstr>
      <vt:lpstr>Times New Roman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On</vt:lpstr>
      <vt:lpstr>On</vt:lpstr>
      <vt:lpstr>O</vt:lpstr>
      <vt:lpstr>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Pecunioso</dc:creator>
  <cp:lastModifiedBy>Alessandra Pecunioso</cp:lastModifiedBy>
  <cp:revision>34</cp:revision>
  <dcterms:created xsi:type="dcterms:W3CDTF">2021-05-18T14:14:38Z</dcterms:created>
  <dcterms:modified xsi:type="dcterms:W3CDTF">2021-05-20T15:43:37Z</dcterms:modified>
</cp:coreProperties>
</file>