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5616" autoAdjust="0"/>
  </p:normalViewPr>
  <p:slideViewPr>
    <p:cSldViewPr snapToGrid="0" snapToObjects="1">
      <p:cViewPr>
        <p:scale>
          <a:sx n="100" d="100"/>
          <a:sy n="100" d="100"/>
        </p:scale>
        <p:origin x="-1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AC3-CC3E-734A-9E9C-B47DB45E4C98}" type="datetimeFigureOut">
              <a:rPr lang="it-IT" smtClean="0"/>
              <a:t>07/05/18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7BB12-9AFC-2E4E-8B4D-D221D63F1A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72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AC3-CC3E-734A-9E9C-B47DB45E4C98}" type="datetimeFigureOut">
              <a:rPr lang="it-IT" smtClean="0"/>
              <a:t>07/05/18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7BB12-9AFC-2E4E-8B4D-D221D63F1A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62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AC3-CC3E-734A-9E9C-B47DB45E4C98}" type="datetimeFigureOut">
              <a:rPr lang="it-IT" smtClean="0"/>
              <a:t>07/05/18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7BB12-9AFC-2E4E-8B4D-D221D63F1A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73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AC3-CC3E-734A-9E9C-B47DB45E4C98}" type="datetimeFigureOut">
              <a:rPr lang="it-IT" smtClean="0"/>
              <a:t>07/05/18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7BB12-9AFC-2E4E-8B4D-D221D63F1A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910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AC3-CC3E-734A-9E9C-B47DB45E4C98}" type="datetimeFigureOut">
              <a:rPr lang="it-IT" smtClean="0"/>
              <a:t>07/05/18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7BB12-9AFC-2E4E-8B4D-D221D63F1A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95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AC3-CC3E-734A-9E9C-B47DB45E4C98}" type="datetimeFigureOut">
              <a:rPr lang="it-IT" smtClean="0"/>
              <a:t>07/05/18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7BB12-9AFC-2E4E-8B4D-D221D63F1A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3854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AC3-CC3E-734A-9E9C-B47DB45E4C98}" type="datetimeFigureOut">
              <a:rPr lang="it-IT" smtClean="0"/>
              <a:t>07/05/18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7BB12-9AFC-2E4E-8B4D-D221D63F1A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00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AC3-CC3E-734A-9E9C-B47DB45E4C98}" type="datetimeFigureOut">
              <a:rPr lang="it-IT" smtClean="0"/>
              <a:t>07/05/18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7BB12-9AFC-2E4E-8B4D-D221D63F1A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48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AC3-CC3E-734A-9E9C-B47DB45E4C98}" type="datetimeFigureOut">
              <a:rPr lang="it-IT" smtClean="0"/>
              <a:t>07/05/18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7BB12-9AFC-2E4E-8B4D-D221D63F1A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40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AC3-CC3E-734A-9E9C-B47DB45E4C98}" type="datetimeFigureOut">
              <a:rPr lang="it-IT" smtClean="0"/>
              <a:t>07/05/18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7BB12-9AFC-2E4E-8B4D-D221D63F1A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04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AC3-CC3E-734A-9E9C-B47DB45E4C98}" type="datetimeFigureOut">
              <a:rPr lang="it-IT" smtClean="0"/>
              <a:t>07/05/18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7BB12-9AFC-2E4E-8B4D-D221D63F1A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908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22AC3-CC3E-734A-9E9C-B47DB45E4C98}" type="datetimeFigureOut">
              <a:rPr lang="it-IT" smtClean="0"/>
              <a:t>07/05/18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7BB12-9AFC-2E4E-8B4D-D221D63F1A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139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reen Shot 2018-05-07 at 10.49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400"/>
            <a:ext cx="9144000" cy="4914122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-368300" y="2616200"/>
            <a:ext cx="3479800" cy="326312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9100" y="-31928"/>
            <a:ext cx="80899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psico1:</a:t>
            </a:r>
            <a:br>
              <a:rPr lang="it-IT" sz="2400" b="1" dirty="0" smtClean="0">
                <a:solidFill>
                  <a:srgbClr val="FF0000"/>
                </a:solidFill>
              </a:rPr>
            </a:br>
            <a:r>
              <a:rPr lang="it-IT" sz="2400" b="1" dirty="0" smtClean="0">
                <a:solidFill>
                  <a:srgbClr val="FF0000"/>
                </a:solidFill>
              </a:rPr>
              <a:t>- sede del Dipartimento di Psicologia Generale. Qui trovi la maggior parte degli studi dei docenti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01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reen Shot 2018-05-07 at 10.49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400"/>
            <a:ext cx="9144000" cy="4914122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774700" y="1168400"/>
            <a:ext cx="3479800" cy="2438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9100" y="-31928"/>
            <a:ext cx="80899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psico2:</a:t>
            </a:r>
            <a:br>
              <a:rPr lang="it-IT" sz="2400" b="1" dirty="0" smtClean="0">
                <a:solidFill>
                  <a:srgbClr val="FF0000"/>
                </a:solidFill>
              </a:rPr>
            </a:br>
            <a:r>
              <a:rPr lang="it-IT" sz="2400" b="1" dirty="0" smtClean="0">
                <a:solidFill>
                  <a:srgbClr val="FF0000"/>
                </a:solidFill>
              </a:rPr>
              <a:t>- sede di molte aule didattiche, della biblioteca, ufficio Erasmus e Tutorato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60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reen Shot 2018-05-07 at 10.49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400"/>
            <a:ext cx="9144000" cy="4914122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3124200" y="1752600"/>
            <a:ext cx="3479800" cy="2438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9100" y="-31928"/>
            <a:ext cx="8089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psico3:</a:t>
            </a:r>
            <a:br>
              <a:rPr lang="it-IT" sz="2400" b="1" dirty="0" smtClean="0">
                <a:solidFill>
                  <a:srgbClr val="FF0000"/>
                </a:solidFill>
              </a:rPr>
            </a:br>
            <a:r>
              <a:rPr lang="it-IT" sz="2400" b="1" dirty="0" smtClean="0">
                <a:solidFill>
                  <a:srgbClr val="FF0000"/>
                </a:solidFill>
              </a:rPr>
              <a:t>- sede di alcuni studi docenti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5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reen Shot 2018-05-07 at 10.49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400"/>
            <a:ext cx="9144000" cy="4914122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5156200" y="2336800"/>
            <a:ext cx="4076700" cy="3302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9100" y="-31928"/>
            <a:ext cx="8089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CLA (Centro Linguistico di Ateneo):</a:t>
            </a:r>
            <a:br>
              <a:rPr lang="it-IT" sz="2400" b="1" dirty="0" smtClean="0">
                <a:solidFill>
                  <a:srgbClr val="FF0000"/>
                </a:solidFill>
              </a:rPr>
            </a:br>
            <a:r>
              <a:rPr lang="it-IT" sz="2400" b="1" dirty="0" smtClean="0">
                <a:solidFill>
                  <a:srgbClr val="FF0000"/>
                </a:solidFill>
              </a:rPr>
              <a:t>- sede di alcune aule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465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reen Shot 2018-05-07 at 10.49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400"/>
            <a:ext cx="9144000" cy="491412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19100" y="-31928"/>
            <a:ext cx="808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Aule ex-Fiat (attraversare via Venezia): sede di alcune aule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2" name="Freccia destra 1"/>
          <p:cNvSpPr/>
          <p:nvPr/>
        </p:nvSpPr>
        <p:spPr>
          <a:xfrm rot="15830969">
            <a:off x="3784601" y="2120903"/>
            <a:ext cx="2438400" cy="13462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955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28</Words>
  <Application>Microsoft Macintosh PowerPoint</Application>
  <PresentationFormat>Presentazione su schermo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Università di Padova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Massimo Grassi</dc:creator>
  <cp:lastModifiedBy>Massimo Grassi</cp:lastModifiedBy>
  <cp:revision>7</cp:revision>
  <dcterms:created xsi:type="dcterms:W3CDTF">2018-05-07T09:07:55Z</dcterms:created>
  <dcterms:modified xsi:type="dcterms:W3CDTF">2018-05-07T10:03:55Z</dcterms:modified>
</cp:coreProperties>
</file>