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9" r:id="rId1"/>
  </p:sldMasterIdLst>
  <p:notesMasterIdLst>
    <p:notesMasterId r:id="rId31"/>
  </p:notesMasterIdLst>
  <p:handoutMasterIdLst>
    <p:handoutMasterId r:id="rId32"/>
  </p:handoutMasterIdLst>
  <p:sldIdLst>
    <p:sldId id="256" r:id="rId2"/>
    <p:sldId id="258" r:id="rId3"/>
    <p:sldId id="268" r:id="rId4"/>
    <p:sldId id="269" r:id="rId5"/>
    <p:sldId id="294" r:id="rId6"/>
    <p:sldId id="260" r:id="rId7"/>
    <p:sldId id="295" r:id="rId8"/>
    <p:sldId id="262" r:id="rId9"/>
    <p:sldId id="277" r:id="rId10"/>
    <p:sldId id="279" r:id="rId11"/>
    <p:sldId id="280" r:id="rId12"/>
    <p:sldId id="281" r:id="rId13"/>
    <p:sldId id="282" r:id="rId14"/>
    <p:sldId id="283" r:id="rId15"/>
    <p:sldId id="284" r:id="rId16"/>
    <p:sldId id="296" r:id="rId17"/>
    <p:sldId id="285" r:id="rId18"/>
    <p:sldId id="286" r:id="rId19"/>
    <p:sldId id="287" r:id="rId20"/>
    <p:sldId id="288" r:id="rId21"/>
    <p:sldId id="289" r:id="rId22"/>
    <p:sldId id="270" r:id="rId23"/>
    <p:sldId id="292" r:id="rId24"/>
    <p:sldId id="271" r:id="rId25"/>
    <p:sldId id="272" r:id="rId26"/>
    <p:sldId id="273" r:id="rId27"/>
    <p:sldId id="274" r:id="rId28"/>
    <p:sldId id="275" r:id="rId29"/>
    <p:sldId id="276" r:id="rId30"/>
  </p:sldIdLst>
  <p:sldSz cx="9144000" cy="6858000" type="screen4x3"/>
  <p:notesSz cx="6858000" cy="9144000"/>
  <p:defaultTextStyle>
    <a:defPPr>
      <a:defRPr lang="it-IT"/>
    </a:defPPr>
    <a:lvl1pPr algn="l" rtl="0" fontAlgn="base">
      <a:spcBef>
        <a:spcPct val="0"/>
      </a:spcBef>
      <a:spcAft>
        <a:spcPct val="0"/>
      </a:spcAft>
      <a:defRPr kern="1200">
        <a:solidFill>
          <a:schemeClr val="tx1"/>
        </a:solidFill>
        <a:latin typeface="Tahoma" pitchFamily="34" charset="0"/>
        <a:ea typeface="+mn-ea"/>
        <a:cs typeface="+mn-cs"/>
      </a:defRPr>
    </a:lvl1pPr>
    <a:lvl2pPr marL="457200" algn="l" rtl="0" fontAlgn="base">
      <a:spcBef>
        <a:spcPct val="0"/>
      </a:spcBef>
      <a:spcAft>
        <a:spcPct val="0"/>
      </a:spcAft>
      <a:defRPr kern="1200">
        <a:solidFill>
          <a:schemeClr val="tx1"/>
        </a:solidFill>
        <a:latin typeface="Tahoma" pitchFamily="34" charset="0"/>
        <a:ea typeface="+mn-ea"/>
        <a:cs typeface="+mn-cs"/>
      </a:defRPr>
    </a:lvl2pPr>
    <a:lvl3pPr marL="914400" algn="l" rtl="0" fontAlgn="base">
      <a:spcBef>
        <a:spcPct val="0"/>
      </a:spcBef>
      <a:spcAft>
        <a:spcPct val="0"/>
      </a:spcAft>
      <a:defRPr kern="1200">
        <a:solidFill>
          <a:schemeClr val="tx1"/>
        </a:solidFill>
        <a:latin typeface="Tahoma" pitchFamily="34" charset="0"/>
        <a:ea typeface="+mn-ea"/>
        <a:cs typeface="+mn-cs"/>
      </a:defRPr>
    </a:lvl3pPr>
    <a:lvl4pPr marL="1371600" algn="l" rtl="0" fontAlgn="base">
      <a:spcBef>
        <a:spcPct val="0"/>
      </a:spcBef>
      <a:spcAft>
        <a:spcPct val="0"/>
      </a:spcAft>
      <a:defRPr kern="1200">
        <a:solidFill>
          <a:schemeClr val="tx1"/>
        </a:solidFill>
        <a:latin typeface="Tahoma" pitchFamily="34" charset="0"/>
        <a:ea typeface="+mn-ea"/>
        <a:cs typeface="+mn-cs"/>
      </a:defRPr>
    </a:lvl4pPr>
    <a:lvl5pPr marL="1828800" algn="l" rtl="0" fontAlgn="base">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srgbClr val="FF0000"/>
    </p:penClr>
  </p:showPr>
  <p:clrMru>
    <a:srgbClr val="000000"/>
    <a:srgbClr val="AFCDEF"/>
    <a:srgbClr val="A4FAA8"/>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1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it-IT"/>
          </a:p>
        </p:txBody>
      </p:sp>
      <p:sp>
        <p:nvSpPr>
          <p:cNvPr id="13107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it-IT"/>
          </a:p>
        </p:txBody>
      </p:sp>
      <p:sp>
        <p:nvSpPr>
          <p:cNvPr id="13107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it-IT"/>
          </a:p>
        </p:txBody>
      </p:sp>
      <p:sp>
        <p:nvSpPr>
          <p:cNvPr id="13107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D9B876C-09AE-4F22-BE32-B9122B4C34B4}" type="slidenum">
              <a:rPr lang="it-IT"/>
              <a:pPr>
                <a:defRPr/>
              </a:pPr>
              <a:t>‹N›</a:t>
            </a:fld>
            <a:endParaRPr lang="it-IT"/>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66CEBBAA-4266-4317-963C-2F0621F47F19}" type="datetimeFigureOut">
              <a:rPr lang="it-IT"/>
              <a:pPr>
                <a:defRPr/>
              </a:pPr>
              <a:t>26/10/2020</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it-IT" noProof="0" smtClean="0"/>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noProof="0" smtClean="0"/>
              <a:t>Fare clic per modificare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E59019AA-CA69-46E0-9B43-98981A054674}" type="slidenum">
              <a:rPr lang="it-IT"/>
              <a:pPr>
                <a:defRPr/>
              </a:pPr>
              <a:t>‹N›</a:t>
            </a:fld>
            <a:endParaRPr lang="it-IT"/>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616E2E1B-715D-400B-A298-40E5AB8A229D}" type="slidenum">
              <a:rPr lang="it-IT" smtClean="0"/>
              <a:pPr/>
              <a:t>9</a:t>
            </a:fld>
            <a:endParaRPr lang="it-IT" smtClean="0"/>
          </a:p>
        </p:txBody>
      </p:sp>
      <p:sp>
        <p:nvSpPr>
          <p:cNvPr id="33795" name="Rectangle 2"/>
          <p:cNvSpPr>
            <a:spLocks noRot="1" noChangeArrowheads="1" noTextEdit="1"/>
          </p:cNvSpPr>
          <p:nvPr>
            <p:ph type="sldImg"/>
          </p:nvPr>
        </p:nvSpPr>
        <p:spPr bwMode="auto">
          <a:noFill/>
          <a:ln>
            <a:solidFill>
              <a:srgbClr val="000000"/>
            </a:solidFill>
            <a:miter lim="800000"/>
            <a:headEnd/>
            <a:tailEnd/>
          </a:ln>
        </p:spPr>
      </p:sp>
      <p:sp>
        <p:nvSpPr>
          <p:cNvPr id="33796" name="Rectangle 3"/>
          <p:cNvSpPr>
            <a:spLocks noGrp="1" noChangeArrowheads="1"/>
          </p:cNvSpPr>
          <p:nvPr>
            <p:ph type="body" idx="1"/>
          </p:nvPr>
        </p:nvSpPr>
        <p:spPr bwMode="auto">
          <a:xfrm>
            <a:off x="914400" y="4343400"/>
            <a:ext cx="5029200" cy="4114800"/>
          </a:xfrm>
          <a:noFill/>
        </p:spPr>
        <p:txBody>
          <a:bodyPr wrap="square" numCol="1" anchor="t" anchorCtr="0" compatLnSpc="1">
            <a:prstTxWarp prst="textNoShape">
              <a:avLst/>
            </a:prstTxWarp>
          </a:bodyPr>
          <a:lstStyle/>
          <a:p>
            <a:pPr eaLnBrk="1" hangingPunct="1">
              <a:spcBef>
                <a:spcPct val="0"/>
              </a:spcBef>
            </a:pPr>
            <a:endParaRPr lang="it-IT"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Diapositiva titolo">
    <p:spTree>
      <p:nvGrpSpPr>
        <p:cNvPr id="1" name=""/>
        <p:cNvGrpSpPr/>
        <p:nvPr/>
      </p:nvGrpSpPr>
      <p:grpSpPr>
        <a:xfrm>
          <a:off x="0" y="0"/>
          <a:ext cx="0" cy="0"/>
          <a:chOff x="0" y="0"/>
          <a:chExt cx="0" cy="0"/>
        </a:xfrm>
      </p:grpSpPr>
      <p:grpSp>
        <p:nvGrpSpPr>
          <p:cNvPr id="4" name="Group 2"/>
          <p:cNvGrpSpPr>
            <a:grpSpLocks/>
          </p:cNvGrpSpPr>
          <p:nvPr/>
        </p:nvGrpSpPr>
        <p:grpSpPr bwMode="auto">
          <a:xfrm>
            <a:off x="0" y="6350"/>
            <a:ext cx="9140825" cy="6851650"/>
            <a:chOff x="0" y="4"/>
            <a:chExt cx="5758" cy="4316"/>
          </a:xfrm>
        </p:grpSpPr>
        <p:grpSp>
          <p:nvGrpSpPr>
            <p:cNvPr id="5" name="Group 3"/>
            <p:cNvGrpSpPr>
              <a:grpSpLocks/>
            </p:cNvGrpSpPr>
            <p:nvPr/>
          </p:nvGrpSpPr>
          <p:grpSpPr bwMode="auto">
            <a:xfrm>
              <a:off x="0" y="1161"/>
              <a:ext cx="5758" cy="3159"/>
              <a:chOff x="0" y="1161"/>
              <a:chExt cx="5758" cy="3159"/>
            </a:xfrm>
          </p:grpSpPr>
          <p:sp>
            <p:nvSpPr>
              <p:cNvPr id="16" name="Freeform 4"/>
              <p:cNvSpPr>
                <a:spLocks/>
              </p:cNvSpPr>
              <p:nvPr/>
            </p:nvSpPr>
            <p:spPr bwMode="hidden">
              <a:xfrm>
                <a:off x="558" y="1161"/>
                <a:ext cx="5200" cy="3159"/>
              </a:xfrm>
              <a:custGeom>
                <a:avLst/>
                <a:gdLst/>
                <a:ahLst/>
                <a:cxnLst>
                  <a:cxn ang="0">
                    <a:pos x="0" y="3159"/>
                  </a:cxn>
                  <a:cxn ang="0">
                    <a:pos x="5184" y="3159"/>
                  </a:cxn>
                  <a:cxn ang="0">
                    <a:pos x="5184" y="0"/>
                  </a:cxn>
                  <a:cxn ang="0">
                    <a:pos x="0" y="0"/>
                  </a:cxn>
                  <a:cxn ang="0">
                    <a:pos x="0" y="3159"/>
                  </a:cxn>
                  <a:cxn ang="0">
                    <a:pos x="0" y="3159"/>
                  </a:cxn>
                </a:cxnLst>
                <a:rect l="0" t="0" r="r" b="b"/>
                <a:pathLst>
                  <a:path w="5184" h="3159">
                    <a:moveTo>
                      <a:pt x="0" y="3159"/>
                    </a:moveTo>
                    <a:lnTo>
                      <a:pt x="5184" y="3159"/>
                    </a:lnTo>
                    <a:lnTo>
                      <a:pt x="5184" y="0"/>
                    </a:lnTo>
                    <a:lnTo>
                      <a:pt x="0" y="0"/>
                    </a:lnTo>
                    <a:lnTo>
                      <a:pt x="0" y="3159"/>
                    </a:lnTo>
                    <a:lnTo>
                      <a:pt x="0" y="3159"/>
                    </a:lnTo>
                    <a:close/>
                  </a:path>
                </a:pathLst>
              </a:custGeom>
              <a:gradFill rotWithShape="0">
                <a:gsLst>
                  <a:gs pos="0">
                    <a:schemeClr val="bg1"/>
                  </a:gs>
                  <a:gs pos="100000">
                    <a:schemeClr val="bg2"/>
                  </a:gs>
                </a:gsLst>
                <a:lin ang="0" scaled="1"/>
              </a:gradFill>
              <a:ln w="9525">
                <a:noFill/>
                <a:round/>
                <a:headEnd/>
                <a:tailEnd/>
              </a:ln>
            </p:spPr>
            <p:txBody>
              <a:bodyPr/>
              <a:lstStyle/>
              <a:p>
                <a:pPr>
                  <a:defRPr/>
                </a:pPr>
                <a:endParaRPr lang="it-IT"/>
              </a:p>
            </p:txBody>
          </p:sp>
          <p:sp>
            <p:nvSpPr>
              <p:cNvPr id="17" name="Freeform 5"/>
              <p:cNvSpPr>
                <a:spLocks/>
              </p:cNvSpPr>
              <p:nvPr/>
            </p:nvSpPr>
            <p:spPr bwMode="hidden">
              <a:xfrm>
                <a:off x="0" y="1161"/>
                <a:ext cx="558" cy="3159"/>
              </a:xfrm>
              <a:custGeom>
                <a:avLst/>
                <a:gdLst/>
                <a:ahLst/>
                <a:cxnLst>
                  <a:cxn ang="0">
                    <a:pos x="0" y="0"/>
                  </a:cxn>
                  <a:cxn ang="0">
                    <a:pos x="0" y="3159"/>
                  </a:cxn>
                  <a:cxn ang="0">
                    <a:pos x="556" y="3159"/>
                  </a:cxn>
                  <a:cxn ang="0">
                    <a:pos x="556" y="0"/>
                  </a:cxn>
                  <a:cxn ang="0">
                    <a:pos x="0" y="0"/>
                  </a:cxn>
                  <a:cxn ang="0">
                    <a:pos x="0" y="0"/>
                  </a:cxn>
                </a:cxnLst>
                <a:rect l="0" t="0" r="r" b="b"/>
                <a:pathLst>
                  <a:path w="556" h="3159">
                    <a:moveTo>
                      <a:pt x="0" y="0"/>
                    </a:moveTo>
                    <a:lnTo>
                      <a:pt x="0" y="3159"/>
                    </a:lnTo>
                    <a:lnTo>
                      <a:pt x="556" y="3159"/>
                    </a:lnTo>
                    <a:lnTo>
                      <a:pt x="556" y="0"/>
                    </a:lnTo>
                    <a:lnTo>
                      <a:pt x="0" y="0"/>
                    </a:lnTo>
                    <a:lnTo>
                      <a:pt x="0" y="0"/>
                    </a:lnTo>
                    <a:close/>
                  </a:path>
                </a:pathLst>
              </a:custGeom>
              <a:gradFill rotWithShape="0">
                <a:gsLst>
                  <a:gs pos="0">
                    <a:schemeClr val="bg1"/>
                  </a:gs>
                  <a:gs pos="100000">
                    <a:schemeClr val="bg2"/>
                  </a:gs>
                </a:gsLst>
                <a:lin ang="5400000" scaled="1"/>
              </a:gradFill>
              <a:ln w="9525">
                <a:noFill/>
                <a:round/>
                <a:headEnd/>
                <a:tailEnd/>
              </a:ln>
            </p:spPr>
            <p:txBody>
              <a:bodyPr/>
              <a:lstStyle/>
              <a:p>
                <a:pPr>
                  <a:defRPr/>
                </a:pPr>
                <a:endParaRPr lang="it-IT"/>
              </a:p>
            </p:txBody>
          </p:sp>
        </p:grpSp>
        <p:sp>
          <p:nvSpPr>
            <p:cNvPr id="6" name="Freeform 6"/>
            <p:cNvSpPr>
              <a:spLocks/>
            </p:cNvSpPr>
            <p:nvPr/>
          </p:nvSpPr>
          <p:spPr bwMode="ltGray">
            <a:xfrm>
              <a:off x="552" y="951"/>
              <a:ext cx="12" cy="420"/>
            </a:xfrm>
            <a:custGeom>
              <a:avLst/>
              <a:gdLst/>
              <a:ahLst/>
              <a:cxnLst>
                <a:cxn ang="0">
                  <a:pos x="0" y="0"/>
                </a:cxn>
                <a:cxn ang="0">
                  <a:pos x="0" y="420"/>
                </a:cxn>
                <a:cxn ang="0">
                  <a:pos x="12" y="420"/>
                </a:cxn>
                <a:cxn ang="0">
                  <a:pos x="12" y="0"/>
                </a:cxn>
                <a:cxn ang="0">
                  <a:pos x="0" y="0"/>
                </a:cxn>
                <a:cxn ang="0">
                  <a:pos x="0" y="0"/>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w="9525">
              <a:noFill/>
              <a:round/>
              <a:headEnd/>
              <a:tailEnd/>
            </a:ln>
          </p:spPr>
          <p:txBody>
            <a:bodyPr/>
            <a:lstStyle/>
            <a:p>
              <a:pPr>
                <a:defRPr/>
              </a:pPr>
              <a:endParaRPr lang="it-IT"/>
            </a:p>
          </p:txBody>
        </p:sp>
        <p:sp>
          <p:nvSpPr>
            <p:cNvPr id="7" name="Freeform 7"/>
            <p:cNvSpPr>
              <a:spLocks/>
            </p:cNvSpPr>
            <p:nvPr/>
          </p:nvSpPr>
          <p:spPr bwMode="ltGray">
            <a:xfrm>
              <a:off x="767" y="1155"/>
              <a:ext cx="252" cy="12"/>
            </a:xfrm>
            <a:custGeom>
              <a:avLst/>
              <a:gdLst/>
              <a:ahLst/>
              <a:cxnLst>
                <a:cxn ang="0">
                  <a:pos x="251" y="0"/>
                </a:cxn>
                <a:cxn ang="0">
                  <a:pos x="0" y="0"/>
                </a:cxn>
                <a:cxn ang="0">
                  <a:pos x="0" y="12"/>
                </a:cxn>
                <a:cxn ang="0">
                  <a:pos x="251" y="12"/>
                </a:cxn>
                <a:cxn ang="0">
                  <a:pos x="251" y="0"/>
                </a:cxn>
                <a:cxn ang="0">
                  <a:pos x="251" y="0"/>
                </a:cxn>
              </a:cxnLst>
              <a:rect l="0" t="0" r="r" b="b"/>
              <a:pathLst>
                <a:path w="251" h="12">
                  <a:moveTo>
                    <a:pt x="251" y="0"/>
                  </a:moveTo>
                  <a:lnTo>
                    <a:pt x="0" y="0"/>
                  </a:lnTo>
                  <a:lnTo>
                    <a:pt x="0" y="12"/>
                  </a:lnTo>
                  <a:lnTo>
                    <a:pt x="251" y="12"/>
                  </a:lnTo>
                  <a:lnTo>
                    <a:pt x="251" y="0"/>
                  </a:lnTo>
                  <a:lnTo>
                    <a:pt x="251" y="0"/>
                  </a:lnTo>
                  <a:close/>
                </a:path>
              </a:pathLst>
            </a:custGeom>
            <a:gradFill rotWithShape="0">
              <a:gsLst>
                <a:gs pos="0">
                  <a:schemeClr val="accent2"/>
                </a:gs>
                <a:gs pos="100000">
                  <a:schemeClr val="bg2"/>
                </a:gs>
              </a:gsLst>
              <a:lin ang="0" scaled="1"/>
            </a:gradFill>
            <a:ln w="9525">
              <a:noFill/>
              <a:round/>
              <a:headEnd/>
              <a:tailEnd/>
            </a:ln>
          </p:spPr>
          <p:txBody>
            <a:bodyPr/>
            <a:lstStyle/>
            <a:p>
              <a:pPr>
                <a:defRPr/>
              </a:pPr>
              <a:endParaRPr lang="it-IT"/>
            </a:p>
          </p:txBody>
        </p:sp>
        <p:sp>
          <p:nvSpPr>
            <p:cNvPr id="8" name="Freeform 8"/>
            <p:cNvSpPr>
              <a:spLocks/>
            </p:cNvSpPr>
            <p:nvPr/>
          </p:nvSpPr>
          <p:spPr bwMode="ltGray">
            <a:xfrm>
              <a:off x="0" y="1155"/>
              <a:ext cx="351" cy="12"/>
            </a:xfrm>
            <a:custGeom>
              <a:avLst/>
              <a:gdLst/>
              <a:ahLst/>
              <a:cxnLst>
                <a:cxn ang="0">
                  <a:pos x="0" y="0"/>
                </a:cxn>
                <a:cxn ang="0">
                  <a:pos x="0" y="12"/>
                </a:cxn>
                <a:cxn ang="0">
                  <a:pos x="251" y="12"/>
                </a:cxn>
                <a:cxn ang="0">
                  <a:pos x="251" y="0"/>
                </a:cxn>
                <a:cxn ang="0">
                  <a:pos x="0" y="0"/>
                </a:cxn>
                <a:cxn ang="0">
                  <a:pos x="0" y="0"/>
                </a:cxn>
              </a:cxnLst>
              <a:rect l="0" t="0" r="r" b="b"/>
              <a:pathLst>
                <a:path w="251" h="12">
                  <a:moveTo>
                    <a:pt x="0" y="0"/>
                  </a:moveTo>
                  <a:lnTo>
                    <a:pt x="0" y="12"/>
                  </a:lnTo>
                  <a:lnTo>
                    <a:pt x="251" y="12"/>
                  </a:lnTo>
                  <a:lnTo>
                    <a:pt x="251" y="0"/>
                  </a:lnTo>
                  <a:lnTo>
                    <a:pt x="0" y="0"/>
                  </a:lnTo>
                  <a:lnTo>
                    <a:pt x="0" y="0"/>
                  </a:lnTo>
                  <a:close/>
                </a:path>
              </a:pathLst>
            </a:custGeom>
            <a:gradFill rotWithShape="0">
              <a:gsLst>
                <a:gs pos="0">
                  <a:schemeClr val="bg2"/>
                </a:gs>
                <a:gs pos="100000">
                  <a:schemeClr val="accent2"/>
                </a:gs>
              </a:gsLst>
              <a:lin ang="0" scaled="1"/>
            </a:gradFill>
            <a:ln w="9525">
              <a:noFill/>
              <a:round/>
              <a:headEnd/>
              <a:tailEnd/>
            </a:ln>
          </p:spPr>
          <p:txBody>
            <a:bodyPr/>
            <a:lstStyle/>
            <a:p>
              <a:pPr>
                <a:defRPr/>
              </a:pPr>
              <a:endParaRPr lang="it-IT"/>
            </a:p>
          </p:txBody>
        </p:sp>
        <p:grpSp>
          <p:nvGrpSpPr>
            <p:cNvPr id="9" name="Group 9"/>
            <p:cNvGrpSpPr>
              <a:grpSpLocks/>
            </p:cNvGrpSpPr>
            <p:nvPr/>
          </p:nvGrpSpPr>
          <p:grpSpPr bwMode="auto">
            <a:xfrm>
              <a:off x="348" y="4"/>
              <a:ext cx="5410" cy="4316"/>
              <a:chOff x="348" y="4"/>
              <a:chExt cx="5410" cy="4316"/>
            </a:xfrm>
          </p:grpSpPr>
          <p:sp>
            <p:nvSpPr>
              <p:cNvPr id="10" name="Freeform 10"/>
              <p:cNvSpPr>
                <a:spLocks/>
              </p:cNvSpPr>
              <p:nvPr/>
            </p:nvSpPr>
            <p:spPr bwMode="ltGray">
              <a:xfrm>
                <a:off x="552" y="4"/>
                <a:ext cx="12" cy="695"/>
              </a:xfrm>
              <a:custGeom>
                <a:avLst/>
                <a:gdLst/>
                <a:ahLst/>
                <a:cxnLst>
                  <a:cxn ang="0">
                    <a:pos x="12" y="0"/>
                  </a:cxn>
                  <a:cxn ang="0">
                    <a:pos x="0" y="0"/>
                  </a:cxn>
                  <a:cxn ang="0">
                    <a:pos x="0" y="695"/>
                  </a:cxn>
                  <a:cxn ang="0">
                    <a:pos x="12" y="695"/>
                  </a:cxn>
                  <a:cxn ang="0">
                    <a:pos x="12" y="0"/>
                  </a:cxn>
                  <a:cxn ang="0">
                    <a:pos x="12" y="0"/>
                  </a:cxn>
                </a:cxnLst>
                <a:rect l="0" t="0" r="r" b="b"/>
                <a:pathLst>
                  <a:path w="12" h="695">
                    <a:moveTo>
                      <a:pt x="12" y="0"/>
                    </a:moveTo>
                    <a:lnTo>
                      <a:pt x="0" y="0"/>
                    </a:lnTo>
                    <a:lnTo>
                      <a:pt x="0" y="695"/>
                    </a:lnTo>
                    <a:lnTo>
                      <a:pt x="12" y="695"/>
                    </a:lnTo>
                    <a:lnTo>
                      <a:pt x="12" y="0"/>
                    </a:lnTo>
                    <a:lnTo>
                      <a:pt x="12" y="0"/>
                    </a:lnTo>
                    <a:close/>
                  </a:path>
                </a:pathLst>
              </a:custGeom>
              <a:gradFill rotWithShape="0">
                <a:gsLst>
                  <a:gs pos="0">
                    <a:schemeClr val="bg1"/>
                  </a:gs>
                  <a:gs pos="100000">
                    <a:schemeClr val="bg2"/>
                  </a:gs>
                </a:gsLst>
                <a:lin ang="5400000" scaled="1"/>
              </a:gradFill>
              <a:ln w="9525">
                <a:noFill/>
                <a:round/>
                <a:headEnd/>
                <a:tailEnd/>
              </a:ln>
            </p:spPr>
            <p:txBody>
              <a:bodyPr/>
              <a:lstStyle/>
              <a:p>
                <a:pPr>
                  <a:defRPr/>
                </a:pPr>
                <a:endParaRPr lang="it-IT"/>
              </a:p>
            </p:txBody>
          </p:sp>
          <p:sp>
            <p:nvSpPr>
              <p:cNvPr id="11" name="Freeform 11"/>
              <p:cNvSpPr>
                <a:spLocks/>
              </p:cNvSpPr>
              <p:nvPr/>
            </p:nvSpPr>
            <p:spPr bwMode="ltGray">
              <a:xfrm>
                <a:off x="552" y="1623"/>
                <a:ext cx="12" cy="2697"/>
              </a:xfrm>
              <a:custGeom>
                <a:avLst/>
                <a:gdLst/>
                <a:ahLst/>
                <a:cxnLst>
                  <a:cxn ang="0">
                    <a:pos x="0" y="2697"/>
                  </a:cxn>
                  <a:cxn ang="0">
                    <a:pos x="12" y="2697"/>
                  </a:cxn>
                  <a:cxn ang="0">
                    <a:pos x="12" y="0"/>
                  </a:cxn>
                  <a:cxn ang="0">
                    <a:pos x="0" y="0"/>
                  </a:cxn>
                  <a:cxn ang="0">
                    <a:pos x="0" y="2697"/>
                  </a:cxn>
                  <a:cxn ang="0">
                    <a:pos x="0" y="2697"/>
                  </a:cxn>
                </a:cxnLst>
                <a:rect l="0" t="0" r="r" b="b"/>
                <a:pathLst>
                  <a:path w="12" h="2697">
                    <a:moveTo>
                      <a:pt x="0" y="2697"/>
                    </a:moveTo>
                    <a:lnTo>
                      <a:pt x="12" y="2697"/>
                    </a:lnTo>
                    <a:lnTo>
                      <a:pt x="12" y="0"/>
                    </a:lnTo>
                    <a:lnTo>
                      <a:pt x="0" y="0"/>
                    </a:lnTo>
                    <a:lnTo>
                      <a:pt x="0" y="2697"/>
                    </a:lnTo>
                    <a:lnTo>
                      <a:pt x="0" y="2697"/>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it-IT"/>
              </a:p>
            </p:txBody>
          </p:sp>
          <p:sp>
            <p:nvSpPr>
              <p:cNvPr id="12" name="Freeform 12"/>
              <p:cNvSpPr>
                <a:spLocks/>
              </p:cNvSpPr>
              <p:nvPr/>
            </p:nvSpPr>
            <p:spPr bwMode="ltGray">
              <a:xfrm>
                <a:off x="1019" y="1155"/>
                <a:ext cx="4739" cy="12"/>
              </a:xfrm>
              <a:custGeom>
                <a:avLst/>
                <a:gdLst/>
                <a:ahLst/>
                <a:cxnLst>
                  <a:cxn ang="0">
                    <a:pos x="4724" y="0"/>
                  </a:cxn>
                  <a:cxn ang="0">
                    <a:pos x="0" y="0"/>
                  </a:cxn>
                  <a:cxn ang="0">
                    <a:pos x="0" y="12"/>
                  </a:cxn>
                  <a:cxn ang="0">
                    <a:pos x="4724" y="12"/>
                  </a:cxn>
                  <a:cxn ang="0">
                    <a:pos x="4724" y="0"/>
                  </a:cxn>
                  <a:cxn ang="0">
                    <a:pos x="4724" y="0"/>
                  </a:cxn>
                </a:cxnLst>
                <a:rect l="0" t="0" r="r" b="b"/>
                <a:pathLst>
                  <a:path w="4724" h="12">
                    <a:moveTo>
                      <a:pt x="4724" y="0"/>
                    </a:moveTo>
                    <a:lnTo>
                      <a:pt x="0" y="0"/>
                    </a:lnTo>
                    <a:lnTo>
                      <a:pt x="0" y="12"/>
                    </a:lnTo>
                    <a:lnTo>
                      <a:pt x="4724" y="12"/>
                    </a:lnTo>
                    <a:lnTo>
                      <a:pt x="4724" y="0"/>
                    </a:lnTo>
                    <a:lnTo>
                      <a:pt x="4724" y="0"/>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it-IT"/>
              </a:p>
            </p:txBody>
          </p:sp>
          <p:sp>
            <p:nvSpPr>
              <p:cNvPr id="13" name="Freeform 13"/>
              <p:cNvSpPr>
                <a:spLocks/>
              </p:cNvSpPr>
              <p:nvPr/>
            </p:nvSpPr>
            <p:spPr bwMode="ltGray">
              <a:xfrm>
                <a:off x="552" y="1371"/>
                <a:ext cx="12" cy="252"/>
              </a:xfrm>
              <a:custGeom>
                <a:avLst/>
                <a:gdLst/>
                <a:ahLst/>
                <a:cxnLst>
                  <a:cxn ang="0">
                    <a:pos x="0" y="252"/>
                  </a:cxn>
                  <a:cxn ang="0">
                    <a:pos x="12" y="252"/>
                  </a:cxn>
                  <a:cxn ang="0">
                    <a:pos x="12" y="0"/>
                  </a:cxn>
                  <a:cxn ang="0">
                    <a:pos x="0" y="0"/>
                  </a:cxn>
                  <a:cxn ang="0">
                    <a:pos x="0" y="252"/>
                  </a:cxn>
                  <a:cxn ang="0">
                    <a:pos x="0" y="252"/>
                  </a:cxn>
                </a:cxnLst>
                <a:rect l="0" t="0" r="r" b="b"/>
                <a:pathLst>
                  <a:path w="12" h="252">
                    <a:moveTo>
                      <a:pt x="0" y="252"/>
                    </a:moveTo>
                    <a:lnTo>
                      <a:pt x="12" y="252"/>
                    </a:lnTo>
                    <a:lnTo>
                      <a:pt x="12" y="0"/>
                    </a:lnTo>
                    <a:lnTo>
                      <a:pt x="0" y="0"/>
                    </a:lnTo>
                    <a:lnTo>
                      <a:pt x="0" y="252"/>
                    </a:lnTo>
                    <a:lnTo>
                      <a:pt x="0" y="252"/>
                    </a:lnTo>
                    <a:close/>
                  </a:path>
                </a:pathLst>
              </a:custGeom>
              <a:gradFill rotWithShape="0">
                <a:gsLst>
                  <a:gs pos="0">
                    <a:schemeClr val="accent2"/>
                  </a:gs>
                  <a:gs pos="100000">
                    <a:schemeClr val="bg2"/>
                  </a:gs>
                </a:gsLst>
                <a:lin ang="5400000" scaled="1"/>
              </a:gradFill>
              <a:ln w="9525">
                <a:noFill/>
                <a:round/>
                <a:headEnd/>
                <a:tailEnd/>
              </a:ln>
            </p:spPr>
            <p:txBody>
              <a:bodyPr/>
              <a:lstStyle/>
              <a:p>
                <a:pPr>
                  <a:defRPr/>
                </a:pPr>
                <a:endParaRPr lang="it-IT"/>
              </a:p>
            </p:txBody>
          </p:sp>
          <p:sp>
            <p:nvSpPr>
              <p:cNvPr id="14" name="Freeform 14"/>
              <p:cNvSpPr>
                <a:spLocks/>
              </p:cNvSpPr>
              <p:nvPr/>
            </p:nvSpPr>
            <p:spPr bwMode="ltGray">
              <a:xfrm>
                <a:off x="552" y="699"/>
                <a:ext cx="12" cy="252"/>
              </a:xfrm>
              <a:custGeom>
                <a:avLst/>
                <a:gdLst/>
                <a:ahLst/>
                <a:cxnLst>
                  <a:cxn ang="0">
                    <a:pos x="12" y="0"/>
                  </a:cxn>
                  <a:cxn ang="0">
                    <a:pos x="0" y="0"/>
                  </a:cxn>
                  <a:cxn ang="0">
                    <a:pos x="0" y="252"/>
                  </a:cxn>
                  <a:cxn ang="0">
                    <a:pos x="12" y="252"/>
                  </a:cxn>
                  <a:cxn ang="0">
                    <a:pos x="12" y="0"/>
                  </a:cxn>
                  <a:cxn ang="0">
                    <a:pos x="12" y="0"/>
                  </a:cxn>
                </a:cxnLst>
                <a:rect l="0" t="0" r="r" b="b"/>
                <a:pathLst>
                  <a:path w="12" h="252">
                    <a:moveTo>
                      <a:pt x="12" y="0"/>
                    </a:moveTo>
                    <a:lnTo>
                      <a:pt x="0" y="0"/>
                    </a:lnTo>
                    <a:lnTo>
                      <a:pt x="0" y="252"/>
                    </a:lnTo>
                    <a:lnTo>
                      <a:pt x="12" y="252"/>
                    </a:lnTo>
                    <a:lnTo>
                      <a:pt x="12" y="0"/>
                    </a:lnTo>
                    <a:lnTo>
                      <a:pt x="12" y="0"/>
                    </a:lnTo>
                    <a:close/>
                  </a:path>
                </a:pathLst>
              </a:custGeom>
              <a:gradFill rotWithShape="0">
                <a:gsLst>
                  <a:gs pos="0">
                    <a:schemeClr val="bg2"/>
                  </a:gs>
                  <a:gs pos="100000">
                    <a:schemeClr val="accent2"/>
                  </a:gs>
                </a:gsLst>
                <a:lin ang="5400000" scaled="1"/>
              </a:gradFill>
              <a:ln w="9525">
                <a:noFill/>
                <a:round/>
                <a:headEnd/>
                <a:tailEnd/>
              </a:ln>
            </p:spPr>
            <p:txBody>
              <a:bodyPr/>
              <a:lstStyle/>
              <a:p>
                <a:pPr>
                  <a:defRPr/>
                </a:pPr>
                <a:endParaRPr lang="it-IT"/>
              </a:p>
            </p:txBody>
          </p:sp>
          <p:sp>
            <p:nvSpPr>
              <p:cNvPr id="15" name="Freeform 15"/>
              <p:cNvSpPr>
                <a:spLocks/>
              </p:cNvSpPr>
              <p:nvPr/>
            </p:nvSpPr>
            <p:spPr bwMode="ltGray">
              <a:xfrm>
                <a:off x="348" y="1155"/>
                <a:ext cx="419" cy="12"/>
              </a:xfrm>
              <a:custGeom>
                <a:avLst/>
                <a:gdLst/>
                <a:ahLst/>
                <a:cxnLst>
                  <a:cxn ang="0">
                    <a:pos x="0" y="0"/>
                  </a:cxn>
                  <a:cxn ang="0">
                    <a:pos x="0" y="12"/>
                  </a:cxn>
                  <a:cxn ang="0">
                    <a:pos x="418" y="12"/>
                  </a:cxn>
                  <a:cxn ang="0">
                    <a:pos x="418" y="0"/>
                  </a:cxn>
                  <a:cxn ang="0">
                    <a:pos x="0" y="0"/>
                  </a:cxn>
                  <a:cxn ang="0">
                    <a:pos x="0" y="0"/>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w="9525">
                <a:noFill/>
                <a:round/>
                <a:headEnd/>
                <a:tailEnd/>
              </a:ln>
            </p:spPr>
            <p:txBody>
              <a:bodyPr/>
              <a:lstStyle/>
              <a:p>
                <a:pPr>
                  <a:defRPr/>
                </a:pPr>
                <a:endParaRPr lang="it-IT"/>
              </a:p>
            </p:txBody>
          </p:sp>
        </p:grpSp>
      </p:grpSp>
      <p:sp>
        <p:nvSpPr>
          <p:cNvPr id="105488" name="Rectangle 16"/>
          <p:cNvSpPr>
            <a:spLocks noGrp="1" noChangeArrowheads="1"/>
          </p:cNvSpPr>
          <p:nvPr>
            <p:ph type="ctrTitle" sz="quarter"/>
          </p:nvPr>
        </p:nvSpPr>
        <p:spPr>
          <a:xfrm>
            <a:off x="1066800" y="1997075"/>
            <a:ext cx="7086600" cy="1431925"/>
          </a:xfrm>
        </p:spPr>
        <p:txBody>
          <a:bodyPr anchor="b"/>
          <a:lstStyle>
            <a:lvl1pPr>
              <a:defRPr/>
            </a:lvl1pPr>
          </a:lstStyle>
          <a:p>
            <a:r>
              <a:rPr lang="it-IT"/>
              <a:t>Fare clic per modificare lo stile del titolo</a:t>
            </a:r>
          </a:p>
        </p:txBody>
      </p:sp>
      <p:sp>
        <p:nvSpPr>
          <p:cNvPr id="105489" name="Rectangle 17"/>
          <p:cNvSpPr>
            <a:spLocks noGrp="1" noChangeArrowheads="1"/>
          </p:cNvSpPr>
          <p:nvPr>
            <p:ph type="subTitle" sz="quarter" idx="1"/>
          </p:nvPr>
        </p:nvSpPr>
        <p:spPr>
          <a:xfrm>
            <a:off x="1066800" y="3886200"/>
            <a:ext cx="6400800" cy="1752600"/>
          </a:xfrm>
        </p:spPr>
        <p:txBody>
          <a:bodyPr/>
          <a:lstStyle>
            <a:lvl1pPr marL="0" indent="0">
              <a:buFont typeface="Wingdings" pitchFamily="2" charset="2"/>
              <a:buNone/>
              <a:defRPr/>
            </a:lvl1pPr>
          </a:lstStyle>
          <a:p>
            <a:r>
              <a:rPr lang="it-IT"/>
              <a:t>Fare clic per modificare lo stile del sottotitolo dello schema</a:t>
            </a:r>
          </a:p>
        </p:txBody>
      </p:sp>
      <p:sp>
        <p:nvSpPr>
          <p:cNvPr id="18" name="Rectangle 18"/>
          <p:cNvSpPr>
            <a:spLocks noGrp="1" noChangeArrowheads="1"/>
          </p:cNvSpPr>
          <p:nvPr>
            <p:ph type="dt" sz="quarter" idx="10"/>
          </p:nvPr>
        </p:nvSpPr>
        <p:spPr/>
        <p:txBody>
          <a:bodyPr/>
          <a:lstStyle>
            <a:lvl1pPr>
              <a:defRPr/>
            </a:lvl1pPr>
          </a:lstStyle>
          <a:p>
            <a:pPr>
              <a:defRPr/>
            </a:pPr>
            <a:endParaRPr lang="it-IT"/>
          </a:p>
        </p:txBody>
      </p:sp>
      <p:sp>
        <p:nvSpPr>
          <p:cNvPr id="19" name="Rectangle 19"/>
          <p:cNvSpPr>
            <a:spLocks noGrp="1" noChangeArrowheads="1"/>
          </p:cNvSpPr>
          <p:nvPr>
            <p:ph type="ftr" sz="quarter" idx="11"/>
          </p:nvPr>
        </p:nvSpPr>
        <p:spPr>
          <a:xfrm>
            <a:off x="3352800" y="6248400"/>
            <a:ext cx="2895600" cy="457200"/>
          </a:xfrm>
        </p:spPr>
        <p:txBody>
          <a:bodyPr/>
          <a:lstStyle>
            <a:lvl1pPr>
              <a:defRPr/>
            </a:lvl1pPr>
          </a:lstStyle>
          <a:p>
            <a:pPr>
              <a:defRPr/>
            </a:pPr>
            <a:endParaRPr lang="it-IT"/>
          </a:p>
        </p:txBody>
      </p:sp>
      <p:sp>
        <p:nvSpPr>
          <p:cNvPr id="20" name="Rectangle 20"/>
          <p:cNvSpPr>
            <a:spLocks noGrp="1" noChangeArrowheads="1"/>
          </p:cNvSpPr>
          <p:nvPr>
            <p:ph type="sldNum" sz="quarter" idx="12"/>
          </p:nvPr>
        </p:nvSpPr>
        <p:spPr/>
        <p:txBody>
          <a:bodyPr/>
          <a:lstStyle>
            <a:lvl1pPr>
              <a:defRPr/>
            </a:lvl1pPr>
          </a:lstStyle>
          <a:p>
            <a:pPr>
              <a:defRPr/>
            </a:pPr>
            <a:fld id="{2EEE80A9-A841-40B7-A886-43B21395F93A}" type="slidenum">
              <a:rPr lang="it-IT"/>
              <a:pPr>
                <a:defRPr/>
              </a:pPr>
              <a:t>‹N›</a:t>
            </a:fld>
            <a:endParaRPr lang="it-IT"/>
          </a:p>
        </p:txBody>
      </p:sp>
    </p:spTree>
  </p:cSld>
  <p:clrMapOvr>
    <a:masterClrMapping/>
  </p:clrMapOvr>
  <p:transition advClick="0"/>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17"/>
          <p:cNvSpPr>
            <a:spLocks noGrp="1" noChangeArrowheads="1"/>
          </p:cNvSpPr>
          <p:nvPr>
            <p:ph type="dt" sz="half" idx="10"/>
          </p:nvPr>
        </p:nvSpPr>
        <p:spPr>
          <a:ln/>
        </p:spPr>
        <p:txBody>
          <a:bodyPr/>
          <a:lstStyle>
            <a:lvl1pPr>
              <a:defRPr/>
            </a:lvl1pPr>
          </a:lstStyle>
          <a:p>
            <a:pPr>
              <a:defRPr/>
            </a:pPr>
            <a:endParaRPr lang="it-IT"/>
          </a:p>
        </p:txBody>
      </p:sp>
      <p:sp>
        <p:nvSpPr>
          <p:cNvPr id="5" name="Rectangle 18"/>
          <p:cNvSpPr>
            <a:spLocks noGrp="1" noChangeArrowheads="1"/>
          </p:cNvSpPr>
          <p:nvPr>
            <p:ph type="ftr" sz="quarter" idx="11"/>
          </p:nvPr>
        </p:nvSpPr>
        <p:spPr>
          <a:ln/>
        </p:spPr>
        <p:txBody>
          <a:bodyPr/>
          <a:lstStyle>
            <a:lvl1pPr>
              <a:defRPr/>
            </a:lvl1pPr>
          </a:lstStyle>
          <a:p>
            <a:pPr>
              <a:defRPr/>
            </a:pPr>
            <a:endParaRPr lang="it-IT"/>
          </a:p>
        </p:txBody>
      </p:sp>
      <p:sp>
        <p:nvSpPr>
          <p:cNvPr id="6" name="Rectangle 19"/>
          <p:cNvSpPr>
            <a:spLocks noGrp="1" noChangeArrowheads="1"/>
          </p:cNvSpPr>
          <p:nvPr>
            <p:ph type="sldNum" sz="quarter" idx="12"/>
          </p:nvPr>
        </p:nvSpPr>
        <p:spPr>
          <a:ln/>
        </p:spPr>
        <p:txBody>
          <a:bodyPr/>
          <a:lstStyle>
            <a:lvl1pPr>
              <a:defRPr/>
            </a:lvl1pPr>
          </a:lstStyle>
          <a:p>
            <a:pPr>
              <a:defRPr/>
            </a:pPr>
            <a:fld id="{B0A6A1E8-AFC1-443B-A9E5-0FA537076F54}" type="slidenum">
              <a:rPr lang="it-IT"/>
              <a:pPr>
                <a:defRPr/>
              </a:pPr>
              <a:t>‹N›</a:t>
            </a:fld>
            <a:endParaRPr lang="it-IT"/>
          </a:p>
        </p:txBody>
      </p:sp>
    </p:spTree>
  </p:cSld>
  <p:clrMapOvr>
    <a:masterClrMapping/>
  </p:clrMapOvr>
  <p:transition advClick="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724650" y="304800"/>
            <a:ext cx="1885950" cy="5791200"/>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1066800" y="304800"/>
            <a:ext cx="5505450" cy="5791200"/>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17"/>
          <p:cNvSpPr>
            <a:spLocks noGrp="1" noChangeArrowheads="1"/>
          </p:cNvSpPr>
          <p:nvPr>
            <p:ph type="dt" sz="half" idx="10"/>
          </p:nvPr>
        </p:nvSpPr>
        <p:spPr>
          <a:ln/>
        </p:spPr>
        <p:txBody>
          <a:bodyPr/>
          <a:lstStyle>
            <a:lvl1pPr>
              <a:defRPr/>
            </a:lvl1pPr>
          </a:lstStyle>
          <a:p>
            <a:pPr>
              <a:defRPr/>
            </a:pPr>
            <a:endParaRPr lang="it-IT"/>
          </a:p>
        </p:txBody>
      </p:sp>
      <p:sp>
        <p:nvSpPr>
          <p:cNvPr id="5" name="Rectangle 18"/>
          <p:cNvSpPr>
            <a:spLocks noGrp="1" noChangeArrowheads="1"/>
          </p:cNvSpPr>
          <p:nvPr>
            <p:ph type="ftr" sz="quarter" idx="11"/>
          </p:nvPr>
        </p:nvSpPr>
        <p:spPr>
          <a:ln/>
        </p:spPr>
        <p:txBody>
          <a:bodyPr/>
          <a:lstStyle>
            <a:lvl1pPr>
              <a:defRPr/>
            </a:lvl1pPr>
          </a:lstStyle>
          <a:p>
            <a:pPr>
              <a:defRPr/>
            </a:pPr>
            <a:endParaRPr lang="it-IT"/>
          </a:p>
        </p:txBody>
      </p:sp>
      <p:sp>
        <p:nvSpPr>
          <p:cNvPr id="6" name="Rectangle 19"/>
          <p:cNvSpPr>
            <a:spLocks noGrp="1" noChangeArrowheads="1"/>
          </p:cNvSpPr>
          <p:nvPr>
            <p:ph type="sldNum" sz="quarter" idx="12"/>
          </p:nvPr>
        </p:nvSpPr>
        <p:spPr>
          <a:ln/>
        </p:spPr>
        <p:txBody>
          <a:bodyPr/>
          <a:lstStyle>
            <a:lvl1pPr>
              <a:defRPr/>
            </a:lvl1pPr>
          </a:lstStyle>
          <a:p>
            <a:pPr>
              <a:defRPr/>
            </a:pPr>
            <a:fld id="{FF7234E1-E8EF-43F7-9DF4-1F3F14543AB9}" type="slidenum">
              <a:rPr lang="it-IT"/>
              <a:pPr>
                <a:defRPr/>
              </a:pPr>
              <a:t>‹N›</a:t>
            </a:fld>
            <a:endParaRPr lang="it-IT"/>
          </a:p>
        </p:txBody>
      </p:sp>
    </p:spTree>
  </p:cSld>
  <p:clrMapOvr>
    <a:masterClrMapping/>
  </p:clrMapOvr>
  <p:transition advClick="0"/>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olo, test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1066800" y="304800"/>
            <a:ext cx="7543800" cy="1431925"/>
          </a:xfrm>
        </p:spPr>
        <p:txBody>
          <a:bodyPr/>
          <a:lstStyle/>
          <a:p>
            <a:r>
              <a:rPr lang="it-IT" smtClean="0"/>
              <a:t>Fare clic per modificare lo stile del titolo</a:t>
            </a:r>
            <a:endParaRPr lang="it-IT"/>
          </a:p>
        </p:txBody>
      </p:sp>
      <p:sp>
        <p:nvSpPr>
          <p:cNvPr id="3" name="Segnaposto testo 2"/>
          <p:cNvSpPr>
            <a:spLocks noGrp="1"/>
          </p:cNvSpPr>
          <p:nvPr>
            <p:ph type="body" sz="half" idx="1"/>
          </p:nvPr>
        </p:nvSpPr>
        <p:spPr>
          <a:xfrm>
            <a:off x="1066800" y="1981200"/>
            <a:ext cx="3695700" cy="41148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914900" y="1981200"/>
            <a:ext cx="3695700" cy="41148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17"/>
          <p:cNvSpPr>
            <a:spLocks noGrp="1" noChangeArrowheads="1"/>
          </p:cNvSpPr>
          <p:nvPr>
            <p:ph type="dt" sz="half" idx="10"/>
          </p:nvPr>
        </p:nvSpPr>
        <p:spPr>
          <a:ln/>
        </p:spPr>
        <p:txBody>
          <a:bodyPr/>
          <a:lstStyle>
            <a:lvl1pPr>
              <a:defRPr/>
            </a:lvl1pPr>
          </a:lstStyle>
          <a:p>
            <a:pPr>
              <a:defRPr/>
            </a:pPr>
            <a:endParaRPr lang="it-IT"/>
          </a:p>
        </p:txBody>
      </p:sp>
      <p:sp>
        <p:nvSpPr>
          <p:cNvPr id="6" name="Rectangle 18"/>
          <p:cNvSpPr>
            <a:spLocks noGrp="1" noChangeArrowheads="1"/>
          </p:cNvSpPr>
          <p:nvPr>
            <p:ph type="ftr" sz="quarter" idx="11"/>
          </p:nvPr>
        </p:nvSpPr>
        <p:spPr>
          <a:ln/>
        </p:spPr>
        <p:txBody>
          <a:bodyPr/>
          <a:lstStyle>
            <a:lvl1pPr>
              <a:defRPr/>
            </a:lvl1pPr>
          </a:lstStyle>
          <a:p>
            <a:pPr>
              <a:defRPr/>
            </a:pPr>
            <a:endParaRPr lang="it-IT"/>
          </a:p>
        </p:txBody>
      </p:sp>
      <p:sp>
        <p:nvSpPr>
          <p:cNvPr id="7" name="Rectangle 19"/>
          <p:cNvSpPr>
            <a:spLocks noGrp="1" noChangeArrowheads="1"/>
          </p:cNvSpPr>
          <p:nvPr>
            <p:ph type="sldNum" sz="quarter" idx="12"/>
          </p:nvPr>
        </p:nvSpPr>
        <p:spPr>
          <a:ln/>
        </p:spPr>
        <p:txBody>
          <a:bodyPr/>
          <a:lstStyle>
            <a:lvl1pPr>
              <a:defRPr/>
            </a:lvl1pPr>
          </a:lstStyle>
          <a:p>
            <a:pPr>
              <a:defRPr/>
            </a:pPr>
            <a:fld id="{7DEC0CA4-29DD-4D20-B345-6106E1A36AEC}" type="slidenum">
              <a:rPr lang="it-IT"/>
              <a:pPr>
                <a:defRPr/>
              </a:pPr>
              <a:t>‹N›</a:t>
            </a:fld>
            <a:endParaRPr lang="it-IT"/>
          </a:p>
        </p:txBody>
      </p:sp>
    </p:spTree>
  </p:cSld>
  <p:clrMapOvr>
    <a:masterClrMapping/>
  </p:clrMapOvr>
  <p:transition advClick="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17"/>
          <p:cNvSpPr>
            <a:spLocks noGrp="1" noChangeArrowheads="1"/>
          </p:cNvSpPr>
          <p:nvPr>
            <p:ph type="dt" sz="half" idx="10"/>
          </p:nvPr>
        </p:nvSpPr>
        <p:spPr>
          <a:ln/>
        </p:spPr>
        <p:txBody>
          <a:bodyPr/>
          <a:lstStyle>
            <a:lvl1pPr>
              <a:defRPr/>
            </a:lvl1pPr>
          </a:lstStyle>
          <a:p>
            <a:pPr>
              <a:defRPr/>
            </a:pPr>
            <a:endParaRPr lang="it-IT"/>
          </a:p>
        </p:txBody>
      </p:sp>
      <p:sp>
        <p:nvSpPr>
          <p:cNvPr id="5" name="Rectangle 18"/>
          <p:cNvSpPr>
            <a:spLocks noGrp="1" noChangeArrowheads="1"/>
          </p:cNvSpPr>
          <p:nvPr>
            <p:ph type="ftr" sz="quarter" idx="11"/>
          </p:nvPr>
        </p:nvSpPr>
        <p:spPr>
          <a:ln/>
        </p:spPr>
        <p:txBody>
          <a:bodyPr/>
          <a:lstStyle>
            <a:lvl1pPr>
              <a:defRPr/>
            </a:lvl1pPr>
          </a:lstStyle>
          <a:p>
            <a:pPr>
              <a:defRPr/>
            </a:pPr>
            <a:endParaRPr lang="it-IT"/>
          </a:p>
        </p:txBody>
      </p:sp>
      <p:sp>
        <p:nvSpPr>
          <p:cNvPr id="6" name="Rectangle 19"/>
          <p:cNvSpPr>
            <a:spLocks noGrp="1" noChangeArrowheads="1"/>
          </p:cNvSpPr>
          <p:nvPr>
            <p:ph type="sldNum" sz="quarter" idx="12"/>
          </p:nvPr>
        </p:nvSpPr>
        <p:spPr>
          <a:ln/>
        </p:spPr>
        <p:txBody>
          <a:bodyPr/>
          <a:lstStyle>
            <a:lvl1pPr>
              <a:defRPr/>
            </a:lvl1pPr>
          </a:lstStyle>
          <a:p>
            <a:pPr>
              <a:defRPr/>
            </a:pPr>
            <a:fld id="{52AA4827-2F0A-48DB-9F97-A098AF181A36}" type="slidenum">
              <a:rPr lang="it-IT"/>
              <a:pPr>
                <a:defRPr/>
              </a:pPr>
              <a:t>‹N›</a:t>
            </a:fld>
            <a:endParaRPr lang="it-IT"/>
          </a:p>
        </p:txBody>
      </p:sp>
    </p:spTree>
  </p:cSld>
  <p:clrMapOvr>
    <a:masterClrMapping/>
  </p:clrMapOvr>
  <p:transition advClick="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17"/>
          <p:cNvSpPr>
            <a:spLocks noGrp="1" noChangeArrowheads="1"/>
          </p:cNvSpPr>
          <p:nvPr>
            <p:ph type="dt" sz="half" idx="10"/>
          </p:nvPr>
        </p:nvSpPr>
        <p:spPr>
          <a:ln/>
        </p:spPr>
        <p:txBody>
          <a:bodyPr/>
          <a:lstStyle>
            <a:lvl1pPr>
              <a:defRPr/>
            </a:lvl1pPr>
          </a:lstStyle>
          <a:p>
            <a:pPr>
              <a:defRPr/>
            </a:pPr>
            <a:endParaRPr lang="it-IT"/>
          </a:p>
        </p:txBody>
      </p:sp>
      <p:sp>
        <p:nvSpPr>
          <p:cNvPr id="5" name="Rectangle 18"/>
          <p:cNvSpPr>
            <a:spLocks noGrp="1" noChangeArrowheads="1"/>
          </p:cNvSpPr>
          <p:nvPr>
            <p:ph type="ftr" sz="quarter" idx="11"/>
          </p:nvPr>
        </p:nvSpPr>
        <p:spPr>
          <a:ln/>
        </p:spPr>
        <p:txBody>
          <a:bodyPr/>
          <a:lstStyle>
            <a:lvl1pPr>
              <a:defRPr/>
            </a:lvl1pPr>
          </a:lstStyle>
          <a:p>
            <a:pPr>
              <a:defRPr/>
            </a:pPr>
            <a:endParaRPr lang="it-IT"/>
          </a:p>
        </p:txBody>
      </p:sp>
      <p:sp>
        <p:nvSpPr>
          <p:cNvPr id="6" name="Rectangle 19"/>
          <p:cNvSpPr>
            <a:spLocks noGrp="1" noChangeArrowheads="1"/>
          </p:cNvSpPr>
          <p:nvPr>
            <p:ph type="sldNum" sz="quarter" idx="12"/>
          </p:nvPr>
        </p:nvSpPr>
        <p:spPr>
          <a:ln/>
        </p:spPr>
        <p:txBody>
          <a:bodyPr/>
          <a:lstStyle>
            <a:lvl1pPr>
              <a:defRPr/>
            </a:lvl1pPr>
          </a:lstStyle>
          <a:p>
            <a:pPr>
              <a:defRPr/>
            </a:pPr>
            <a:fld id="{C966D2CC-84D5-49D5-8BB3-86479E69E531}" type="slidenum">
              <a:rPr lang="it-IT"/>
              <a:pPr>
                <a:defRPr/>
              </a:pPr>
              <a:t>‹N›</a:t>
            </a:fld>
            <a:endParaRPr lang="it-IT"/>
          </a:p>
        </p:txBody>
      </p:sp>
    </p:spTree>
  </p:cSld>
  <p:clrMapOvr>
    <a:masterClrMapping/>
  </p:clrMapOvr>
  <p:transition advClick="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1066800" y="1981200"/>
            <a:ext cx="36957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914900" y="1981200"/>
            <a:ext cx="36957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17"/>
          <p:cNvSpPr>
            <a:spLocks noGrp="1" noChangeArrowheads="1"/>
          </p:cNvSpPr>
          <p:nvPr>
            <p:ph type="dt" sz="half" idx="10"/>
          </p:nvPr>
        </p:nvSpPr>
        <p:spPr>
          <a:ln/>
        </p:spPr>
        <p:txBody>
          <a:bodyPr/>
          <a:lstStyle>
            <a:lvl1pPr>
              <a:defRPr/>
            </a:lvl1pPr>
          </a:lstStyle>
          <a:p>
            <a:pPr>
              <a:defRPr/>
            </a:pPr>
            <a:endParaRPr lang="it-IT"/>
          </a:p>
        </p:txBody>
      </p:sp>
      <p:sp>
        <p:nvSpPr>
          <p:cNvPr id="6" name="Rectangle 18"/>
          <p:cNvSpPr>
            <a:spLocks noGrp="1" noChangeArrowheads="1"/>
          </p:cNvSpPr>
          <p:nvPr>
            <p:ph type="ftr" sz="quarter" idx="11"/>
          </p:nvPr>
        </p:nvSpPr>
        <p:spPr>
          <a:ln/>
        </p:spPr>
        <p:txBody>
          <a:bodyPr/>
          <a:lstStyle>
            <a:lvl1pPr>
              <a:defRPr/>
            </a:lvl1pPr>
          </a:lstStyle>
          <a:p>
            <a:pPr>
              <a:defRPr/>
            </a:pPr>
            <a:endParaRPr lang="it-IT"/>
          </a:p>
        </p:txBody>
      </p:sp>
      <p:sp>
        <p:nvSpPr>
          <p:cNvPr id="7" name="Rectangle 19"/>
          <p:cNvSpPr>
            <a:spLocks noGrp="1" noChangeArrowheads="1"/>
          </p:cNvSpPr>
          <p:nvPr>
            <p:ph type="sldNum" sz="quarter" idx="12"/>
          </p:nvPr>
        </p:nvSpPr>
        <p:spPr>
          <a:ln/>
        </p:spPr>
        <p:txBody>
          <a:bodyPr/>
          <a:lstStyle>
            <a:lvl1pPr>
              <a:defRPr/>
            </a:lvl1pPr>
          </a:lstStyle>
          <a:p>
            <a:pPr>
              <a:defRPr/>
            </a:pPr>
            <a:fld id="{F8C5A446-6F21-42F8-B3D8-11F594AD456A}" type="slidenum">
              <a:rPr lang="it-IT"/>
              <a:pPr>
                <a:defRPr/>
              </a:pPr>
              <a:t>‹N›</a:t>
            </a:fld>
            <a:endParaRPr lang="it-IT"/>
          </a:p>
        </p:txBody>
      </p:sp>
    </p:spTree>
  </p:cSld>
  <p:clrMapOvr>
    <a:masterClrMapping/>
  </p:clrMapOvr>
  <p:transition advClick="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17"/>
          <p:cNvSpPr>
            <a:spLocks noGrp="1" noChangeArrowheads="1"/>
          </p:cNvSpPr>
          <p:nvPr>
            <p:ph type="dt" sz="half" idx="10"/>
          </p:nvPr>
        </p:nvSpPr>
        <p:spPr>
          <a:ln/>
        </p:spPr>
        <p:txBody>
          <a:bodyPr/>
          <a:lstStyle>
            <a:lvl1pPr>
              <a:defRPr/>
            </a:lvl1pPr>
          </a:lstStyle>
          <a:p>
            <a:pPr>
              <a:defRPr/>
            </a:pPr>
            <a:endParaRPr lang="it-IT"/>
          </a:p>
        </p:txBody>
      </p:sp>
      <p:sp>
        <p:nvSpPr>
          <p:cNvPr id="8" name="Rectangle 18"/>
          <p:cNvSpPr>
            <a:spLocks noGrp="1" noChangeArrowheads="1"/>
          </p:cNvSpPr>
          <p:nvPr>
            <p:ph type="ftr" sz="quarter" idx="11"/>
          </p:nvPr>
        </p:nvSpPr>
        <p:spPr>
          <a:ln/>
        </p:spPr>
        <p:txBody>
          <a:bodyPr/>
          <a:lstStyle>
            <a:lvl1pPr>
              <a:defRPr/>
            </a:lvl1pPr>
          </a:lstStyle>
          <a:p>
            <a:pPr>
              <a:defRPr/>
            </a:pPr>
            <a:endParaRPr lang="it-IT"/>
          </a:p>
        </p:txBody>
      </p:sp>
      <p:sp>
        <p:nvSpPr>
          <p:cNvPr id="9" name="Rectangle 19"/>
          <p:cNvSpPr>
            <a:spLocks noGrp="1" noChangeArrowheads="1"/>
          </p:cNvSpPr>
          <p:nvPr>
            <p:ph type="sldNum" sz="quarter" idx="12"/>
          </p:nvPr>
        </p:nvSpPr>
        <p:spPr>
          <a:ln/>
        </p:spPr>
        <p:txBody>
          <a:bodyPr/>
          <a:lstStyle>
            <a:lvl1pPr>
              <a:defRPr/>
            </a:lvl1pPr>
          </a:lstStyle>
          <a:p>
            <a:pPr>
              <a:defRPr/>
            </a:pPr>
            <a:fld id="{AD9066F7-96F8-474F-9D76-6B60D0ADC4BA}" type="slidenum">
              <a:rPr lang="it-IT"/>
              <a:pPr>
                <a:defRPr/>
              </a:pPr>
              <a:t>‹N›</a:t>
            </a:fld>
            <a:endParaRPr lang="it-IT"/>
          </a:p>
        </p:txBody>
      </p:sp>
    </p:spTree>
  </p:cSld>
  <p:clrMapOvr>
    <a:masterClrMapping/>
  </p:clrMapOvr>
  <p:transition advClick="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17"/>
          <p:cNvSpPr>
            <a:spLocks noGrp="1" noChangeArrowheads="1"/>
          </p:cNvSpPr>
          <p:nvPr>
            <p:ph type="dt" sz="half" idx="10"/>
          </p:nvPr>
        </p:nvSpPr>
        <p:spPr>
          <a:ln/>
        </p:spPr>
        <p:txBody>
          <a:bodyPr/>
          <a:lstStyle>
            <a:lvl1pPr>
              <a:defRPr/>
            </a:lvl1pPr>
          </a:lstStyle>
          <a:p>
            <a:pPr>
              <a:defRPr/>
            </a:pPr>
            <a:endParaRPr lang="it-IT"/>
          </a:p>
        </p:txBody>
      </p:sp>
      <p:sp>
        <p:nvSpPr>
          <p:cNvPr id="4" name="Rectangle 18"/>
          <p:cNvSpPr>
            <a:spLocks noGrp="1" noChangeArrowheads="1"/>
          </p:cNvSpPr>
          <p:nvPr>
            <p:ph type="ftr" sz="quarter" idx="11"/>
          </p:nvPr>
        </p:nvSpPr>
        <p:spPr>
          <a:ln/>
        </p:spPr>
        <p:txBody>
          <a:bodyPr/>
          <a:lstStyle>
            <a:lvl1pPr>
              <a:defRPr/>
            </a:lvl1pPr>
          </a:lstStyle>
          <a:p>
            <a:pPr>
              <a:defRPr/>
            </a:pPr>
            <a:endParaRPr lang="it-IT"/>
          </a:p>
        </p:txBody>
      </p:sp>
      <p:sp>
        <p:nvSpPr>
          <p:cNvPr id="5" name="Rectangle 19"/>
          <p:cNvSpPr>
            <a:spLocks noGrp="1" noChangeArrowheads="1"/>
          </p:cNvSpPr>
          <p:nvPr>
            <p:ph type="sldNum" sz="quarter" idx="12"/>
          </p:nvPr>
        </p:nvSpPr>
        <p:spPr>
          <a:ln/>
        </p:spPr>
        <p:txBody>
          <a:bodyPr/>
          <a:lstStyle>
            <a:lvl1pPr>
              <a:defRPr/>
            </a:lvl1pPr>
          </a:lstStyle>
          <a:p>
            <a:pPr>
              <a:defRPr/>
            </a:pPr>
            <a:fld id="{B464D804-FE4E-4659-8F33-510EE9BB9166}" type="slidenum">
              <a:rPr lang="it-IT"/>
              <a:pPr>
                <a:defRPr/>
              </a:pPr>
              <a:t>‹N›</a:t>
            </a:fld>
            <a:endParaRPr lang="it-IT"/>
          </a:p>
        </p:txBody>
      </p:sp>
    </p:spTree>
  </p:cSld>
  <p:clrMapOvr>
    <a:masterClrMapping/>
  </p:clrMapOvr>
  <p:transition advClick="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17"/>
          <p:cNvSpPr>
            <a:spLocks noGrp="1" noChangeArrowheads="1"/>
          </p:cNvSpPr>
          <p:nvPr>
            <p:ph type="dt" sz="half" idx="10"/>
          </p:nvPr>
        </p:nvSpPr>
        <p:spPr>
          <a:ln/>
        </p:spPr>
        <p:txBody>
          <a:bodyPr/>
          <a:lstStyle>
            <a:lvl1pPr>
              <a:defRPr/>
            </a:lvl1pPr>
          </a:lstStyle>
          <a:p>
            <a:pPr>
              <a:defRPr/>
            </a:pPr>
            <a:endParaRPr lang="it-IT"/>
          </a:p>
        </p:txBody>
      </p:sp>
      <p:sp>
        <p:nvSpPr>
          <p:cNvPr id="3" name="Rectangle 18"/>
          <p:cNvSpPr>
            <a:spLocks noGrp="1" noChangeArrowheads="1"/>
          </p:cNvSpPr>
          <p:nvPr>
            <p:ph type="ftr" sz="quarter" idx="11"/>
          </p:nvPr>
        </p:nvSpPr>
        <p:spPr>
          <a:ln/>
        </p:spPr>
        <p:txBody>
          <a:bodyPr/>
          <a:lstStyle>
            <a:lvl1pPr>
              <a:defRPr/>
            </a:lvl1pPr>
          </a:lstStyle>
          <a:p>
            <a:pPr>
              <a:defRPr/>
            </a:pPr>
            <a:endParaRPr lang="it-IT"/>
          </a:p>
        </p:txBody>
      </p:sp>
      <p:sp>
        <p:nvSpPr>
          <p:cNvPr id="4" name="Rectangle 19"/>
          <p:cNvSpPr>
            <a:spLocks noGrp="1" noChangeArrowheads="1"/>
          </p:cNvSpPr>
          <p:nvPr>
            <p:ph type="sldNum" sz="quarter" idx="12"/>
          </p:nvPr>
        </p:nvSpPr>
        <p:spPr>
          <a:ln/>
        </p:spPr>
        <p:txBody>
          <a:bodyPr/>
          <a:lstStyle>
            <a:lvl1pPr>
              <a:defRPr/>
            </a:lvl1pPr>
          </a:lstStyle>
          <a:p>
            <a:pPr>
              <a:defRPr/>
            </a:pPr>
            <a:fld id="{ED198072-F8DC-475B-B8E0-B7A2138B4F50}" type="slidenum">
              <a:rPr lang="it-IT"/>
              <a:pPr>
                <a:defRPr/>
              </a:pPr>
              <a:t>‹N›</a:t>
            </a:fld>
            <a:endParaRPr lang="it-IT"/>
          </a:p>
        </p:txBody>
      </p:sp>
    </p:spTree>
  </p:cSld>
  <p:clrMapOvr>
    <a:masterClrMapping/>
  </p:clrMapOvr>
  <p:transition advClick="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17"/>
          <p:cNvSpPr>
            <a:spLocks noGrp="1" noChangeArrowheads="1"/>
          </p:cNvSpPr>
          <p:nvPr>
            <p:ph type="dt" sz="half" idx="10"/>
          </p:nvPr>
        </p:nvSpPr>
        <p:spPr>
          <a:ln/>
        </p:spPr>
        <p:txBody>
          <a:bodyPr/>
          <a:lstStyle>
            <a:lvl1pPr>
              <a:defRPr/>
            </a:lvl1pPr>
          </a:lstStyle>
          <a:p>
            <a:pPr>
              <a:defRPr/>
            </a:pPr>
            <a:endParaRPr lang="it-IT"/>
          </a:p>
        </p:txBody>
      </p:sp>
      <p:sp>
        <p:nvSpPr>
          <p:cNvPr id="6" name="Rectangle 18"/>
          <p:cNvSpPr>
            <a:spLocks noGrp="1" noChangeArrowheads="1"/>
          </p:cNvSpPr>
          <p:nvPr>
            <p:ph type="ftr" sz="quarter" idx="11"/>
          </p:nvPr>
        </p:nvSpPr>
        <p:spPr>
          <a:ln/>
        </p:spPr>
        <p:txBody>
          <a:bodyPr/>
          <a:lstStyle>
            <a:lvl1pPr>
              <a:defRPr/>
            </a:lvl1pPr>
          </a:lstStyle>
          <a:p>
            <a:pPr>
              <a:defRPr/>
            </a:pPr>
            <a:endParaRPr lang="it-IT"/>
          </a:p>
        </p:txBody>
      </p:sp>
      <p:sp>
        <p:nvSpPr>
          <p:cNvPr id="7" name="Rectangle 19"/>
          <p:cNvSpPr>
            <a:spLocks noGrp="1" noChangeArrowheads="1"/>
          </p:cNvSpPr>
          <p:nvPr>
            <p:ph type="sldNum" sz="quarter" idx="12"/>
          </p:nvPr>
        </p:nvSpPr>
        <p:spPr>
          <a:ln/>
        </p:spPr>
        <p:txBody>
          <a:bodyPr/>
          <a:lstStyle>
            <a:lvl1pPr>
              <a:defRPr/>
            </a:lvl1pPr>
          </a:lstStyle>
          <a:p>
            <a:pPr>
              <a:defRPr/>
            </a:pPr>
            <a:fld id="{B62BF008-F661-4031-B0FF-7DEED8D5A894}" type="slidenum">
              <a:rPr lang="it-IT"/>
              <a:pPr>
                <a:defRPr/>
              </a:pPr>
              <a:t>‹N›</a:t>
            </a:fld>
            <a:endParaRPr lang="it-IT"/>
          </a:p>
        </p:txBody>
      </p:sp>
    </p:spTree>
  </p:cSld>
  <p:clrMapOvr>
    <a:masterClrMapping/>
  </p:clrMapOvr>
  <p:transition advClick="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17"/>
          <p:cNvSpPr>
            <a:spLocks noGrp="1" noChangeArrowheads="1"/>
          </p:cNvSpPr>
          <p:nvPr>
            <p:ph type="dt" sz="half" idx="10"/>
          </p:nvPr>
        </p:nvSpPr>
        <p:spPr>
          <a:ln/>
        </p:spPr>
        <p:txBody>
          <a:bodyPr/>
          <a:lstStyle>
            <a:lvl1pPr>
              <a:defRPr/>
            </a:lvl1pPr>
          </a:lstStyle>
          <a:p>
            <a:pPr>
              <a:defRPr/>
            </a:pPr>
            <a:endParaRPr lang="it-IT"/>
          </a:p>
        </p:txBody>
      </p:sp>
      <p:sp>
        <p:nvSpPr>
          <p:cNvPr id="6" name="Rectangle 18"/>
          <p:cNvSpPr>
            <a:spLocks noGrp="1" noChangeArrowheads="1"/>
          </p:cNvSpPr>
          <p:nvPr>
            <p:ph type="ftr" sz="quarter" idx="11"/>
          </p:nvPr>
        </p:nvSpPr>
        <p:spPr>
          <a:ln/>
        </p:spPr>
        <p:txBody>
          <a:bodyPr/>
          <a:lstStyle>
            <a:lvl1pPr>
              <a:defRPr/>
            </a:lvl1pPr>
          </a:lstStyle>
          <a:p>
            <a:pPr>
              <a:defRPr/>
            </a:pPr>
            <a:endParaRPr lang="it-IT"/>
          </a:p>
        </p:txBody>
      </p:sp>
      <p:sp>
        <p:nvSpPr>
          <p:cNvPr id="7" name="Rectangle 19"/>
          <p:cNvSpPr>
            <a:spLocks noGrp="1" noChangeArrowheads="1"/>
          </p:cNvSpPr>
          <p:nvPr>
            <p:ph type="sldNum" sz="quarter" idx="12"/>
          </p:nvPr>
        </p:nvSpPr>
        <p:spPr>
          <a:ln/>
        </p:spPr>
        <p:txBody>
          <a:bodyPr/>
          <a:lstStyle>
            <a:lvl1pPr>
              <a:defRPr/>
            </a:lvl1pPr>
          </a:lstStyle>
          <a:p>
            <a:pPr>
              <a:defRPr/>
            </a:pPr>
            <a:fld id="{3A356C65-24CD-4E1A-A172-ABABEC008DD3}" type="slidenum">
              <a:rPr lang="it-IT"/>
              <a:pPr>
                <a:defRPr/>
              </a:pPr>
              <a:t>‹N›</a:t>
            </a:fld>
            <a:endParaRPr lang="it-IT"/>
          </a:p>
        </p:txBody>
      </p:sp>
    </p:spTree>
  </p:cSld>
  <p:clrMapOvr>
    <a:masterClrMapping/>
  </p:clrMapOvr>
  <p:transition advClick="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6350"/>
            <a:ext cx="9140825" cy="6851650"/>
            <a:chOff x="0" y="4"/>
            <a:chExt cx="5758" cy="4316"/>
          </a:xfrm>
        </p:grpSpPr>
        <p:sp>
          <p:nvSpPr>
            <p:cNvPr id="104451" name="Freeform 3"/>
            <p:cNvSpPr>
              <a:spLocks/>
            </p:cNvSpPr>
            <p:nvPr/>
          </p:nvSpPr>
          <p:spPr bwMode="hidden">
            <a:xfrm>
              <a:off x="558" y="1161"/>
              <a:ext cx="5200" cy="3159"/>
            </a:xfrm>
            <a:custGeom>
              <a:avLst/>
              <a:gdLst/>
              <a:ahLst/>
              <a:cxnLst>
                <a:cxn ang="0">
                  <a:pos x="0" y="3159"/>
                </a:cxn>
                <a:cxn ang="0">
                  <a:pos x="5184" y="3159"/>
                </a:cxn>
                <a:cxn ang="0">
                  <a:pos x="5184" y="0"/>
                </a:cxn>
                <a:cxn ang="0">
                  <a:pos x="0" y="0"/>
                </a:cxn>
                <a:cxn ang="0">
                  <a:pos x="0" y="3159"/>
                </a:cxn>
                <a:cxn ang="0">
                  <a:pos x="0" y="3159"/>
                </a:cxn>
              </a:cxnLst>
              <a:rect l="0" t="0" r="r" b="b"/>
              <a:pathLst>
                <a:path w="5184" h="3159">
                  <a:moveTo>
                    <a:pt x="0" y="3159"/>
                  </a:moveTo>
                  <a:lnTo>
                    <a:pt x="5184" y="3159"/>
                  </a:lnTo>
                  <a:lnTo>
                    <a:pt x="5184" y="0"/>
                  </a:lnTo>
                  <a:lnTo>
                    <a:pt x="0" y="0"/>
                  </a:lnTo>
                  <a:lnTo>
                    <a:pt x="0" y="3159"/>
                  </a:lnTo>
                  <a:lnTo>
                    <a:pt x="0" y="3159"/>
                  </a:lnTo>
                  <a:close/>
                </a:path>
              </a:pathLst>
            </a:custGeom>
            <a:gradFill rotWithShape="0">
              <a:gsLst>
                <a:gs pos="0">
                  <a:schemeClr val="bg1"/>
                </a:gs>
                <a:gs pos="100000">
                  <a:schemeClr val="bg2"/>
                </a:gs>
              </a:gsLst>
              <a:lin ang="0" scaled="1"/>
            </a:gradFill>
            <a:ln w="9525">
              <a:noFill/>
              <a:round/>
              <a:headEnd/>
              <a:tailEnd/>
            </a:ln>
          </p:spPr>
          <p:txBody>
            <a:bodyPr/>
            <a:lstStyle/>
            <a:p>
              <a:pPr>
                <a:defRPr/>
              </a:pPr>
              <a:endParaRPr lang="it-IT"/>
            </a:p>
          </p:txBody>
        </p:sp>
        <p:sp>
          <p:nvSpPr>
            <p:cNvPr id="104452" name="Freeform 4"/>
            <p:cNvSpPr>
              <a:spLocks/>
            </p:cNvSpPr>
            <p:nvPr/>
          </p:nvSpPr>
          <p:spPr bwMode="hidden">
            <a:xfrm>
              <a:off x="0" y="1161"/>
              <a:ext cx="558" cy="3159"/>
            </a:xfrm>
            <a:custGeom>
              <a:avLst/>
              <a:gdLst/>
              <a:ahLst/>
              <a:cxnLst>
                <a:cxn ang="0">
                  <a:pos x="0" y="0"/>
                </a:cxn>
                <a:cxn ang="0">
                  <a:pos x="0" y="3159"/>
                </a:cxn>
                <a:cxn ang="0">
                  <a:pos x="556" y="3159"/>
                </a:cxn>
                <a:cxn ang="0">
                  <a:pos x="556" y="0"/>
                </a:cxn>
                <a:cxn ang="0">
                  <a:pos x="0" y="0"/>
                </a:cxn>
                <a:cxn ang="0">
                  <a:pos x="0" y="0"/>
                </a:cxn>
              </a:cxnLst>
              <a:rect l="0" t="0" r="r" b="b"/>
              <a:pathLst>
                <a:path w="556" h="3159">
                  <a:moveTo>
                    <a:pt x="0" y="0"/>
                  </a:moveTo>
                  <a:lnTo>
                    <a:pt x="0" y="3159"/>
                  </a:lnTo>
                  <a:lnTo>
                    <a:pt x="556" y="3159"/>
                  </a:lnTo>
                  <a:lnTo>
                    <a:pt x="556" y="0"/>
                  </a:lnTo>
                  <a:lnTo>
                    <a:pt x="0" y="0"/>
                  </a:lnTo>
                  <a:lnTo>
                    <a:pt x="0" y="0"/>
                  </a:lnTo>
                  <a:close/>
                </a:path>
              </a:pathLst>
            </a:custGeom>
            <a:gradFill rotWithShape="0">
              <a:gsLst>
                <a:gs pos="0">
                  <a:schemeClr val="bg1"/>
                </a:gs>
                <a:gs pos="100000">
                  <a:schemeClr val="bg2"/>
                </a:gs>
              </a:gsLst>
              <a:lin ang="5400000" scaled="1"/>
            </a:gradFill>
            <a:ln w="9525">
              <a:noFill/>
              <a:round/>
              <a:headEnd/>
              <a:tailEnd/>
            </a:ln>
          </p:spPr>
          <p:txBody>
            <a:bodyPr/>
            <a:lstStyle/>
            <a:p>
              <a:pPr>
                <a:defRPr/>
              </a:pPr>
              <a:endParaRPr lang="it-IT"/>
            </a:p>
          </p:txBody>
        </p:sp>
        <p:grpSp>
          <p:nvGrpSpPr>
            <p:cNvPr id="1034" name="Group 5"/>
            <p:cNvGrpSpPr>
              <a:grpSpLocks/>
            </p:cNvGrpSpPr>
            <p:nvPr userDrawn="1"/>
          </p:nvGrpSpPr>
          <p:grpSpPr bwMode="auto">
            <a:xfrm>
              <a:off x="0" y="4"/>
              <a:ext cx="5758" cy="4316"/>
              <a:chOff x="0" y="4"/>
              <a:chExt cx="5758" cy="4316"/>
            </a:xfrm>
          </p:grpSpPr>
          <p:sp>
            <p:nvSpPr>
              <p:cNvPr id="104454" name="Freeform 6"/>
              <p:cNvSpPr>
                <a:spLocks/>
              </p:cNvSpPr>
              <p:nvPr/>
            </p:nvSpPr>
            <p:spPr bwMode="ltGray">
              <a:xfrm>
                <a:off x="552" y="4"/>
                <a:ext cx="12" cy="695"/>
              </a:xfrm>
              <a:custGeom>
                <a:avLst/>
                <a:gdLst/>
                <a:ahLst/>
                <a:cxnLst>
                  <a:cxn ang="0">
                    <a:pos x="12" y="0"/>
                  </a:cxn>
                  <a:cxn ang="0">
                    <a:pos x="0" y="0"/>
                  </a:cxn>
                  <a:cxn ang="0">
                    <a:pos x="0" y="695"/>
                  </a:cxn>
                  <a:cxn ang="0">
                    <a:pos x="12" y="695"/>
                  </a:cxn>
                  <a:cxn ang="0">
                    <a:pos x="12" y="0"/>
                  </a:cxn>
                  <a:cxn ang="0">
                    <a:pos x="12" y="0"/>
                  </a:cxn>
                </a:cxnLst>
                <a:rect l="0" t="0" r="r" b="b"/>
                <a:pathLst>
                  <a:path w="12" h="695">
                    <a:moveTo>
                      <a:pt x="12" y="0"/>
                    </a:moveTo>
                    <a:lnTo>
                      <a:pt x="0" y="0"/>
                    </a:lnTo>
                    <a:lnTo>
                      <a:pt x="0" y="695"/>
                    </a:lnTo>
                    <a:lnTo>
                      <a:pt x="12" y="695"/>
                    </a:lnTo>
                    <a:lnTo>
                      <a:pt x="12" y="0"/>
                    </a:lnTo>
                    <a:lnTo>
                      <a:pt x="12" y="0"/>
                    </a:lnTo>
                    <a:close/>
                  </a:path>
                </a:pathLst>
              </a:custGeom>
              <a:gradFill rotWithShape="0">
                <a:gsLst>
                  <a:gs pos="0">
                    <a:schemeClr val="bg1"/>
                  </a:gs>
                  <a:gs pos="100000">
                    <a:schemeClr val="bg2"/>
                  </a:gs>
                </a:gsLst>
                <a:lin ang="5400000" scaled="1"/>
              </a:gradFill>
              <a:ln w="9525">
                <a:noFill/>
                <a:round/>
                <a:headEnd/>
                <a:tailEnd/>
              </a:ln>
            </p:spPr>
            <p:txBody>
              <a:bodyPr/>
              <a:lstStyle/>
              <a:p>
                <a:pPr>
                  <a:defRPr/>
                </a:pPr>
                <a:endParaRPr lang="it-IT"/>
              </a:p>
            </p:txBody>
          </p:sp>
          <p:sp>
            <p:nvSpPr>
              <p:cNvPr id="104455" name="Freeform 7"/>
              <p:cNvSpPr>
                <a:spLocks/>
              </p:cNvSpPr>
              <p:nvPr/>
            </p:nvSpPr>
            <p:spPr bwMode="ltGray">
              <a:xfrm>
                <a:off x="552" y="1623"/>
                <a:ext cx="12" cy="2697"/>
              </a:xfrm>
              <a:custGeom>
                <a:avLst/>
                <a:gdLst/>
                <a:ahLst/>
                <a:cxnLst>
                  <a:cxn ang="0">
                    <a:pos x="0" y="2697"/>
                  </a:cxn>
                  <a:cxn ang="0">
                    <a:pos x="12" y="2697"/>
                  </a:cxn>
                  <a:cxn ang="0">
                    <a:pos x="12" y="0"/>
                  </a:cxn>
                  <a:cxn ang="0">
                    <a:pos x="0" y="0"/>
                  </a:cxn>
                  <a:cxn ang="0">
                    <a:pos x="0" y="2697"/>
                  </a:cxn>
                  <a:cxn ang="0">
                    <a:pos x="0" y="2697"/>
                  </a:cxn>
                </a:cxnLst>
                <a:rect l="0" t="0" r="r" b="b"/>
                <a:pathLst>
                  <a:path w="12" h="2697">
                    <a:moveTo>
                      <a:pt x="0" y="2697"/>
                    </a:moveTo>
                    <a:lnTo>
                      <a:pt x="12" y="2697"/>
                    </a:lnTo>
                    <a:lnTo>
                      <a:pt x="12" y="0"/>
                    </a:lnTo>
                    <a:lnTo>
                      <a:pt x="0" y="0"/>
                    </a:lnTo>
                    <a:lnTo>
                      <a:pt x="0" y="2697"/>
                    </a:lnTo>
                    <a:lnTo>
                      <a:pt x="0" y="2697"/>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it-IT"/>
              </a:p>
            </p:txBody>
          </p:sp>
          <p:sp>
            <p:nvSpPr>
              <p:cNvPr id="104456" name="Freeform 8"/>
              <p:cNvSpPr>
                <a:spLocks/>
              </p:cNvSpPr>
              <p:nvPr/>
            </p:nvSpPr>
            <p:spPr bwMode="ltGray">
              <a:xfrm>
                <a:off x="1019" y="1155"/>
                <a:ext cx="4739" cy="12"/>
              </a:xfrm>
              <a:custGeom>
                <a:avLst/>
                <a:gdLst/>
                <a:ahLst/>
                <a:cxnLst>
                  <a:cxn ang="0">
                    <a:pos x="4724" y="0"/>
                  </a:cxn>
                  <a:cxn ang="0">
                    <a:pos x="0" y="0"/>
                  </a:cxn>
                  <a:cxn ang="0">
                    <a:pos x="0" y="12"/>
                  </a:cxn>
                  <a:cxn ang="0">
                    <a:pos x="4724" y="12"/>
                  </a:cxn>
                  <a:cxn ang="0">
                    <a:pos x="4724" y="0"/>
                  </a:cxn>
                  <a:cxn ang="0">
                    <a:pos x="4724" y="0"/>
                  </a:cxn>
                </a:cxnLst>
                <a:rect l="0" t="0" r="r" b="b"/>
                <a:pathLst>
                  <a:path w="4724" h="12">
                    <a:moveTo>
                      <a:pt x="4724" y="0"/>
                    </a:moveTo>
                    <a:lnTo>
                      <a:pt x="0" y="0"/>
                    </a:lnTo>
                    <a:lnTo>
                      <a:pt x="0" y="12"/>
                    </a:lnTo>
                    <a:lnTo>
                      <a:pt x="4724" y="12"/>
                    </a:lnTo>
                    <a:lnTo>
                      <a:pt x="4724" y="0"/>
                    </a:lnTo>
                    <a:lnTo>
                      <a:pt x="4724" y="0"/>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it-IT"/>
              </a:p>
            </p:txBody>
          </p:sp>
          <p:sp>
            <p:nvSpPr>
              <p:cNvPr id="104457" name="Freeform 9"/>
              <p:cNvSpPr>
                <a:spLocks/>
              </p:cNvSpPr>
              <p:nvPr/>
            </p:nvSpPr>
            <p:spPr bwMode="ltGray">
              <a:xfrm>
                <a:off x="552" y="1371"/>
                <a:ext cx="12" cy="252"/>
              </a:xfrm>
              <a:custGeom>
                <a:avLst/>
                <a:gdLst/>
                <a:ahLst/>
                <a:cxnLst>
                  <a:cxn ang="0">
                    <a:pos x="0" y="252"/>
                  </a:cxn>
                  <a:cxn ang="0">
                    <a:pos x="12" y="252"/>
                  </a:cxn>
                  <a:cxn ang="0">
                    <a:pos x="12" y="0"/>
                  </a:cxn>
                  <a:cxn ang="0">
                    <a:pos x="0" y="0"/>
                  </a:cxn>
                  <a:cxn ang="0">
                    <a:pos x="0" y="252"/>
                  </a:cxn>
                  <a:cxn ang="0">
                    <a:pos x="0" y="252"/>
                  </a:cxn>
                </a:cxnLst>
                <a:rect l="0" t="0" r="r" b="b"/>
                <a:pathLst>
                  <a:path w="12" h="252">
                    <a:moveTo>
                      <a:pt x="0" y="252"/>
                    </a:moveTo>
                    <a:lnTo>
                      <a:pt x="12" y="252"/>
                    </a:lnTo>
                    <a:lnTo>
                      <a:pt x="12" y="0"/>
                    </a:lnTo>
                    <a:lnTo>
                      <a:pt x="0" y="0"/>
                    </a:lnTo>
                    <a:lnTo>
                      <a:pt x="0" y="252"/>
                    </a:lnTo>
                    <a:lnTo>
                      <a:pt x="0" y="252"/>
                    </a:lnTo>
                    <a:close/>
                  </a:path>
                </a:pathLst>
              </a:custGeom>
              <a:gradFill rotWithShape="0">
                <a:gsLst>
                  <a:gs pos="0">
                    <a:schemeClr val="accent2"/>
                  </a:gs>
                  <a:gs pos="100000">
                    <a:schemeClr val="bg2"/>
                  </a:gs>
                </a:gsLst>
                <a:lin ang="5400000" scaled="1"/>
              </a:gradFill>
              <a:ln w="9525">
                <a:noFill/>
                <a:round/>
                <a:headEnd/>
                <a:tailEnd/>
              </a:ln>
            </p:spPr>
            <p:txBody>
              <a:bodyPr/>
              <a:lstStyle/>
              <a:p>
                <a:pPr>
                  <a:defRPr/>
                </a:pPr>
                <a:endParaRPr lang="it-IT"/>
              </a:p>
            </p:txBody>
          </p:sp>
          <p:sp>
            <p:nvSpPr>
              <p:cNvPr id="104458" name="Freeform 10"/>
              <p:cNvSpPr>
                <a:spLocks/>
              </p:cNvSpPr>
              <p:nvPr/>
            </p:nvSpPr>
            <p:spPr bwMode="ltGray">
              <a:xfrm>
                <a:off x="552" y="699"/>
                <a:ext cx="12" cy="252"/>
              </a:xfrm>
              <a:custGeom>
                <a:avLst/>
                <a:gdLst/>
                <a:ahLst/>
                <a:cxnLst>
                  <a:cxn ang="0">
                    <a:pos x="12" y="0"/>
                  </a:cxn>
                  <a:cxn ang="0">
                    <a:pos x="0" y="0"/>
                  </a:cxn>
                  <a:cxn ang="0">
                    <a:pos x="0" y="252"/>
                  </a:cxn>
                  <a:cxn ang="0">
                    <a:pos x="12" y="252"/>
                  </a:cxn>
                  <a:cxn ang="0">
                    <a:pos x="12" y="0"/>
                  </a:cxn>
                  <a:cxn ang="0">
                    <a:pos x="12" y="0"/>
                  </a:cxn>
                </a:cxnLst>
                <a:rect l="0" t="0" r="r" b="b"/>
                <a:pathLst>
                  <a:path w="12" h="252">
                    <a:moveTo>
                      <a:pt x="12" y="0"/>
                    </a:moveTo>
                    <a:lnTo>
                      <a:pt x="0" y="0"/>
                    </a:lnTo>
                    <a:lnTo>
                      <a:pt x="0" y="252"/>
                    </a:lnTo>
                    <a:lnTo>
                      <a:pt x="12" y="252"/>
                    </a:lnTo>
                    <a:lnTo>
                      <a:pt x="12" y="0"/>
                    </a:lnTo>
                    <a:lnTo>
                      <a:pt x="12" y="0"/>
                    </a:lnTo>
                    <a:close/>
                  </a:path>
                </a:pathLst>
              </a:custGeom>
              <a:gradFill rotWithShape="0">
                <a:gsLst>
                  <a:gs pos="0">
                    <a:schemeClr val="bg2"/>
                  </a:gs>
                  <a:gs pos="100000">
                    <a:schemeClr val="accent2"/>
                  </a:gs>
                </a:gsLst>
                <a:lin ang="5400000" scaled="1"/>
              </a:gradFill>
              <a:ln w="9525">
                <a:noFill/>
                <a:round/>
                <a:headEnd/>
                <a:tailEnd/>
              </a:ln>
            </p:spPr>
            <p:txBody>
              <a:bodyPr/>
              <a:lstStyle/>
              <a:p>
                <a:pPr>
                  <a:defRPr/>
                </a:pPr>
                <a:endParaRPr lang="it-IT"/>
              </a:p>
            </p:txBody>
          </p:sp>
          <p:sp>
            <p:nvSpPr>
              <p:cNvPr id="104459" name="Freeform 11"/>
              <p:cNvSpPr>
                <a:spLocks/>
              </p:cNvSpPr>
              <p:nvPr/>
            </p:nvSpPr>
            <p:spPr bwMode="ltGray">
              <a:xfrm>
                <a:off x="552" y="951"/>
                <a:ext cx="12" cy="420"/>
              </a:xfrm>
              <a:custGeom>
                <a:avLst/>
                <a:gdLst/>
                <a:ahLst/>
                <a:cxnLst>
                  <a:cxn ang="0">
                    <a:pos x="0" y="0"/>
                  </a:cxn>
                  <a:cxn ang="0">
                    <a:pos x="0" y="420"/>
                  </a:cxn>
                  <a:cxn ang="0">
                    <a:pos x="12" y="420"/>
                  </a:cxn>
                  <a:cxn ang="0">
                    <a:pos x="12" y="0"/>
                  </a:cxn>
                  <a:cxn ang="0">
                    <a:pos x="0" y="0"/>
                  </a:cxn>
                  <a:cxn ang="0">
                    <a:pos x="0" y="0"/>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w="9525">
                <a:noFill/>
                <a:round/>
                <a:headEnd/>
                <a:tailEnd/>
              </a:ln>
            </p:spPr>
            <p:txBody>
              <a:bodyPr/>
              <a:lstStyle/>
              <a:p>
                <a:pPr>
                  <a:defRPr/>
                </a:pPr>
                <a:endParaRPr lang="it-IT"/>
              </a:p>
            </p:txBody>
          </p:sp>
          <p:sp>
            <p:nvSpPr>
              <p:cNvPr id="104460" name="Freeform 12"/>
              <p:cNvSpPr>
                <a:spLocks/>
              </p:cNvSpPr>
              <p:nvPr/>
            </p:nvSpPr>
            <p:spPr bwMode="ltGray">
              <a:xfrm>
                <a:off x="0" y="1155"/>
                <a:ext cx="351" cy="12"/>
              </a:xfrm>
              <a:custGeom>
                <a:avLst/>
                <a:gdLst/>
                <a:ahLst/>
                <a:cxnLst>
                  <a:cxn ang="0">
                    <a:pos x="0" y="0"/>
                  </a:cxn>
                  <a:cxn ang="0">
                    <a:pos x="0" y="12"/>
                  </a:cxn>
                  <a:cxn ang="0">
                    <a:pos x="251" y="12"/>
                  </a:cxn>
                  <a:cxn ang="0">
                    <a:pos x="251" y="0"/>
                  </a:cxn>
                  <a:cxn ang="0">
                    <a:pos x="0" y="0"/>
                  </a:cxn>
                  <a:cxn ang="0">
                    <a:pos x="0" y="0"/>
                  </a:cxn>
                </a:cxnLst>
                <a:rect l="0" t="0" r="r" b="b"/>
                <a:pathLst>
                  <a:path w="251" h="12">
                    <a:moveTo>
                      <a:pt x="0" y="0"/>
                    </a:moveTo>
                    <a:lnTo>
                      <a:pt x="0" y="12"/>
                    </a:lnTo>
                    <a:lnTo>
                      <a:pt x="251" y="12"/>
                    </a:lnTo>
                    <a:lnTo>
                      <a:pt x="251" y="0"/>
                    </a:lnTo>
                    <a:lnTo>
                      <a:pt x="0" y="0"/>
                    </a:lnTo>
                    <a:lnTo>
                      <a:pt x="0" y="0"/>
                    </a:lnTo>
                    <a:close/>
                  </a:path>
                </a:pathLst>
              </a:custGeom>
              <a:gradFill rotWithShape="0">
                <a:gsLst>
                  <a:gs pos="0">
                    <a:schemeClr val="bg2"/>
                  </a:gs>
                  <a:gs pos="100000">
                    <a:schemeClr val="accent2"/>
                  </a:gs>
                </a:gsLst>
                <a:lin ang="0" scaled="1"/>
              </a:gradFill>
              <a:ln w="9525">
                <a:noFill/>
                <a:round/>
                <a:headEnd/>
                <a:tailEnd/>
              </a:ln>
            </p:spPr>
            <p:txBody>
              <a:bodyPr/>
              <a:lstStyle/>
              <a:p>
                <a:pPr>
                  <a:defRPr/>
                </a:pPr>
                <a:endParaRPr lang="it-IT"/>
              </a:p>
            </p:txBody>
          </p:sp>
          <p:sp>
            <p:nvSpPr>
              <p:cNvPr id="104461" name="Freeform 13"/>
              <p:cNvSpPr>
                <a:spLocks/>
              </p:cNvSpPr>
              <p:nvPr/>
            </p:nvSpPr>
            <p:spPr bwMode="ltGray">
              <a:xfrm>
                <a:off x="767" y="1155"/>
                <a:ext cx="252" cy="12"/>
              </a:xfrm>
              <a:custGeom>
                <a:avLst/>
                <a:gdLst/>
                <a:ahLst/>
                <a:cxnLst>
                  <a:cxn ang="0">
                    <a:pos x="251" y="0"/>
                  </a:cxn>
                  <a:cxn ang="0">
                    <a:pos x="0" y="0"/>
                  </a:cxn>
                  <a:cxn ang="0">
                    <a:pos x="0" y="12"/>
                  </a:cxn>
                  <a:cxn ang="0">
                    <a:pos x="251" y="12"/>
                  </a:cxn>
                  <a:cxn ang="0">
                    <a:pos x="251" y="0"/>
                  </a:cxn>
                  <a:cxn ang="0">
                    <a:pos x="251" y="0"/>
                  </a:cxn>
                </a:cxnLst>
                <a:rect l="0" t="0" r="r" b="b"/>
                <a:pathLst>
                  <a:path w="251" h="12">
                    <a:moveTo>
                      <a:pt x="251" y="0"/>
                    </a:moveTo>
                    <a:lnTo>
                      <a:pt x="0" y="0"/>
                    </a:lnTo>
                    <a:lnTo>
                      <a:pt x="0" y="12"/>
                    </a:lnTo>
                    <a:lnTo>
                      <a:pt x="251" y="12"/>
                    </a:lnTo>
                    <a:lnTo>
                      <a:pt x="251" y="0"/>
                    </a:lnTo>
                    <a:lnTo>
                      <a:pt x="251" y="0"/>
                    </a:lnTo>
                    <a:close/>
                  </a:path>
                </a:pathLst>
              </a:custGeom>
              <a:gradFill rotWithShape="0">
                <a:gsLst>
                  <a:gs pos="0">
                    <a:schemeClr val="accent2"/>
                  </a:gs>
                  <a:gs pos="100000">
                    <a:schemeClr val="bg2"/>
                  </a:gs>
                </a:gsLst>
                <a:lin ang="0" scaled="1"/>
              </a:gradFill>
              <a:ln w="9525">
                <a:noFill/>
                <a:round/>
                <a:headEnd/>
                <a:tailEnd/>
              </a:ln>
            </p:spPr>
            <p:txBody>
              <a:bodyPr/>
              <a:lstStyle/>
              <a:p>
                <a:pPr>
                  <a:defRPr/>
                </a:pPr>
                <a:endParaRPr lang="it-IT"/>
              </a:p>
            </p:txBody>
          </p:sp>
          <p:sp>
            <p:nvSpPr>
              <p:cNvPr id="104462" name="Freeform 14"/>
              <p:cNvSpPr>
                <a:spLocks/>
              </p:cNvSpPr>
              <p:nvPr/>
            </p:nvSpPr>
            <p:spPr bwMode="ltGray">
              <a:xfrm>
                <a:off x="348" y="1155"/>
                <a:ext cx="419" cy="12"/>
              </a:xfrm>
              <a:custGeom>
                <a:avLst/>
                <a:gdLst/>
                <a:ahLst/>
                <a:cxnLst>
                  <a:cxn ang="0">
                    <a:pos x="0" y="0"/>
                  </a:cxn>
                  <a:cxn ang="0">
                    <a:pos x="0" y="12"/>
                  </a:cxn>
                  <a:cxn ang="0">
                    <a:pos x="418" y="12"/>
                  </a:cxn>
                  <a:cxn ang="0">
                    <a:pos x="418" y="0"/>
                  </a:cxn>
                  <a:cxn ang="0">
                    <a:pos x="0" y="0"/>
                  </a:cxn>
                  <a:cxn ang="0">
                    <a:pos x="0" y="0"/>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w="9525">
                <a:noFill/>
                <a:round/>
                <a:headEnd/>
                <a:tailEnd/>
              </a:ln>
            </p:spPr>
            <p:txBody>
              <a:bodyPr/>
              <a:lstStyle/>
              <a:p>
                <a:pPr>
                  <a:defRPr/>
                </a:pPr>
                <a:endParaRPr lang="it-IT"/>
              </a:p>
            </p:txBody>
          </p:sp>
        </p:grpSp>
      </p:grpSp>
      <p:sp>
        <p:nvSpPr>
          <p:cNvPr id="104463" name="Rectangle 15"/>
          <p:cNvSpPr>
            <a:spLocks noGrp="1" noChangeArrowheads="1"/>
          </p:cNvSpPr>
          <p:nvPr>
            <p:ph type="title"/>
          </p:nvPr>
        </p:nvSpPr>
        <p:spPr bwMode="auto">
          <a:xfrm>
            <a:off x="1066800" y="304800"/>
            <a:ext cx="7543800" cy="14319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it-IT" smtClean="0"/>
              <a:t>Fare clic per modificare lo stile del titolo</a:t>
            </a:r>
          </a:p>
        </p:txBody>
      </p:sp>
      <p:sp>
        <p:nvSpPr>
          <p:cNvPr id="104464" name="Rectangle 16"/>
          <p:cNvSpPr>
            <a:spLocks noGrp="1" noChangeArrowheads="1"/>
          </p:cNvSpPr>
          <p:nvPr>
            <p:ph type="body" idx="1"/>
          </p:nvPr>
        </p:nvSpPr>
        <p:spPr bwMode="auto">
          <a:xfrm>
            <a:off x="1066800" y="1981200"/>
            <a:ext cx="75438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
        <p:nvSpPr>
          <p:cNvPr id="104465" name="Rectangle 17"/>
          <p:cNvSpPr>
            <a:spLocks noGrp="1" noChangeArrowheads="1"/>
          </p:cNvSpPr>
          <p:nvPr>
            <p:ph type="dt" sz="half" idx="2"/>
          </p:nvPr>
        </p:nvSpPr>
        <p:spPr bwMode="auto">
          <a:xfrm>
            <a:off x="1066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000000"/>
                  </a:outerShdw>
                </a:effectLst>
              </a:defRPr>
            </a:lvl1pPr>
          </a:lstStyle>
          <a:p>
            <a:pPr>
              <a:defRPr/>
            </a:pPr>
            <a:endParaRPr lang="it-IT"/>
          </a:p>
        </p:txBody>
      </p:sp>
      <p:sp>
        <p:nvSpPr>
          <p:cNvPr id="104466" name="Rectangle 18"/>
          <p:cNvSpPr>
            <a:spLocks noGrp="1" noChangeArrowheads="1"/>
          </p:cNvSpPr>
          <p:nvPr>
            <p:ph type="ftr" sz="quarter" idx="3"/>
          </p:nvPr>
        </p:nvSpPr>
        <p:spPr bwMode="auto">
          <a:xfrm>
            <a:off x="34290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000000"/>
                  </a:outerShdw>
                </a:effectLst>
              </a:defRPr>
            </a:lvl1pPr>
          </a:lstStyle>
          <a:p>
            <a:pPr>
              <a:defRPr/>
            </a:pPr>
            <a:endParaRPr lang="it-IT"/>
          </a:p>
        </p:txBody>
      </p:sp>
      <p:sp>
        <p:nvSpPr>
          <p:cNvPr id="104467" name="Rectangle 19"/>
          <p:cNvSpPr>
            <a:spLocks noGrp="1" noChangeArrowheads="1"/>
          </p:cNvSpPr>
          <p:nvPr>
            <p:ph type="sldNum" sz="quarter" idx="4"/>
          </p:nvPr>
        </p:nvSpPr>
        <p:spPr bwMode="auto">
          <a:xfrm>
            <a:off x="67056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000000"/>
                  </a:outerShdw>
                </a:effectLst>
              </a:defRPr>
            </a:lvl1pPr>
          </a:lstStyle>
          <a:p>
            <a:pPr>
              <a:defRPr/>
            </a:pPr>
            <a:fld id="{99AE5053-C269-4090-A9A0-315B657551AD}" type="slidenum">
              <a:rPr lang="it-IT"/>
              <a:pPr>
                <a:defRPr/>
              </a:pPr>
              <a:t>‹N›</a:t>
            </a:fld>
            <a:endParaRPr lang="it-IT"/>
          </a:p>
        </p:txBody>
      </p:sp>
    </p:spTree>
  </p:cSld>
  <p:clrMap bg1="dk2" tx1="lt1" bg2="dk1" tx2="lt2" accent1="accent1" accent2="accent2" accent3="accent3" accent4="accent4" accent5="accent5" accent6="accent6" hlink="hlink" folHlink="folHlink"/>
  <p:sldLayoutIdLst>
    <p:sldLayoutId id="2147483847" r:id="rId1"/>
    <p:sldLayoutId id="2147483836" r:id="rId2"/>
    <p:sldLayoutId id="2147483837" r:id="rId3"/>
    <p:sldLayoutId id="2147483838" r:id="rId4"/>
    <p:sldLayoutId id="2147483839" r:id="rId5"/>
    <p:sldLayoutId id="2147483840" r:id="rId6"/>
    <p:sldLayoutId id="2147483841" r:id="rId7"/>
    <p:sldLayoutId id="2147483842" r:id="rId8"/>
    <p:sldLayoutId id="2147483843" r:id="rId9"/>
    <p:sldLayoutId id="2147483844" r:id="rId10"/>
    <p:sldLayoutId id="2147483845" r:id="rId11"/>
    <p:sldLayoutId id="2147483846" r:id="rId12"/>
  </p:sldLayoutIdLst>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4464">
                                            <p:txEl>
                                              <p:pRg st="0" end="0"/>
                                            </p:txEl>
                                          </p:spTgt>
                                        </p:tgtEl>
                                        <p:attrNameLst>
                                          <p:attrName>style.visibility</p:attrName>
                                        </p:attrNameLst>
                                      </p:cBhvr>
                                      <p:to>
                                        <p:strVal val="visible"/>
                                      </p:to>
                                    </p:set>
                                    <p:anim calcmode="lin" valueType="num">
                                      <p:cBhvr additive="base">
                                        <p:cTn id="7" dur="500" fill="hold"/>
                                        <p:tgtEl>
                                          <p:spTgt spid="10446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446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04464">
                                            <p:txEl>
                                              <p:pRg st="1" end="1"/>
                                            </p:txEl>
                                          </p:spTgt>
                                        </p:tgtEl>
                                        <p:attrNameLst>
                                          <p:attrName>style.visibility</p:attrName>
                                        </p:attrNameLst>
                                      </p:cBhvr>
                                      <p:to>
                                        <p:strVal val="visible"/>
                                      </p:to>
                                    </p:set>
                                    <p:anim calcmode="lin" valueType="num">
                                      <p:cBhvr additive="base">
                                        <p:cTn id="11" dur="500" fill="hold"/>
                                        <p:tgtEl>
                                          <p:spTgt spid="10446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04464">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04464">
                                            <p:txEl>
                                              <p:pRg st="2" end="2"/>
                                            </p:txEl>
                                          </p:spTgt>
                                        </p:tgtEl>
                                        <p:attrNameLst>
                                          <p:attrName>style.visibility</p:attrName>
                                        </p:attrNameLst>
                                      </p:cBhvr>
                                      <p:to>
                                        <p:strVal val="visible"/>
                                      </p:to>
                                    </p:set>
                                    <p:anim calcmode="lin" valueType="num">
                                      <p:cBhvr additive="base">
                                        <p:cTn id="15" dur="500" fill="hold"/>
                                        <p:tgtEl>
                                          <p:spTgt spid="104464">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04464">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04464">
                                            <p:txEl>
                                              <p:pRg st="3" end="3"/>
                                            </p:txEl>
                                          </p:spTgt>
                                        </p:tgtEl>
                                        <p:attrNameLst>
                                          <p:attrName>style.visibility</p:attrName>
                                        </p:attrNameLst>
                                      </p:cBhvr>
                                      <p:to>
                                        <p:strVal val="visible"/>
                                      </p:to>
                                    </p:set>
                                    <p:anim calcmode="lin" valueType="num">
                                      <p:cBhvr additive="base">
                                        <p:cTn id="19" dur="500" fill="hold"/>
                                        <p:tgtEl>
                                          <p:spTgt spid="10446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4464">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04464">
                                            <p:txEl>
                                              <p:pRg st="4" end="4"/>
                                            </p:txEl>
                                          </p:spTgt>
                                        </p:tgtEl>
                                        <p:attrNameLst>
                                          <p:attrName>style.visibility</p:attrName>
                                        </p:attrNameLst>
                                      </p:cBhvr>
                                      <p:to>
                                        <p:strVal val="visible"/>
                                      </p:to>
                                    </p:set>
                                    <p:anim calcmode="lin" valueType="num">
                                      <p:cBhvr additive="base">
                                        <p:cTn id="23" dur="500" fill="hold"/>
                                        <p:tgtEl>
                                          <p:spTgt spid="104464">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0446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64" grpId="0" build="p">
        <p:tmplLst>
          <p:tmpl lvl="1">
            <p:tnLst>
              <p:par>
                <p:cTn presetID="2" presetClass="entr" presetSubtype="4" fill="hold" nodeType="clickEffect">
                  <p:stCondLst>
                    <p:cond delay="0"/>
                  </p:stCondLst>
                  <p:childTnLst>
                    <p:set>
                      <p:cBhvr>
                        <p:cTn dur="1" fill="hold">
                          <p:stCondLst>
                            <p:cond delay="0"/>
                          </p:stCondLst>
                        </p:cTn>
                        <p:tgtEl>
                          <p:spTgt spid="104464"/>
                        </p:tgtEl>
                        <p:attrNameLst>
                          <p:attrName>style.visibility</p:attrName>
                        </p:attrNameLst>
                      </p:cBhvr>
                      <p:to>
                        <p:strVal val="visible"/>
                      </p:to>
                    </p:set>
                    <p:anim calcmode="lin" valueType="num">
                      <p:cBhvr additive="base">
                        <p:cTn dur="500" fill="hold"/>
                        <p:tgtEl>
                          <p:spTgt spid="104464"/>
                        </p:tgtEl>
                        <p:attrNameLst>
                          <p:attrName>ppt_x</p:attrName>
                        </p:attrNameLst>
                      </p:cBhvr>
                      <p:tavLst>
                        <p:tav tm="0">
                          <p:val>
                            <p:strVal val="#ppt_x"/>
                          </p:val>
                        </p:tav>
                        <p:tav tm="100000">
                          <p:val>
                            <p:strVal val="#ppt_x"/>
                          </p:val>
                        </p:tav>
                      </p:tavLst>
                    </p:anim>
                    <p:anim calcmode="lin" valueType="num">
                      <p:cBhvr additive="base">
                        <p:cTn dur="500" fill="hold"/>
                        <p:tgtEl>
                          <p:spTgt spid="104464"/>
                        </p:tgtEl>
                        <p:attrNameLst>
                          <p:attrName>ppt_y</p:attrName>
                        </p:attrNameLst>
                      </p:cBhvr>
                      <p:tavLst>
                        <p:tav tm="0">
                          <p:val>
                            <p:strVal val="1+#ppt_h/2"/>
                          </p:val>
                        </p:tav>
                        <p:tav tm="100000">
                          <p:val>
                            <p:strVal val="#ppt_y"/>
                          </p:val>
                        </p:tav>
                      </p:tavLst>
                    </p:anim>
                  </p:childTnLst>
                </p:cTn>
              </p:par>
            </p:tnLst>
          </p:tmpl>
          <p:tmpl lvl="2">
            <p:tnLst>
              <p:par>
                <p:cTn presetID="2" presetClass="entr" presetSubtype="4" fill="hold" nodeType="withEffect">
                  <p:stCondLst>
                    <p:cond delay="0"/>
                  </p:stCondLst>
                  <p:childTnLst>
                    <p:set>
                      <p:cBhvr>
                        <p:cTn dur="1" fill="hold">
                          <p:stCondLst>
                            <p:cond delay="0"/>
                          </p:stCondLst>
                        </p:cTn>
                        <p:tgtEl>
                          <p:spTgt spid="104464"/>
                        </p:tgtEl>
                        <p:attrNameLst>
                          <p:attrName>style.visibility</p:attrName>
                        </p:attrNameLst>
                      </p:cBhvr>
                      <p:to>
                        <p:strVal val="visible"/>
                      </p:to>
                    </p:set>
                    <p:anim calcmode="lin" valueType="num">
                      <p:cBhvr additive="base">
                        <p:cTn dur="500" fill="hold"/>
                        <p:tgtEl>
                          <p:spTgt spid="104464"/>
                        </p:tgtEl>
                        <p:attrNameLst>
                          <p:attrName>ppt_x</p:attrName>
                        </p:attrNameLst>
                      </p:cBhvr>
                      <p:tavLst>
                        <p:tav tm="0">
                          <p:val>
                            <p:strVal val="#ppt_x"/>
                          </p:val>
                        </p:tav>
                        <p:tav tm="100000">
                          <p:val>
                            <p:strVal val="#ppt_x"/>
                          </p:val>
                        </p:tav>
                      </p:tavLst>
                    </p:anim>
                    <p:anim calcmode="lin" valueType="num">
                      <p:cBhvr additive="base">
                        <p:cTn dur="500" fill="hold"/>
                        <p:tgtEl>
                          <p:spTgt spid="104464"/>
                        </p:tgtEl>
                        <p:attrNameLst>
                          <p:attrName>ppt_y</p:attrName>
                        </p:attrNameLst>
                      </p:cBhvr>
                      <p:tavLst>
                        <p:tav tm="0">
                          <p:val>
                            <p:strVal val="1+#ppt_h/2"/>
                          </p:val>
                        </p:tav>
                        <p:tav tm="100000">
                          <p:val>
                            <p:strVal val="#ppt_y"/>
                          </p:val>
                        </p:tav>
                      </p:tavLst>
                    </p:anim>
                  </p:childTnLst>
                </p:cTn>
              </p:par>
            </p:tnLst>
          </p:tmpl>
          <p:tmpl lvl="3">
            <p:tnLst>
              <p:par>
                <p:cTn presetID="2" presetClass="entr" presetSubtype="4" fill="hold" nodeType="withEffect">
                  <p:stCondLst>
                    <p:cond delay="0"/>
                  </p:stCondLst>
                  <p:childTnLst>
                    <p:set>
                      <p:cBhvr>
                        <p:cTn dur="1" fill="hold">
                          <p:stCondLst>
                            <p:cond delay="0"/>
                          </p:stCondLst>
                        </p:cTn>
                        <p:tgtEl>
                          <p:spTgt spid="104464"/>
                        </p:tgtEl>
                        <p:attrNameLst>
                          <p:attrName>style.visibility</p:attrName>
                        </p:attrNameLst>
                      </p:cBhvr>
                      <p:to>
                        <p:strVal val="visible"/>
                      </p:to>
                    </p:set>
                    <p:anim calcmode="lin" valueType="num">
                      <p:cBhvr additive="base">
                        <p:cTn dur="500" fill="hold"/>
                        <p:tgtEl>
                          <p:spTgt spid="104464"/>
                        </p:tgtEl>
                        <p:attrNameLst>
                          <p:attrName>ppt_x</p:attrName>
                        </p:attrNameLst>
                      </p:cBhvr>
                      <p:tavLst>
                        <p:tav tm="0">
                          <p:val>
                            <p:strVal val="#ppt_x"/>
                          </p:val>
                        </p:tav>
                        <p:tav tm="100000">
                          <p:val>
                            <p:strVal val="#ppt_x"/>
                          </p:val>
                        </p:tav>
                      </p:tavLst>
                    </p:anim>
                    <p:anim calcmode="lin" valueType="num">
                      <p:cBhvr additive="base">
                        <p:cTn dur="500" fill="hold"/>
                        <p:tgtEl>
                          <p:spTgt spid="104464"/>
                        </p:tgtEl>
                        <p:attrNameLst>
                          <p:attrName>ppt_y</p:attrName>
                        </p:attrNameLst>
                      </p:cBhvr>
                      <p:tavLst>
                        <p:tav tm="0">
                          <p:val>
                            <p:strVal val="1+#ppt_h/2"/>
                          </p:val>
                        </p:tav>
                        <p:tav tm="100000">
                          <p:val>
                            <p:strVal val="#ppt_y"/>
                          </p:val>
                        </p:tav>
                      </p:tavLst>
                    </p:anim>
                  </p:childTnLst>
                </p:cTn>
              </p:par>
            </p:tnLst>
          </p:tmpl>
          <p:tmpl lvl="4">
            <p:tnLst>
              <p:par>
                <p:cTn presetID="2" presetClass="entr" presetSubtype="4" fill="hold" nodeType="withEffect">
                  <p:stCondLst>
                    <p:cond delay="0"/>
                  </p:stCondLst>
                  <p:childTnLst>
                    <p:set>
                      <p:cBhvr>
                        <p:cTn dur="1" fill="hold">
                          <p:stCondLst>
                            <p:cond delay="0"/>
                          </p:stCondLst>
                        </p:cTn>
                        <p:tgtEl>
                          <p:spTgt spid="104464"/>
                        </p:tgtEl>
                        <p:attrNameLst>
                          <p:attrName>style.visibility</p:attrName>
                        </p:attrNameLst>
                      </p:cBhvr>
                      <p:to>
                        <p:strVal val="visible"/>
                      </p:to>
                    </p:set>
                    <p:anim calcmode="lin" valueType="num">
                      <p:cBhvr additive="base">
                        <p:cTn dur="500" fill="hold"/>
                        <p:tgtEl>
                          <p:spTgt spid="104464"/>
                        </p:tgtEl>
                        <p:attrNameLst>
                          <p:attrName>ppt_x</p:attrName>
                        </p:attrNameLst>
                      </p:cBhvr>
                      <p:tavLst>
                        <p:tav tm="0">
                          <p:val>
                            <p:strVal val="#ppt_x"/>
                          </p:val>
                        </p:tav>
                        <p:tav tm="100000">
                          <p:val>
                            <p:strVal val="#ppt_x"/>
                          </p:val>
                        </p:tav>
                      </p:tavLst>
                    </p:anim>
                    <p:anim calcmode="lin" valueType="num">
                      <p:cBhvr additive="base">
                        <p:cTn dur="500" fill="hold"/>
                        <p:tgtEl>
                          <p:spTgt spid="104464"/>
                        </p:tgtEl>
                        <p:attrNameLst>
                          <p:attrName>ppt_y</p:attrName>
                        </p:attrNameLst>
                      </p:cBhvr>
                      <p:tavLst>
                        <p:tav tm="0">
                          <p:val>
                            <p:strVal val="1+#ppt_h/2"/>
                          </p:val>
                        </p:tav>
                        <p:tav tm="100000">
                          <p:val>
                            <p:strVal val="#ppt_y"/>
                          </p:val>
                        </p:tav>
                      </p:tavLst>
                    </p:anim>
                  </p:childTnLst>
                </p:cTn>
              </p:par>
            </p:tnLst>
          </p:tmpl>
          <p:tmpl lvl="5">
            <p:tnLst>
              <p:par>
                <p:cTn presetID="2" presetClass="entr" presetSubtype="4" fill="hold" nodeType="withEffect">
                  <p:stCondLst>
                    <p:cond delay="0"/>
                  </p:stCondLst>
                  <p:childTnLst>
                    <p:set>
                      <p:cBhvr>
                        <p:cTn dur="1" fill="hold">
                          <p:stCondLst>
                            <p:cond delay="0"/>
                          </p:stCondLst>
                        </p:cTn>
                        <p:tgtEl>
                          <p:spTgt spid="104464"/>
                        </p:tgtEl>
                        <p:attrNameLst>
                          <p:attrName>style.visibility</p:attrName>
                        </p:attrNameLst>
                      </p:cBhvr>
                      <p:to>
                        <p:strVal val="visible"/>
                      </p:to>
                    </p:set>
                    <p:anim calcmode="lin" valueType="num">
                      <p:cBhvr additive="base">
                        <p:cTn dur="500" fill="hold"/>
                        <p:tgtEl>
                          <p:spTgt spid="104464"/>
                        </p:tgtEl>
                        <p:attrNameLst>
                          <p:attrName>ppt_x</p:attrName>
                        </p:attrNameLst>
                      </p:cBhvr>
                      <p:tavLst>
                        <p:tav tm="0">
                          <p:val>
                            <p:strVal val="#ppt_x"/>
                          </p:val>
                        </p:tav>
                        <p:tav tm="100000">
                          <p:val>
                            <p:strVal val="#ppt_x"/>
                          </p:val>
                        </p:tav>
                      </p:tavLst>
                    </p:anim>
                    <p:anim calcmode="lin" valueType="num">
                      <p:cBhvr additive="base">
                        <p:cTn dur="500" fill="hold"/>
                        <p:tgtEl>
                          <p:spTgt spid="104464"/>
                        </p:tgtEl>
                        <p:attrNameLst>
                          <p:attrName>ppt_y</p:attrName>
                        </p:attrNameLst>
                      </p:cBhvr>
                      <p:tavLst>
                        <p:tav tm="0">
                          <p:val>
                            <p:strVal val="1+#ppt_h/2"/>
                          </p:val>
                        </p:tav>
                        <p:tav tm="100000">
                          <p:val>
                            <p:strVal val="#ppt_y"/>
                          </p:val>
                        </p:tav>
                      </p:tavLst>
                    </p:anim>
                  </p:childTnLst>
                </p:cTn>
              </p:par>
            </p:tnLst>
          </p:tmpl>
        </p:tmplLst>
      </p:bldP>
    </p:bldLst>
  </p:timing>
  <p:txStyles>
    <p:titleStyle>
      <a:lvl1pPr algn="l" rtl="0" eaLnBrk="0" fontAlgn="base" hangingPunct="0">
        <a:spcBef>
          <a:spcPct val="0"/>
        </a:spcBef>
        <a:spcAft>
          <a:spcPct val="0"/>
        </a:spcAft>
        <a:defRPr sz="3600" b="1">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3600" b="1">
          <a:solidFill>
            <a:schemeClr val="tx2"/>
          </a:solidFill>
          <a:effectLst>
            <a:outerShdw blurRad="38100" dist="38100" dir="2700000" algn="tl">
              <a:srgbClr val="000000"/>
            </a:outerShdw>
          </a:effectLst>
          <a:latin typeface="Times New Roman" pitchFamily="18" charset="0"/>
        </a:defRPr>
      </a:lvl2pPr>
      <a:lvl3pPr algn="l" rtl="0" eaLnBrk="0" fontAlgn="base" hangingPunct="0">
        <a:spcBef>
          <a:spcPct val="0"/>
        </a:spcBef>
        <a:spcAft>
          <a:spcPct val="0"/>
        </a:spcAft>
        <a:defRPr sz="3600" b="1">
          <a:solidFill>
            <a:schemeClr val="tx2"/>
          </a:solidFill>
          <a:effectLst>
            <a:outerShdw blurRad="38100" dist="38100" dir="2700000" algn="tl">
              <a:srgbClr val="000000"/>
            </a:outerShdw>
          </a:effectLst>
          <a:latin typeface="Times New Roman" pitchFamily="18" charset="0"/>
        </a:defRPr>
      </a:lvl3pPr>
      <a:lvl4pPr algn="l" rtl="0" eaLnBrk="0" fontAlgn="base" hangingPunct="0">
        <a:spcBef>
          <a:spcPct val="0"/>
        </a:spcBef>
        <a:spcAft>
          <a:spcPct val="0"/>
        </a:spcAft>
        <a:defRPr sz="3600" b="1">
          <a:solidFill>
            <a:schemeClr val="tx2"/>
          </a:solidFill>
          <a:effectLst>
            <a:outerShdw blurRad="38100" dist="38100" dir="2700000" algn="tl">
              <a:srgbClr val="000000"/>
            </a:outerShdw>
          </a:effectLst>
          <a:latin typeface="Times New Roman" pitchFamily="18" charset="0"/>
        </a:defRPr>
      </a:lvl4pPr>
      <a:lvl5pPr algn="l" rtl="0" eaLnBrk="0" fontAlgn="base" hangingPunct="0">
        <a:spcBef>
          <a:spcPct val="0"/>
        </a:spcBef>
        <a:spcAft>
          <a:spcPct val="0"/>
        </a:spcAft>
        <a:defRPr sz="3600" b="1">
          <a:solidFill>
            <a:schemeClr val="tx2"/>
          </a:solidFill>
          <a:effectLst>
            <a:outerShdw blurRad="38100" dist="38100" dir="2700000" algn="tl">
              <a:srgbClr val="000000"/>
            </a:outerShdw>
          </a:effectLst>
          <a:latin typeface="Times New Roman" pitchFamily="18" charset="0"/>
        </a:defRPr>
      </a:lvl5pPr>
      <a:lvl6pPr marL="457200" algn="l" rtl="0" fontAlgn="base">
        <a:spcBef>
          <a:spcPct val="0"/>
        </a:spcBef>
        <a:spcAft>
          <a:spcPct val="0"/>
        </a:spcAft>
        <a:defRPr sz="3600" b="1">
          <a:solidFill>
            <a:schemeClr val="tx2"/>
          </a:solidFill>
          <a:effectLst>
            <a:outerShdw blurRad="38100" dist="38100" dir="2700000" algn="tl">
              <a:srgbClr val="000000"/>
            </a:outerShdw>
          </a:effectLst>
          <a:latin typeface="Times New Roman" pitchFamily="18" charset="0"/>
        </a:defRPr>
      </a:lvl6pPr>
      <a:lvl7pPr marL="914400" algn="l" rtl="0" fontAlgn="base">
        <a:spcBef>
          <a:spcPct val="0"/>
        </a:spcBef>
        <a:spcAft>
          <a:spcPct val="0"/>
        </a:spcAft>
        <a:defRPr sz="3600" b="1">
          <a:solidFill>
            <a:schemeClr val="tx2"/>
          </a:solidFill>
          <a:effectLst>
            <a:outerShdw blurRad="38100" dist="38100" dir="2700000" algn="tl">
              <a:srgbClr val="000000"/>
            </a:outerShdw>
          </a:effectLst>
          <a:latin typeface="Times New Roman" pitchFamily="18" charset="0"/>
        </a:defRPr>
      </a:lvl7pPr>
      <a:lvl8pPr marL="1371600" algn="l" rtl="0" fontAlgn="base">
        <a:spcBef>
          <a:spcPct val="0"/>
        </a:spcBef>
        <a:spcAft>
          <a:spcPct val="0"/>
        </a:spcAft>
        <a:defRPr sz="3600" b="1">
          <a:solidFill>
            <a:schemeClr val="tx2"/>
          </a:solidFill>
          <a:effectLst>
            <a:outerShdw blurRad="38100" dist="38100" dir="2700000" algn="tl">
              <a:srgbClr val="000000"/>
            </a:outerShdw>
          </a:effectLst>
          <a:latin typeface="Times New Roman" pitchFamily="18" charset="0"/>
        </a:defRPr>
      </a:lvl8pPr>
      <a:lvl9pPr marL="1828800" algn="l" rtl="0" fontAlgn="base">
        <a:spcBef>
          <a:spcPct val="0"/>
        </a:spcBef>
        <a:spcAft>
          <a:spcPct val="0"/>
        </a:spcAft>
        <a:defRPr sz="3600" b="1">
          <a:solidFill>
            <a:schemeClr val="tx2"/>
          </a:solidFill>
          <a:effectLst>
            <a:outerShdw blurRad="38100" dist="38100" dir="2700000" algn="tl">
              <a:srgbClr val="000000"/>
            </a:outerShdw>
          </a:effectLst>
          <a:latin typeface="Times New Roman" pitchFamily="18"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2600" b="1">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200" i="1">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70000"/>
        <a:buFont typeface="Wingdings" pitchFamily="2" charset="2"/>
        <a:buChar char="n"/>
        <a:defRPr sz="2400">
          <a:solidFill>
            <a:schemeClr val="tx1"/>
          </a:solidFill>
          <a:effectLst>
            <a:outerShdw blurRad="38100" dist="38100" dir="2700000" algn="tl">
              <a:srgbClr val="000000"/>
            </a:outerShdw>
          </a:effectLst>
          <a:latin typeface="Tahoma" pitchFamily="34" charset="0"/>
        </a:defRPr>
      </a:lvl3pPr>
      <a:lvl4pPr marL="1600200" indent="-228600" algn="l" rtl="0" eaLnBrk="0" fontAlgn="base" hangingPunct="0">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Tahoma" pitchFamily="34" charset="0"/>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Tahoma" pitchFamily="34" charset="0"/>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Tahoma" pitchFamily="34" charset="0"/>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Tahoma" pitchFamily="34" charset="0"/>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Tahoma" pitchFamily="34" charset="0"/>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Tahoma" pitchFamily="34" charset="0"/>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755650" y="549275"/>
            <a:ext cx="7702550" cy="3455988"/>
          </a:xfrm>
        </p:spPr>
        <p:txBody>
          <a:bodyPr/>
          <a:lstStyle/>
          <a:p>
            <a:pPr algn="ctr" eaLnBrk="1" hangingPunct="1">
              <a:defRPr/>
            </a:pPr>
            <a:r>
              <a:rPr lang="it-IT" sz="6000" dirty="0" smtClean="0">
                <a:latin typeface="Tahoma" pitchFamily="34" charset="0"/>
              </a:rPr>
              <a:t>LA SESSUALITÀ </a:t>
            </a:r>
            <a:br>
              <a:rPr lang="it-IT" sz="6000" dirty="0" smtClean="0">
                <a:latin typeface="Tahoma" pitchFamily="34" charset="0"/>
              </a:rPr>
            </a:br>
            <a:r>
              <a:rPr lang="it-IT" sz="6000" dirty="0" smtClean="0">
                <a:latin typeface="Tahoma" pitchFamily="34" charset="0"/>
              </a:rPr>
              <a:t>NEL CICLO </a:t>
            </a:r>
            <a:r>
              <a:rPr lang="it-IT" sz="6000" dirty="0" err="1" smtClean="0">
                <a:latin typeface="Tahoma" pitchFamily="34" charset="0"/>
              </a:rPr>
              <a:t>DI</a:t>
            </a:r>
            <a:r>
              <a:rPr lang="it-IT" sz="6000" dirty="0" smtClean="0">
                <a:latin typeface="Tahoma" pitchFamily="34" charset="0"/>
              </a:rPr>
              <a:t> VITA</a:t>
            </a:r>
            <a:br>
              <a:rPr lang="it-IT" sz="6000" dirty="0" smtClean="0">
                <a:latin typeface="Tahoma" pitchFamily="34" charset="0"/>
              </a:rPr>
            </a:br>
            <a:r>
              <a:rPr lang="it-IT" sz="2800" dirty="0" err="1" smtClean="0">
                <a:latin typeface="Tahoma" pitchFamily="34" charset="0"/>
              </a:rPr>
              <a:t>aa</a:t>
            </a:r>
            <a:r>
              <a:rPr lang="it-IT" sz="2800" dirty="0" smtClean="0">
                <a:latin typeface="Tahoma" pitchFamily="34" charset="0"/>
              </a:rPr>
              <a:t>. </a:t>
            </a:r>
            <a:r>
              <a:rPr lang="it-IT" sz="2800" dirty="0" smtClean="0">
                <a:latin typeface="Tahoma" pitchFamily="34" charset="0"/>
              </a:rPr>
              <a:t>2020/21</a:t>
            </a:r>
            <a:r>
              <a:rPr lang="it-IT" sz="2800" dirty="0" smtClean="0">
                <a:latin typeface="Tahoma" pitchFamily="34" charset="0"/>
              </a:rPr>
              <a:t/>
            </a:r>
            <a:br>
              <a:rPr lang="it-IT" sz="2800" dirty="0" smtClean="0">
                <a:latin typeface="Tahoma" pitchFamily="34" charset="0"/>
              </a:rPr>
            </a:br>
            <a:endParaRPr lang="it-IT" sz="6000" dirty="0" smtClean="0">
              <a:latin typeface="Tahoma" pitchFamily="34" charset="0"/>
            </a:endParaRPr>
          </a:p>
        </p:txBody>
      </p:sp>
      <p:sp>
        <p:nvSpPr>
          <p:cNvPr id="3075" name="Text Box 4"/>
          <p:cNvSpPr txBox="1">
            <a:spLocks noChangeArrowheads="1"/>
          </p:cNvSpPr>
          <p:nvPr/>
        </p:nvSpPr>
        <p:spPr bwMode="auto">
          <a:xfrm>
            <a:off x="5292725" y="5013325"/>
            <a:ext cx="2592388" cy="366713"/>
          </a:xfrm>
          <a:prstGeom prst="rect">
            <a:avLst/>
          </a:prstGeom>
          <a:noFill/>
          <a:ln w="9525">
            <a:noFill/>
            <a:miter lim="800000"/>
            <a:headEnd/>
            <a:tailEnd/>
          </a:ln>
        </p:spPr>
        <p:txBody>
          <a:bodyPr>
            <a:spAutoFit/>
          </a:bodyPr>
          <a:lstStyle/>
          <a:p>
            <a:endParaRPr lang="it-IT">
              <a:latin typeface="Arial"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4370" name="Rectangle 2"/>
          <p:cNvSpPr>
            <a:spLocks noGrp="1" noChangeArrowheads="1"/>
          </p:cNvSpPr>
          <p:nvPr>
            <p:ph type="title"/>
          </p:nvPr>
        </p:nvSpPr>
        <p:spPr>
          <a:xfrm>
            <a:off x="755650" y="0"/>
            <a:ext cx="8388350" cy="1628775"/>
          </a:xfrm>
        </p:spPr>
        <p:txBody>
          <a:bodyPr/>
          <a:lstStyle/>
          <a:p>
            <a:pPr algn="ctr" eaLnBrk="1" hangingPunct="1">
              <a:defRPr/>
            </a:pPr>
            <a:r>
              <a:rPr lang="it-IT" dirty="0" smtClean="0">
                <a:latin typeface="Tahoma" pitchFamily="34" charset="0"/>
                <a:ea typeface="Tahoma" pitchFamily="34" charset="0"/>
                <a:cs typeface="Tahoma" pitchFamily="34" charset="0"/>
              </a:rPr>
              <a:t>Studio di </a:t>
            </a:r>
            <a:r>
              <a:rPr lang="it-IT" dirty="0" err="1" smtClean="0">
                <a:latin typeface="Tahoma" pitchFamily="34" charset="0"/>
                <a:ea typeface="Tahoma" pitchFamily="34" charset="0"/>
                <a:cs typeface="Tahoma" pitchFamily="34" charset="0"/>
              </a:rPr>
              <a:t>Masters</a:t>
            </a:r>
            <a:r>
              <a:rPr lang="it-IT" dirty="0" smtClean="0">
                <a:latin typeface="Tahoma" pitchFamily="34" charset="0"/>
                <a:ea typeface="Tahoma" pitchFamily="34" charset="0"/>
                <a:cs typeface="Tahoma" pitchFamily="34" charset="0"/>
              </a:rPr>
              <a:t> e </a:t>
            </a:r>
            <a:r>
              <a:rPr lang="it-IT" dirty="0" err="1" smtClean="0">
                <a:latin typeface="Tahoma" pitchFamily="34" charset="0"/>
                <a:ea typeface="Tahoma" pitchFamily="34" charset="0"/>
                <a:cs typeface="Tahoma" pitchFamily="34" charset="0"/>
              </a:rPr>
              <a:t>Johnson</a:t>
            </a:r>
            <a:r>
              <a:rPr lang="it-IT" dirty="0" smtClean="0">
                <a:latin typeface="Tahoma" pitchFamily="34" charset="0"/>
                <a:ea typeface="Tahoma" pitchFamily="34" charset="0"/>
                <a:cs typeface="Tahoma" pitchFamily="34" charset="0"/>
              </a:rPr>
              <a:t> (1966)</a:t>
            </a:r>
          </a:p>
        </p:txBody>
      </p:sp>
      <p:sp>
        <p:nvSpPr>
          <p:cNvPr id="314371" name="Rectangle 3"/>
          <p:cNvSpPr>
            <a:spLocks noGrp="1" noChangeArrowheads="1"/>
          </p:cNvSpPr>
          <p:nvPr>
            <p:ph type="body" idx="1"/>
          </p:nvPr>
        </p:nvSpPr>
        <p:spPr>
          <a:xfrm>
            <a:off x="539750" y="1844675"/>
            <a:ext cx="8604250" cy="4043363"/>
          </a:xfrm>
        </p:spPr>
        <p:txBody>
          <a:bodyPr/>
          <a:lstStyle/>
          <a:p>
            <a:pPr eaLnBrk="1" hangingPunct="1">
              <a:defRPr/>
            </a:pPr>
            <a:r>
              <a:rPr lang="it-IT" dirty="0" smtClean="0">
                <a:latin typeface="Tahoma" pitchFamily="34" charset="0"/>
                <a:ea typeface="Tahoma" pitchFamily="34" charset="0"/>
                <a:cs typeface="Tahoma" pitchFamily="34" charset="0"/>
              </a:rPr>
              <a:t>111 donne tra 21 e 43 anni e 69 mariti </a:t>
            </a:r>
            <a:r>
              <a:rPr lang="it-IT" dirty="0" smtClean="0">
                <a:latin typeface="Tahoma" pitchFamily="34" charset="0"/>
                <a:ea typeface="Tahoma" pitchFamily="34" charset="0"/>
                <a:cs typeface="Tahoma" pitchFamily="34" charset="0"/>
                <a:sym typeface="Wingdings" pitchFamily="2" charset="2"/>
              </a:rPr>
              <a:t> interviste</a:t>
            </a:r>
          </a:p>
          <a:p>
            <a:pPr eaLnBrk="1" hangingPunct="1">
              <a:defRPr/>
            </a:pPr>
            <a:r>
              <a:rPr lang="it-IT" dirty="0" smtClean="0">
                <a:latin typeface="Tahoma" pitchFamily="34" charset="0"/>
                <a:ea typeface="Tahoma" pitchFamily="34" charset="0"/>
                <a:cs typeface="Tahoma" pitchFamily="34" charset="0"/>
                <a:sym typeface="Wingdings" pitchFamily="2" charset="2"/>
              </a:rPr>
              <a:t>6 donne  studiate in laboratorio</a:t>
            </a:r>
          </a:p>
          <a:p>
            <a:pPr eaLnBrk="1" hangingPunct="1">
              <a:buFontTx/>
              <a:buChar char="-"/>
              <a:defRPr/>
            </a:pPr>
            <a:r>
              <a:rPr lang="it-IT" dirty="0" smtClean="0">
                <a:latin typeface="Tahoma" pitchFamily="34" charset="0"/>
                <a:ea typeface="Tahoma" pitchFamily="34" charset="0"/>
                <a:cs typeface="Tahoma" pitchFamily="34" charset="0"/>
              </a:rPr>
              <a:t>La gravidanza aumenta l’irrorazione sanguigna dei visceri delle pelvi (4 su 6 crampi durante o dopo orgasmo)</a:t>
            </a:r>
          </a:p>
          <a:p>
            <a:pPr eaLnBrk="1" hangingPunct="1">
              <a:buFontTx/>
              <a:buChar char="-"/>
              <a:defRPr/>
            </a:pPr>
            <a:r>
              <a:rPr lang="it-IT" dirty="0" smtClean="0">
                <a:latin typeface="Tahoma" pitchFamily="34" charset="0"/>
                <a:ea typeface="Tahoma" pitchFamily="34" charset="0"/>
                <a:cs typeface="Tahoma" pitchFamily="34" charset="0"/>
              </a:rPr>
              <a:t>Secondo trimestre </a:t>
            </a:r>
            <a:r>
              <a:rPr lang="it-IT" dirty="0" smtClean="0">
                <a:latin typeface="Tahoma" pitchFamily="34" charset="0"/>
                <a:ea typeface="Tahoma" pitchFamily="34" charset="0"/>
                <a:cs typeface="Tahoma" pitchFamily="34" charset="0"/>
                <a:sym typeface="Wingdings" pitchFamily="2" charset="2"/>
              </a:rPr>
              <a:t></a:t>
            </a:r>
            <a:r>
              <a:rPr lang="it-IT" dirty="0" smtClean="0">
                <a:latin typeface="Tahoma" pitchFamily="34" charset="0"/>
                <a:ea typeface="Tahoma" pitchFamily="34" charset="0"/>
                <a:cs typeface="Tahoma" pitchFamily="34" charset="0"/>
              </a:rPr>
              <a:t> interesse particolarmente acuto per attività sessuale, orgasmi raggiunti più facilmente</a:t>
            </a:r>
          </a:p>
        </p:txBody>
      </p:sp>
    </p:spTree>
  </p:cSld>
  <p:clrMapOvr>
    <a:masterClrMapping/>
  </p:clrMapOvr>
  <p:transition advClick="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394" name="Rectangle 2"/>
          <p:cNvSpPr>
            <a:spLocks noGrp="1" noChangeArrowheads="1"/>
          </p:cNvSpPr>
          <p:nvPr>
            <p:ph type="title"/>
          </p:nvPr>
        </p:nvSpPr>
        <p:spPr>
          <a:xfrm>
            <a:off x="1066800" y="0"/>
            <a:ext cx="7543800" cy="765175"/>
          </a:xfrm>
        </p:spPr>
        <p:txBody>
          <a:bodyPr/>
          <a:lstStyle/>
          <a:p>
            <a:pPr algn="ctr" eaLnBrk="1" hangingPunct="1">
              <a:defRPr/>
            </a:pPr>
            <a:r>
              <a:rPr lang="it-IT" sz="4000" dirty="0" smtClean="0">
                <a:latin typeface="Tahoma" pitchFamily="34" charset="0"/>
              </a:rPr>
              <a:t>Eccitazione</a:t>
            </a:r>
          </a:p>
        </p:txBody>
      </p:sp>
      <p:sp>
        <p:nvSpPr>
          <p:cNvPr id="13315" name="Rectangle 3"/>
          <p:cNvSpPr>
            <a:spLocks noGrp="1" noChangeArrowheads="1"/>
          </p:cNvSpPr>
          <p:nvPr>
            <p:ph type="body" idx="1"/>
          </p:nvPr>
        </p:nvSpPr>
        <p:spPr>
          <a:xfrm>
            <a:off x="539750" y="1773238"/>
            <a:ext cx="8604250" cy="4041775"/>
          </a:xfrm>
        </p:spPr>
        <p:txBody>
          <a:bodyPr/>
          <a:lstStyle/>
          <a:p>
            <a:pPr eaLnBrk="1" hangingPunct="1">
              <a:spcAft>
                <a:spcPct val="20000"/>
              </a:spcAft>
            </a:pPr>
            <a:r>
              <a:rPr lang="it-IT" smtClean="0">
                <a:effectLst/>
                <a:latin typeface="Tahoma" pitchFamily="34" charset="0"/>
              </a:rPr>
              <a:t>Grandi labbra si gonfiano normalmente nelle nullipare, eccessivamente nelle pluripare (edimatose)</a:t>
            </a:r>
          </a:p>
          <a:p>
            <a:pPr eaLnBrk="1" hangingPunct="1">
              <a:spcAft>
                <a:spcPct val="20000"/>
              </a:spcAft>
            </a:pPr>
            <a:r>
              <a:rPr lang="it-IT" smtClean="0">
                <a:effectLst/>
                <a:latin typeface="Tahoma" pitchFamily="34" charset="0"/>
              </a:rPr>
              <a:t>Piccole labbra primi 2 trimestri raddoppiano o triplicano volume, nell’ultimo trimestre tumescenza cronica</a:t>
            </a:r>
          </a:p>
          <a:p>
            <a:pPr eaLnBrk="1" hangingPunct="1">
              <a:spcAft>
                <a:spcPct val="20000"/>
              </a:spcAft>
            </a:pPr>
            <a:r>
              <a:rPr lang="it-IT" smtClean="0">
                <a:effectLst/>
                <a:latin typeface="Tahoma" pitchFamily="34" charset="0"/>
              </a:rPr>
              <a:t>Fine primo trimestre: deciso aumento, che continua per tutta gravidanza, della secrezione vaginale, che è più rapida e diffusa, &gt; nelle pluripare (perdita leggera sostanza mucoide da adesso a fine gravidanza)</a:t>
            </a:r>
          </a:p>
        </p:txBody>
      </p:sp>
    </p:spTree>
  </p:cSld>
  <p:clrMapOvr>
    <a:masterClrMapping/>
  </p:clrMapOvr>
  <p:transition advClick="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418" name="Rectangle 2"/>
          <p:cNvSpPr>
            <a:spLocks noGrp="1" noChangeArrowheads="1"/>
          </p:cNvSpPr>
          <p:nvPr>
            <p:ph type="title"/>
          </p:nvPr>
        </p:nvSpPr>
        <p:spPr>
          <a:xfrm>
            <a:off x="1066800" y="304800"/>
            <a:ext cx="7543800" cy="963613"/>
          </a:xfrm>
        </p:spPr>
        <p:txBody>
          <a:bodyPr/>
          <a:lstStyle/>
          <a:p>
            <a:pPr algn="ctr" eaLnBrk="1" hangingPunct="1">
              <a:defRPr/>
            </a:pPr>
            <a:r>
              <a:rPr lang="it-IT" dirty="0" smtClean="0">
                <a:latin typeface="Tahoma" pitchFamily="34" charset="0"/>
              </a:rPr>
              <a:t>Plateau</a:t>
            </a:r>
          </a:p>
        </p:txBody>
      </p:sp>
      <p:sp>
        <p:nvSpPr>
          <p:cNvPr id="316419" name="Rectangle 3"/>
          <p:cNvSpPr>
            <a:spLocks noGrp="1" noChangeArrowheads="1"/>
          </p:cNvSpPr>
          <p:nvPr>
            <p:ph type="body" idx="1"/>
          </p:nvPr>
        </p:nvSpPr>
        <p:spPr>
          <a:xfrm>
            <a:off x="611188" y="1773238"/>
            <a:ext cx="7999412" cy="4322762"/>
          </a:xfrm>
        </p:spPr>
        <p:txBody>
          <a:bodyPr/>
          <a:lstStyle/>
          <a:p>
            <a:pPr eaLnBrk="1" hangingPunct="1">
              <a:spcAft>
                <a:spcPct val="20000"/>
              </a:spcAft>
              <a:defRPr/>
            </a:pPr>
            <a:r>
              <a:rPr lang="it-IT" dirty="0" smtClean="0">
                <a:latin typeface="Tahoma" pitchFamily="34" charset="0"/>
              </a:rPr>
              <a:t>Nullipare: il 75% del canale vaginale occluso per intensa </a:t>
            </a:r>
            <a:r>
              <a:rPr lang="it-IT" dirty="0" err="1" smtClean="0">
                <a:latin typeface="Tahoma" pitchFamily="34" charset="0"/>
              </a:rPr>
              <a:t>vasocongestione</a:t>
            </a:r>
            <a:endParaRPr lang="it-IT" dirty="0" smtClean="0">
              <a:latin typeface="Tahoma" pitchFamily="34" charset="0"/>
            </a:endParaRPr>
          </a:p>
          <a:p>
            <a:pPr eaLnBrk="1" hangingPunct="1">
              <a:spcAft>
                <a:spcPct val="20000"/>
              </a:spcAft>
              <a:defRPr/>
            </a:pPr>
            <a:r>
              <a:rPr lang="it-IT" dirty="0" smtClean="0">
                <a:latin typeface="Tahoma" pitchFamily="34" charset="0"/>
              </a:rPr>
              <a:t>Pluripare: spesso occlusione completa canale vaginale</a:t>
            </a:r>
          </a:p>
        </p:txBody>
      </p:sp>
    </p:spTree>
  </p:cSld>
  <p:clrMapOvr>
    <a:masterClrMapping/>
  </p:clrMapOvr>
  <p:transition advClick="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42" name="Rectangle 2"/>
          <p:cNvSpPr>
            <a:spLocks noGrp="1" noChangeArrowheads="1"/>
          </p:cNvSpPr>
          <p:nvPr>
            <p:ph type="title"/>
          </p:nvPr>
        </p:nvSpPr>
        <p:spPr>
          <a:xfrm>
            <a:off x="0" y="-242888"/>
            <a:ext cx="9144000" cy="1044576"/>
          </a:xfrm>
        </p:spPr>
        <p:txBody>
          <a:bodyPr/>
          <a:lstStyle/>
          <a:p>
            <a:pPr algn="ctr" eaLnBrk="1" hangingPunct="1">
              <a:defRPr/>
            </a:pPr>
            <a:r>
              <a:rPr lang="it-IT" sz="4000" dirty="0" smtClean="0">
                <a:latin typeface="Tahoma" pitchFamily="34" charset="0"/>
              </a:rPr>
              <a:t>Orgasmo</a:t>
            </a:r>
          </a:p>
        </p:txBody>
      </p:sp>
      <p:sp>
        <p:nvSpPr>
          <p:cNvPr id="15363" name="Rectangle 3"/>
          <p:cNvSpPr>
            <a:spLocks noGrp="1" noChangeArrowheads="1"/>
          </p:cNvSpPr>
          <p:nvPr>
            <p:ph type="body" idx="1"/>
          </p:nvPr>
        </p:nvSpPr>
        <p:spPr>
          <a:xfrm>
            <a:off x="539750" y="1773238"/>
            <a:ext cx="8604250" cy="4322762"/>
          </a:xfrm>
        </p:spPr>
        <p:txBody>
          <a:bodyPr/>
          <a:lstStyle/>
          <a:p>
            <a:pPr eaLnBrk="1" hangingPunct="1">
              <a:spcAft>
                <a:spcPct val="20000"/>
              </a:spcAft>
            </a:pPr>
            <a:r>
              <a:rPr lang="it-IT" smtClean="0">
                <a:effectLst/>
                <a:latin typeface="Tahoma" pitchFamily="34" charset="0"/>
              </a:rPr>
              <a:t>Primi due trimestri: contrazioni regolari</a:t>
            </a:r>
          </a:p>
          <a:p>
            <a:pPr eaLnBrk="1" hangingPunct="1">
              <a:spcAft>
                <a:spcPct val="20000"/>
              </a:spcAft>
            </a:pPr>
            <a:r>
              <a:rPr lang="it-IT" smtClean="0">
                <a:effectLst/>
                <a:latin typeface="Tahoma" pitchFamily="34" charset="0"/>
              </a:rPr>
              <a:t>Ultimo trimestre contrazioni percepite dalla donna ma non misurabili a causa della vasocongestione diffusa. Contrazioni toniche utero durante e per 30’ dopo orgasmo </a:t>
            </a:r>
            <a:r>
              <a:rPr lang="it-IT" smtClean="0">
                <a:effectLst/>
                <a:latin typeface="Tahoma" pitchFamily="34" charset="0"/>
                <a:sym typeface="Wingdings" pitchFamily="2" charset="2"/>
              </a:rPr>
              <a:t> se la donna è pronta può innescare il travaglio di parto</a:t>
            </a:r>
            <a:endParaRPr lang="it-IT" smtClean="0">
              <a:effectLst/>
              <a:latin typeface="Tahoma" pitchFamily="34" charset="0"/>
            </a:endParaRPr>
          </a:p>
          <a:p>
            <a:pPr eaLnBrk="1" hangingPunct="1">
              <a:spcAft>
                <a:spcPct val="20000"/>
              </a:spcAft>
            </a:pPr>
            <a:r>
              <a:rPr lang="it-IT" smtClean="0">
                <a:effectLst/>
                <a:latin typeface="Tahoma" pitchFamily="34" charset="0"/>
              </a:rPr>
              <a:t>Battito cardiaco fetale rallentato ma transitoriamente   </a:t>
            </a:r>
          </a:p>
          <a:p>
            <a:pPr eaLnBrk="1" hangingPunct="1">
              <a:spcAft>
                <a:spcPct val="20000"/>
              </a:spcAft>
            </a:pPr>
            <a:r>
              <a:rPr lang="it-IT" smtClean="0">
                <a:effectLst/>
                <a:latin typeface="Tahoma" pitchFamily="34" charset="0"/>
              </a:rPr>
              <a:t>Orgasmi più intesi che in altri periodi e completamente soddisfacenti</a:t>
            </a:r>
          </a:p>
        </p:txBody>
      </p:sp>
    </p:spTree>
  </p:cSld>
  <p:clrMapOvr>
    <a:masterClrMapping/>
  </p:clrMapOvr>
  <p:transition advClick="0"/>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466" name="Rectangle 2"/>
          <p:cNvSpPr>
            <a:spLocks noGrp="1" noChangeArrowheads="1"/>
          </p:cNvSpPr>
          <p:nvPr>
            <p:ph type="title"/>
          </p:nvPr>
        </p:nvSpPr>
        <p:spPr>
          <a:xfrm rot="10800000" flipV="1">
            <a:off x="971550" y="0"/>
            <a:ext cx="7543800" cy="908050"/>
          </a:xfrm>
        </p:spPr>
        <p:txBody>
          <a:bodyPr/>
          <a:lstStyle/>
          <a:p>
            <a:pPr algn="ctr" eaLnBrk="1" hangingPunct="1">
              <a:defRPr/>
            </a:pPr>
            <a:r>
              <a:rPr lang="it-IT" sz="4000" dirty="0" smtClean="0">
                <a:latin typeface="Tahoma" pitchFamily="34" charset="0"/>
              </a:rPr>
              <a:t>Risoluzione</a:t>
            </a:r>
          </a:p>
        </p:txBody>
      </p:sp>
      <p:sp>
        <p:nvSpPr>
          <p:cNvPr id="16387" name="Rectangle 3"/>
          <p:cNvSpPr>
            <a:spLocks noGrp="1" noChangeArrowheads="1"/>
          </p:cNvSpPr>
          <p:nvPr>
            <p:ph type="body" idx="1"/>
          </p:nvPr>
        </p:nvSpPr>
        <p:spPr>
          <a:xfrm>
            <a:off x="539750" y="1268760"/>
            <a:ext cx="8604250" cy="4827240"/>
          </a:xfrm>
        </p:spPr>
        <p:txBody>
          <a:bodyPr/>
          <a:lstStyle/>
          <a:p>
            <a:pPr eaLnBrk="1" hangingPunct="1">
              <a:spcAft>
                <a:spcPct val="5000"/>
              </a:spcAft>
              <a:buFont typeface="Wingdings" pitchFamily="2" charset="2"/>
              <a:buNone/>
            </a:pPr>
            <a:r>
              <a:rPr lang="it-IT" dirty="0" smtClean="0">
                <a:effectLst/>
                <a:latin typeface="Tahoma" pitchFamily="34" charset="0"/>
              </a:rPr>
              <a:t>	Molto diversa che in altri periodi</a:t>
            </a:r>
          </a:p>
          <a:p>
            <a:pPr eaLnBrk="1" hangingPunct="1">
              <a:spcAft>
                <a:spcPct val="5000"/>
              </a:spcAft>
            </a:pPr>
            <a:r>
              <a:rPr lang="it-IT" dirty="0" smtClean="0">
                <a:effectLst/>
                <a:latin typeface="Tahoma" pitchFamily="34" charset="0"/>
              </a:rPr>
              <a:t>Esperienza orgasmica non risolve completamente </a:t>
            </a:r>
            <a:r>
              <a:rPr lang="it-IT" dirty="0" err="1" smtClean="0">
                <a:effectLst/>
                <a:latin typeface="Tahoma" pitchFamily="34" charset="0"/>
              </a:rPr>
              <a:t>vasocongestione</a:t>
            </a:r>
            <a:r>
              <a:rPr lang="it-IT" dirty="0" smtClean="0">
                <a:effectLst/>
                <a:latin typeface="Tahoma" pitchFamily="34" charset="0"/>
              </a:rPr>
              <a:t> pelvi</a:t>
            </a:r>
          </a:p>
          <a:p>
            <a:pPr eaLnBrk="1" hangingPunct="1">
              <a:spcAft>
                <a:spcPct val="5000"/>
              </a:spcAft>
            </a:pPr>
            <a:r>
              <a:rPr lang="it-IT" dirty="0" smtClean="0">
                <a:effectLst/>
                <a:latin typeface="Tahoma" pitchFamily="34" charset="0"/>
              </a:rPr>
              <a:t>Secondo trimestre: da 10 a 15 minuti perché scompaia </a:t>
            </a:r>
            <a:r>
              <a:rPr lang="it-IT" dirty="0" err="1" smtClean="0">
                <a:effectLst/>
                <a:latin typeface="Tahoma" pitchFamily="34" charset="0"/>
              </a:rPr>
              <a:t>vasocongestione</a:t>
            </a:r>
            <a:r>
              <a:rPr lang="it-IT" dirty="0" smtClean="0">
                <a:effectLst/>
                <a:latin typeface="Tahoma" pitchFamily="34" charset="0"/>
              </a:rPr>
              <a:t>, poi può non scomparire mai del tutto</a:t>
            </a:r>
          </a:p>
          <a:p>
            <a:pPr eaLnBrk="1" hangingPunct="1">
              <a:spcAft>
                <a:spcPct val="5000"/>
              </a:spcAft>
            </a:pPr>
            <a:r>
              <a:rPr lang="it-IT" dirty="0" smtClean="0">
                <a:effectLst/>
                <a:latin typeface="Tahoma" pitchFamily="34" charset="0"/>
              </a:rPr>
              <a:t>La </a:t>
            </a:r>
            <a:r>
              <a:rPr lang="it-IT" dirty="0" err="1" smtClean="0">
                <a:effectLst/>
                <a:latin typeface="Tahoma" pitchFamily="34" charset="0"/>
              </a:rPr>
              <a:t>vasocongestione</a:t>
            </a:r>
            <a:r>
              <a:rPr lang="it-IT" dirty="0" smtClean="0">
                <a:effectLst/>
                <a:latin typeface="Tahoma" pitchFamily="34" charset="0"/>
              </a:rPr>
              <a:t> residua è spesso interpretata soggettivamente come continuazione stimolazione sessuale</a:t>
            </a:r>
          </a:p>
          <a:p>
            <a:pPr eaLnBrk="1" hangingPunct="1">
              <a:spcAft>
                <a:spcPct val="5000"/>
              </a:spcAft>
            </a:pPr>
            <a:r>
              <a:rPr lang="it-IT" dirty="0" smtClean="0">
                <a:effectLst/>
                <a:latin typeface="Tahoma" pitchFamily="34" charset="0"/>
              </a:rPr>
              <a:t>L’orgasmo non appaga a lungo la tensione sessuale</a:t>
            </a:r>
          </a:p>
        </p:txBody>
      </p:sp>
    </p:spTree>
  </p:cSld>
  <p:clrMapOvr>
    <a:masterClrMapping/>
  </p:clrMapOvr>
  <p:transition advClick="0"/>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a:xfrm>
            <a:off x="0" y="-171450"/>
            <a:ext cx="9144000" cy="1008063"/>
          </a:xfrm>
        </p:spPr>
        <p:txBody>
          <a:bodyPr/>
          <a:lstStyle/>
          <a:p>
            <a:pPr algn="ctr" eaLnBrk="1" hangingPunct="1">
              <a:defRPr/>
            </a:pPr>
            <a:r>
              <a:rPr lang="it-IT" sz="4400" dirty="0" smtClean="0">
                <a:latin typeface="Tahoma" pitchFamily="34" charset="0"/>
              </a:rPr>
              <a:t>NASCITA DEL PRIMO FIGLIO</a:t>
            </a:r>
          </a:p>
        </p:txBody>
      </p:sp>
      <p:sp>
        <p:nvSpPr>
          <p:cNvPr id="126979" name="Rectangle 3"/>
          <p:cNvSpPr>
            <a:spLocks noGrp="1" noChangeArrowheads="1"/>
          </p:cNvSpPr>
          <p:nvPr>
            <p:ph type="body" idx="1"/>
          </p:nvPr>
        </p:nvSpPr>
        <p:spPr>
          <a:xfrm>
            <a:off x="-107950" y="765175"/>
            <a:ext cx="9251950" cy="5329238"/>
          </a:xfrm>
        </p:spPr>
        <p:txBody>
          <a:bodyPr/>
          <a:lstStyle/>
          <a:p>
            <a:pPr eaLnBrk="1" hangingPunct="1">
              <a:buClr>
                <a:srgbClr val="00B0F0"/>
              </a:buClr>
              <a:buFont typeface="Wingdings" pitchFamily="2" charset="2"/>
              <a:buChar char=""/>
              <a:defRPr/>
            </a:pPr>
            <a:r>
              <a:rPr lang="it-IT" sz="2200" dirty="0" smtClean="0">
                <a:latin typeface="Tahoma" pitchFamily="34" charset="0"/>
                <a:sym typeface="Wingdings" pitchFamily="2" charset="2"/>
              </a:rPr>
              <a:t>Si consiglia la ripresa sex dopo il </a:t>
            </a:r>
            <a:r>
              <a:rPr lang="it-IT" sz="2200" dirty="0" err="1" smtClean="0">
                <a:latin typeface="Tahoma" pitchFamily="34" charset="0"/>
                <a:sym typeface="Wingdings" pitchFamily="2" charset="2"/>
              </a:rPr>
              <a:t>capoparto</a:t>
            </a:r>
            <a:r>
              <a:rPr lang="it-IT" sz="2200" dirty="0" smtClean="0">
                <a:latin typeface="Tahoma" pitchFamily="34" charset="0"/>
                <a:sym typeface="Wingdings" pitchFamily="2" charset="2"/>
              </a:rPr>
              <a:t> (prima mestruazione) e dopo la guarigione di eventuali punti di sutura (episiotomia; cesareo)</a:t>
            </a:r>
          </a:p>
          <a:p>
            <a:pPr eaLnBrk="1" hangingPunct="1">
              <a:buClr>
                <a:srgbClr val="00B0F0"/>
              </a:buClr>
              <a:buFont typeface="Wingdings" pitchFamily="2" charset="2"/>
              <a:buChar char=""/>
              <a:defRPr/>
            </a:pPr>
            <a:r>
              <a:rPr lang="it-IT" sz="2200" dirty="0" smtClean="0">
                <a:latin typeface="Tahoma" pitchFamily="34" charset="0"/>
                <a:sym typeface="Wingdings" pitchFamily="2" charset="2"/>
              </a:rPr>
              <a:t>Avvertire la coppia che i primi rapporti potrebbero essere fastidiosi ma:</a:t>
            </a:r>
          </a:p>
          <a:p>
            <a:pPr eaLnBrk="1" hangingPunct="1">
              <a:buClr>
                <a:srgbClr val="00B0F0"/>
              </a:buClr>
              <a:buFont typeface="Wingdings" pitchFamily="2" charset="2"/>
              <a:buChar char=""/>
              <a:defRPr/>
            </a:pPr>
            <a:r>
              <a:rPr lang="it-IT" sz="2200" dirty="0" smtClean="0">
                <a:latin typeface="Tahoma" pitchFamily="34" charset="0"/>
                <a:sym typeface="Wingdings" pitchFamily="2" charset="2"/>
              </a:rPr>
              <a:t>Meglio non aspettare troppo perché altrimenti vagina si atrofizza</a:t>
            </a:r>
          </a:p>
          <a:p>
            <a:pPr eaLnBrk="1" hangingPunct="1">
              <a:buClr>
                <a:srgbClr val="00B0F0"/>
              </a:buClr>
              <a:buFont typeface="Wingdings" pitchFamily="2" charset="2"/>
              <a:buChar char=""/>
              <a:defRPr/>
            </a:pPr>
            <a:r>
              <a:rPr lang="it-IT" sz="2200" dirty="0" smtClean="0">
                <a:latin typeface="Tahoma" pitchFamily="34" charset="0"/>
                <a:sym typeface="Wingdings" pitchFamily="2" charset="2"/>
              </a:rPr>
              <a:t>Soddisfazione sessuale &lt; x stanchezza, sonno insufficiente, ritmi imposti dal bambino; si è concentrati su bisogni </a:t>
            </a:r>
            <a:r>
              <a:rPr lang="it-IT" sz="2200" dirty="0" smtClean="0">
                <a:latin typeface="Tahoma" pitchFamily="34" charset="0"/>
                <a:sym typeface="Wingdings" pitchFamily="2" charset="2"/>
              </a:rPr>
              <a:t>del bambino</a:t>
            </a:r>
            <a:r>
              <a:rPr lang="it-IT" sz="2200" dirty="0" smtClean="0">
                <a:latin typeface="Tahoma" pitchFamily="34" charset="0"/>
                <a:sym typeface="Wingdings" pitchFamily="2" charset="2"/>
              </a:rPr>
              <a:t>, il sex (e i propri bisogni in generale) finisce in secondo piano [problema: bimbo nel lettone]</a:t>
            </a:r>
          </a:p>
          <a:p>
            <a:pPr eaLnBrk="1" hangingPunct="1">
              <a:buClr>
                <a:srgbClr val="00B0F0"/>
              </a:buClr>
              <a:buFont typeface="Wingdings" pitchFamily="2" charset="2"/>
              <a:buChar char=""/>
              <a:defRPr/>
            </a:pPr>
            <a:r>
              <a:rPr lang="it-IT" sz="2200" dirty="0" smtClean="0">
                <a:latin typeface="Tahoma" pitchFamily="34" charset="0"/>
              </a:rPr>
              <a:t>I </a:t>
            </a:r>
            <a:r>
              <a:rPr lang="it-IT" sz="2200" dirty="0" smtClean="0">
                <a:latin typeface="Tahoma" pitchFamily="34" charset="0"/>
              </a:rPr>
              <a:t>padri procacciatori (30% </a:t>
            </a:r>
            <a:r>
              <a:rPr lang="it-IT" sz="2200" dirty="0" smtClean="0">
                <a:latin typeface="Tahoma" pitchFamily="34" charset="0"/>
              </a:rPr>
              <a:t>circa ?) </a:t>
            </a:r>
            <a:r>
              <a:rPr lang="it-IT" sz="2200" dirty="0" smtClean="0">
                <a:latin typeface="Tahoma" pitchFamily="34" charset="0"/>
              </a:rPr>
              <a:t>aumentano il ritmo di lavoro e di conseguenza hanno poco </a:t>
            </a:r>
            <a:r>
              <a:rPr lang="it-IT" sz="2200" dirty="0" smtClean="0">
                <a:latin typeface="Tahoma" pitchFamily="34" charset="0"/>
                <a:sym typeface="Wingdings" pitchFamily="2" charset="2"/>
              </a:rPr>
              <a:t>tempo per la sessualità</a:t>
            </a:r>
          </a:p>
          <a:p>
            <a:pPr eaLnBrk="1" hangingPunct="1">
              <a:buClr>
                <a:srgbClr val="00B0F0"/>
              </a:buClr>
              <a:buFont typeface="Wingdings" pitchFamily="2" charset="2"/>
              <a:buChar char=""/>
              <a:defRPr/>
            </a:pPr>
            <a:r>
              <a:rPr lang="it-IT" sz="2200" dirty="0" smtClean="0">
                <a:latin typeface="Tahoma" pitchFamily="34" charset="0"/>
                <a:sym typeface="Wingdings" pitchFamily="2" charset="2"/>
              </a:rPr>
              <a:t>Allattamento dovrebbe influire negativamente x valori elevati prolattina ma Masters e Johnson trovano il contrario.</a:t>
            </a:r>
          </a:p>
        </p:txBody>
      </p:sp>
      <p:sp>
        <p:nvSpPr>
          <p:cNvPr id="17412" name="Text Box 4"/>
          <p:cNvSpPr txBox="1">
            <a:spLocks noChangeArrowheads="1"/>
          </p:cNvSpPr>
          <p:nvPr/>
        </p:nvSpPr>
        <p:spPr bwMode="auto">
          <a:xfrm>
            <a:off x="7720013" y="276225"/>
            <a:ext cx="184150" cy="366713"/>
          </a:xfrm>
          <a:prstGeom prst="rect">
            <a:avLst/>
          </a:prstGeom>
          <a:noFill/>
          <a:ln w="9525">
            <a:noFill/>
            <a:miter lim="800000"/>
            <a:headEnd/>
            <a:tailEnd/>
          </a:ln>
        </p:spPr>
        <p:txBody>
          <a:bodyPr wrap="none">
            <a:spAutoFit/>
          </a:bodyPr>
          <a:lstStyle/>
          <a:p>
            <a:endParaRPr lang="it-IT"/>
          </a:p>
        </p:txBody>
      </p:sp>
    </p:spTree>
  </p:cSld>
  <p:clrMapOvr>
    <a:masterClrMapping/>
  </p:clrMapOvr>
  <p:transition advClick="0"/>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66800" y="0"/>
            <a:ext cx="7543800" cy="1268413"/>
          </a:xfrm>
        </p:spPr>
        <p:txBody>
          <a:bodyPr/>
          <a:lstStyle/>
          <a:p>
            <a:pPr>
              <a:defRPr/>
            </a:pPr>
            <a:r>
              <a:rPr lang="it-IT" dirty="0" smtClean="0">
                <a:latin typeface="Tahoma" pitchFamily="34" charset="0"/>
                <a:sym typeface="Wingdings" pitchFamily="2" charset="2"/>
              </a:rPr>
              <a:t>NASCITA DEL SECONDO FIGLIO</a:t>
            </a:r>
            <a:endParaRPr lang="it-IT" dirty="0"/>
          </a:p>
        </p:txBody>
      </p:sp>
      <p:sp>
        <p:nvSpPr>
          <p:cNvPr id="3" name="Segnaposto contenuto 2"/>
          <p:cNvSpPr>
            <a:spLocks noGrp="1"/>
          </p:cNvSpPr>
          <p:nvPr>
            <p:ph idx="1"/>
          </p:nvPr>
        </p:nvSpPr>
        <p:spPr>
          <a:xfrm>
            <a:off x="899592" y="1628800"/>
            <a:ext cx="8244408" cy="4467200"/>
          </a:xfrm>
        </p:spPr>
        <p:txBody>
          <a:bodyPr/>
          <a:lstStyle/>
          <a:p>
            <a:pPr marL="0" indent="0" eaLnBrk="1" hangingPunct="1">
              <a:buClr>
                <a:schemeClr val="accent1"/>
              </a:buClr>
              <a:buFont typeface="Wingdings" pitchFamily="2" charset="2"/>
              <a:buNone/>
              <a:defRPr/>
            </a:pPr>
            <a:r>
              <a:rPr lang="it-IT" sz="2800" dirty="0" smtClean="0">
                <a:latin typeface="Tahoma" pitchFamily="34" charset="0"/>
                <a:sym typeface="Wingdings" pitchFamily="2" charset="2"/>
              </a:rPr>
              <a:t>coinvolge in maniera diretta i padri, che devono ora occuparsi attivamente della cura del primo figlio. Questo impone anche a loro stanchezza e sonno insufficiente</a:t>
            </a:r>
          </a:p>
          <a:p>
            <a:pPr eaLnBrk="1" hangingPunct="1">
              <a:buClr>
                <a:schemeClr val="accent1"/>
              </a:buClr>
              <a:buFont typeface="Wingdings" pitchFamily="2" charset="2"/>
              <a:buNone/>
              <a:defRPr/>
            </a:pPr>
            <a:endParaRPr lang="it-IT" sz="2800" dirty="0" smtClean="0">
              <a:latin typeface="Tahoma" pitchFamily="34" charset="0"/>
              <a:sym typeface="Wingdings" pitchFamily="2" charset="2"/>
            </a:endParaRPr>
          </a:p>
          <a:p>
            <a:pPr algn="ctr" eaLnBrk="1" hangingPunct="1">
              <a:buClr>
                <a:schemeClr val="accent1"/>
              </a:buClr>
              <a:buFont typeface="Wingdings" pitchFamily="2" charset="2"/>
              <a:buNone/>
              <a:defRPr/>
            </a:pPr>
            <a:r>
              <a:rPr lang="it-IT" sz="3600" dirty="0" smtClean="0">
                <a:solidFill>
                  <a:schemeClr val="tx2"/>
                </a:solidFill>
                <a:latin typeface="Tahoma" pitchFamily="34" charset="0"/>
                <a:sym typeface="Wingdings" pitchFamily="2" charset="2"/>
              </a:rPr>
              <a:t>F</a:t>
            </a:r>
            <a:r>
              <a:rPr lang="it-IT" sz="3600" dirty="0" smtClean="0">
                <a:solidFill>
                  <a:schemeClr val="tx2"/>
                </a:solidFill>
                <a:latin typeface="Tahoma" pitchFamily="34" charset="0"/>
              </a:rPr>
              <a:t>AMIGLIA ALLUNGATA CON F</a:t>
            </a:r>
            <a:r>
              <a:rPr lang="it-IT" sz="3600" dirty="0" smtClean="0">
                <a:solidFill>
                  <a:schemeClr val="tx2"/>
                </a:solidFill>
                <a:latin typeface="Tahoma" pitchFamily="34" charset="0"/>
                <a:sym typeface="Wingdings" pitchFamily="2" charset="2"/>
              </a:rPr>
              <a:t>IGLI GIOVANI/ADULTI</a:t>
            </a:r>
          </a:p>
          <a:p>
            <a:pPr marL="0" indent="0" eaLnBrk="1" hangingPunct="1">
              <a:buClr>
                <a:schemeClr val="accent1"/>
              </a:buClr>
              <a:buFont typeface="Wingdings" pitchFamily="2" charset="2"/>
              <a:buNone/>
              <a:defRPr/>
            </a:pPr>
            <a:r>
              <a:rPr lang="it-IT" sz="2800" dirty="0" smtClean="0">
                <a:latin typeface="Tahoma" pitchFamily="34" charset="0"/>
              </a:rPr>
              <a:t>c’è timore e vergogna a ricavarsi degli spazi per la propria sessualità</a:t>
            </a:r>
          </a:p>
          <a:p>
            <a:pPr>
              <a:defRPr/>
            </a:pPr>
            <a:endParaRPr lang="it-IT" dirty="0"/>
          </a:p>
        </p:txBody>
      </p:sp>
    </p:spTree>
  </p:cSld>
  <p:clrMapOvr>
    <a:masterClrMapping/>
  </p:clrMapOvr>
  <p:transition advClick="0"/>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a:xfrm>
            <a:off x="0" y="0"/>
            <a:ext cx="9144000" cy="765175"/>
          </a:xfrm>
        </p:spPr>
        <p:txBody>
          <a:bodyPr/>
          <a:lstStyle/>
          <a:p>
            <a:pPr algn="ctr" eaLnBrk="1" hangingPunct="1">
              <a:defRPr/>
            </a:pPr>
            <a:r>
              <a:rPr lang="it-IT" sz="4000" dirty="0" smtClean="0">
                <a:latin typeface="Tahoma" pitchFamily="34" charset="0"/>
              </a:rPr>
              <a:t>NIDO VUOTO</a:t>
            </a:r>
          </a:p>
        </p:txBody>
      </p:sp>
      <p:sp>
        <p:nvSpPr>
          <p:cNvPr id="129027" name="Rectangle 3"/>
          <p:cNvSpPr>
            <a:spLocks noGrp="1" noChangeArrowheads="1"/>
          </p:cNvSpPr>
          <p:nvPr>
            <p:ph type="body" idx="1"/>
          </p:nvPr>
        </p:nvSpPr>
        <p:spPr>
          <a:xfrm>
            <a:off x="611188" y="1196975"/>
            <a:ext cx="8532812" cy="4968875"/>
          </a:xfrm>
        </p:spPr>
        <p:txBody>
          <a:bodyPr/>
          <a:lstStyle/>
          <a:p>
            <a:pPr marL="263525" indent="-263525" eaLnBrk="1" hangingPunct="1">
              <a:buClr>
                <a:srgbClr val="00B0F0"/>
              </a:buClr>
              <a:defRPr/>
            </a:pPr>
            <a:r>
              <a:rPr lang="it-IT" sz="2400" dirty="0" smtClean="0">
                <a:latin typeface="Tahoma" pitchFamily="34" charset="0"/>
              </a:rPr>
              <a:t>Quando i figli se ne vanno di casa può essere il momento migliore per rinegoziare la propria relazione di coppia. C’è più libertà, meno preoccupazioni economiche. C’è la libertà di essere se stessi: non si deve più fare da modelli: si riscoprono i sentimenti più veri. </a:t>
            </a:r>
          </a:p>
          <a:p>
            <a:pPr marL="263525" indent="-263525" eaLnBrk="1" hangingPunct="1">
              <a:buClr>
                <a:srgbClr val="00B0F0"/>
              </a:buClr>
              <a:defRPr/>
            </a:pPr>
            <a:r>
              <a:rPr lang="it-IT" sz="2400" dirty="0" smtClean="0">
                <a:latin typeface="Tahoma" pitchFamily="34" charset="0"/>
              </a:rPr>
              <a:t>Possono però anche emergere difficoltà relazionali: ci si ritrova faccia a faccia senza un posto in cui fuggire</a:t>
            </a:r>
          </a:p>
          <a:p>
            <a:pPr marL="263525" indent="-263525" eaLnBrk="1" hangingPunct="1">
              <a:buClr>
                <a:srgbClr val="00B0F0"/>
              </a:buClr>
              <a:defRPr/>
            </a:pPr>
            <a:r>
              <a:rPr lang="it-IT" sz="2400" dirty="0" smtClean="0">
                <a:latin typeface="Tahoma" pitchFamily="34" charset="0"/>
              </a:rPr>
              <a:t>La menopausa e i primi acciacchi fisici possono intaccare la funzione sessuale</a:t>
            </a:r>
          </a:p>
          <a:p>
            <a:pPr marL="263525" indent="-263525" eaLnBrk="1" hangingPunct="1">
              <a:buClr>
                <a:srgbClr val="00B0F0"/>
              </a:buClr>
              <a:defRPr/>
            </a:pPr>
            <a:r>
              <a:rPr lang="it-IT" sz="2400" dirty="0" smtClean="0">
                <a:latin typeface="Tahoma" pitchFamily="34" charset="0"/>
              </a:rPr>
              <a:t>Una consulenza o una terapia sessuale in questa fase del ciclo di vita è molto efficace, anche in presenza di patologie organiche</a:t>
            </a:r>
          </a:p>
        </p:txBody>
      </p:sp>
      <p:sp>
        <p:nvSpPr>
          <p:cNvPr id="19460" name="Text Box 4"/>
          <p:cNvSpPr txBox="1">
            <a:spLocks noChangeArrowheads="1"/>
          </p:cNvSpPr>
          <p:nvPr/>
        </p:nvSpPr>
        <p:spPr bwMode="auto">
          <a:xfrm>
            <a:off x="7720013" y="276225"/>
            <a:ext cx="184150" cy="366713"/>
          </a:xfrm>
          <a:prstGeom prst="rect">
            <a:avLst/>
          </a:prstGeom>
          <a:noFill/>
          <a:ln w="9525">
            <a:noFill/>
            <a:miter lim="800000"/>
            <a:headEnd/>
            <a:tailEnd/>
          </a:ln>
        </p:spPr>
        <p:txBody>
          <a:bodyPr wrap="none">
            <a:spAutoFit/>
          </a:bodyPr>
          <a:lstStyle/>
          <a:p>
            <a:endParaRPr lang="it-IT"/>
          </a:p>
        </p:txBody>
      </p:sp>
    </p:spTree>
  </p:cSld>
  <p:clrMapOvr>
    <a:masterClrMapping/>
  </p:clrMapOvr>
  <p:transition advClick="0"/>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9490" name="Rectangle 2"/>
          <p:cNvSpPr>
            <a:spLocks noGrp="1" noChangeArrowheads="1"/>
          </p:cNvSpPr>
          <p:nvPr>
            <p:ph type="body" idx="1"/>
          </p:nvPr>
        </p:nvSpPr>
        <p:spPr>
          <a:xfrm>
            <a:off x="395288" y="260350"/>
            <a:ext cx="8748712" cy="5835650"/>
          </a:xfrm>
        </p:spPr>
        <p:txBody>
          <a:bodyPr/>
          <a:lstStyle/>
          <a:p>
            <a:pPr algn="ctr" eaLnBrk="1" hangingPunct="1">
              <a:buFont typeface="Wingdings" pitchFamily="2" charset="2"/>
              <a:buNone/>
              <a:defRPr/>
            </a:pPr>
            <a:r>
              <a:rPr lang="it-IT" sz="3600" dirty="0" smtClean="0">
                <a:solidFill>
                  <a:schemeClr val="tx2"/>
                </a:solidFill>
                <a:latin typeface="Tahoma" pitchFamily="34" charset="0"/>
              </a:rPr>
              <a:t>	</a:t>
            </a:r>
            <a:r>
              <a:rPr lang="it-IT" sz="4000" dirty="0" smtClean="0">
                <a:solidFill>
                  <a:schemeClr val="tx2"/>
                </a:solidFill>
                <a:latin typeface="Tahoma" pitchFamily="34" charset="0"/>
              </a:rPr>
              <a:t>MENOPAUSA</a:t>
            </a:r>
          </a:p>
          <a:p>
            <a:pPr eaLnBrk="1" hangingPunct="1">
              <a:buFont typeface="Wingdings" pitchFamily="2" charset="2"/>
              <a:buNone/>
              <a:defRPr/>
            </a:pPr>
            <a:r>
              <a:rPr lang="it-IT" dirty="0" smtClean="0">
                <a:latin typeface="Tahoma" pitchFamily="34" charset="0"/>
              </a:rPr>
              <a:t>	</a:t>
            </a:r>
            <a:r>
              <a:rPr lang="it-IT" u="sng" dirty="0" smtClean="0">
                <a:effectLst/>
                <a:latin typeface="Tahoma" pitchFamily="34" charset="0"/>
              </a:rPr>
              <a:t>Menopausa</a:t>
            </a:r>
            <a:r>
              <a:rPr lang="it-IT" dirty="0" smtClean="0">
                <a:effectLst/>
                <a:latin typeface="Tahoma" pitchFamily="34" charset="0"/>
              </a:rPr>
              <a:t> = cessazione definitiva delle mestruazioni </a:t>
            </a:r>
          </a:p>
          <a:p>
            <a:pPr indent="22225" eaLnBrk="1" hangingPunct="1">
              <a:buFont typeface="Wingdings" pitchFamily="2" charset="2"/>
              <a:buNone/>
              <a:defRPr/>
            </a:pPr>
            <a:r>
              <a:rPr lang="it-IT" u="sng" dirty="0" smtClean="0">
                <a:effectLst/>
                <a:latin typeface="Tahoma" pitchFamily="34" charset="0"/>
              </a:rPr>
              <a:t>Climaterio</a:t>
            </a:r>
            <a:r>
              <a:rPr lang="it-IT" dirty="0" smtClean="0">
                <a:effectLst/>
                <a:latin typeface="Tahoma" pitchFamily="34" charset="0"/>
              </a:rPr>
              <a:t> = periodo che precede e segue la menopausa (circa 6 anni prima e dopo)	</a:t>
            </a:r>
          </a:p>
          <a:p>
            <a:pPr eaLnBrk="1" hangingPunct="1">
              <a:buFont typeface="Wingdings" pitchFamily="2" charset="2"/>
              <a:buNone/>
              <a:defRPr/>
            </a:pPr>
            <a:endParaRPr lang="it-IT" dirty="0" smtClean="0">
              <a:effectLst/>
              <a:latin typeface="Tahoma" pitchFamily="34" charset="0"/>
            </a:endParaRPr>
          </a:p>
          <a:p>
            <a:pPr eaLnBrk="1" hangingPunct="1">
              <a:spcAft>
                <a:spcPct val="10000"/>
              </a:spcAft>
              <a:buFont typeface="Wingdings" pitchFamily="2" charset="2"/>
              <a:buNone/>
              <a:defRPr/>
            </a:pPr>
            <a:r>
              <a:rPr lang="it-IT" dirty="0" smtClean="0">
                <a:effectLst/>
                <a:latin typeface="Tahoma" pitchFamily="34" charset="0"/>
              </a:rPr>
              <a:t>	Età media di comparsa: 50 anni circa </a:t>
            </a:r>
          </a:p>
          <a:p>
            <a:pPr eaLnBrk="1" hangingPunct="1">
              <a:spcAft>
                <a:spcPct val="10000"/>
              </a:spcAft>
              <a:buFont typeface="Wingdings" pitchFamily="2" charset="2"/>
              <a:buNone/>
              <a:defRPr/>
            </a:pPr>
            <a:r>
              <a:rPr lang="it-IT" dirty="0" smtClean="0">
                <a:effectLst/>
                <a:latin typeface="Tahoma" pitchFamily="34" charset="0"/>
              </a:rPr>
              <a:t>	(in Italia si verifica mediamente a 49 anni e negli Stati Uniti a 51 anni) </a:t>
            </a:r>
          </a:p>
          <a:p>
            <a:pPr eaLnBrk="1" hangingPunct="1">
              <a:spcAft>
                <a:spcPct val="10000"/>
              </a:spcAft>
              <a:buFont typeface="Wingdings" pitchFamily="2" charset="2"/>
              <a:buNone/>
              <a:defRPr/>
            </a:pPr>
            <a:r>
              <a:rPr lang="it-IT" dirty="0" smtClean="0">
                <a:effectLst/>
                <a:latin typeface="Tahoma" pitchFamily="34" charset="0"/>
              </a:rPr>
              <a:t>	Intervallo di normalità: tra i 45 ed i 53 anni</a:t>
            </a:r>
          </a:p>
          <a:p>
            <a:pPr eaLnBrk="1" hangingPunct="1">
              <a:spcAft>
                <a:spcPct val="10000"/>
              </a:spcAft>
              <a:defRPr/>
            </a:pPr>
            <a:r>
              <a:rPr lang="it-IT" dirty="0" smtClean="0">
                <a:effectLst/>
                <a:latin typeface="Tahoma" pitchFamily="34" charset="0"/>
              </a:rPr>
              <a:t>Menopausa </a:t>
            </a:r>
            <a:r>
              <a:rPr lang="it-IT" u="sng" dirty="0" smtClean="0">
                <a:effectLst/>
                <a:latin typeface="Tahoma" pitchFamily="34" charset="0"/>
              </a:rPr>
              <a:t>prematura</a:t>
            </a:r>
            <a:r>
              <a:rPr lang="it-IT" dirty="0" smtClean="0">
                <a:effectLst/>
                <a:latin typeface="Tahoma" pitchFamily="34" charset="0"/>
              </a:rPr>
              <a:t>: tra i 40 ed i 45 anni</a:t>
            </a:r>
          </a:p>
          <a:p>
            <a:pPr eaLnBrk="1" hangingPunct="1">
              <a:spcAft>
                <a:spcPct val="10000"/>
              </a:spcAft>
              <a:defRPr/>
            </a:pPr>
            <a:r>
              <a:rPr lang="it-IT" dirty="0" smtClean="0">
                <a:effectLst/>
                <a:latin typeface="Tahoma" pitchFamily="34" charset="0"/>
              </a:rPr>
              <a:t>Menopausa </a:t>
            </a:r>
            <a:r>
              <a:rPr lang="it-IT" u="sng" dirty="0" smtClean="0">
                <a:effectLst/>
                <a:latin typeface="Tahoma" pitchFamily="34" charset="0"/>
              </a:rPr>
              <a:t>precoce</a:t>
            </a:r>
            <a:r>
              <a:rPr lang="it-IT" dirty="0" smtClean="0">
                <a:effectLst/>
                <a:latin typeface="Tahoma" pitchFamily="34" charset="0"/>
              </a:rPr>
              <a:t>: prima dei 40 anni</a:t>
            </a:r>
          </a:p>
          <a:p>
            <a:pPr eaLnBrk="1" hangingPunct="1">
              <a:spcAft>
                <a:spcPct val="10000"/>
              </a:spcAft>
              <a:defRPr/>
            </a:pPr>
            <a:r>
              <a:rPr lang="it-IT" dirty="0" smtClean="0">
                <a:effectLst/>
                <a:latin typeface="Tahoma" pitchFamily="34" charset="0"/>
              </a:rPr>
              <a:t>Menopausa </a:t>
            </a:r>
            <a:r>
              <a:rPr lang="it-IT" u="sng" dirty="0" smtClean="0">
                <a:effectLst/>
                <a:latin typeface="Tahoma" pitchFamily="34" charset="0"/>
              </a:rPr>
              <a:t>tardiva:</a:t>
            </a:r>
            <a:r>
              <a:rPr lang="it-IT" dirty="0" smtClean="0">
                <a:effectLst/>
                <a:latin typeface="Tahoma" pitchFamily="34" charset="0"/>
              </a:rPr>
              <a:t> dopo i 53 anni</a:t>
            </a:r>
            <a:r>
              <a:rPr lang="it-IT" dirty="0" smtClean="0">
                <a:latin typeface="Tahoma" pitchFamily="34" charset="0"/>
              </a:rPr>
              <a:t> </a:t>
            </a:r>
          </a:p>
        </p:txBody>
      </p:sp>
    </p:spTree>
  </p:cSld>
  <p:clrMapOvr>
    <a:masterClrMapping/>
  </p:clrMapOvr>
  <p:transition advClick="0"/>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610" name="Rectangle 2"/>
          <p:cNvSpPr>
            <a:spLocks noGrp="1" noChangeArrowheads="1"/>
          </p:cNvSpPr>
          <p:nvPr>
            <p:ph type="title"/>
          </p:nvPr>
        </p:nvSpPr>
        <p:spPr>
          <a:xfrm>
            <a:off x="0" y="0"/>
            <a:ext cx="8964613" cy="1268413"/>
          </a:xfrm>
        </p:spPr>
        <p:txBody>
          <a:bodyPr/>
          <a:lstStyle/>
          <a:p>
            <a:pPr algn="ctr" eaLnBrk="1" hangingPunct="1">
              <a:defRPr/>
            </a:pPr>
            <a:r>
              <a:rPr lang="it-IT" dirty="0" smtClean="0">
                <a:latin typeface="Tahoma" pitchFamily="34" charset="0"/>
              </a:rPr>
              <a:t>Fattori che influiscono sull’età di comparsa</a:t>
            </a:r>
          </a:p>
        </p:txBody>
      </p:sp>
      <p:sp>
        <p:nvSpPr>
          <p:cNvPr id="324611" name="Rectangle 3"/>
          <p:cNvSpPr>
            <a:spLocks noGrp="1" noChangeArrowheads="1"/>
          </p:cNvSpPr>
          <p:nvPr>
            <p:ph type="body" idx="1"/>
          </p:nvPr>
        </p:nvSpPr>
        <p:spPr>
          <a:xfrm>
            <a:off x="539750" y="1196975"/>
            <a:ext cx="8604250" cy="4899025"/>
          </a:xfrm>
        </p:spPr>
        <p:txBody>
          <a:bodyPr/>
          <a:lstStyle/>
          <a:p>
            <a:pPr eaLnBrk="1" hangingPunct="1">
              <a:buFont typeface="Wingdings" pitchFamily="2" charset="2"/>
              <a:buNone/>
              <a:defRPr/>
            </a:pPr>
            <a:endParaRPr lang="it-IT" dirty="0" smtClean="0">
              <a:latin typeface="Tahoma" pitchFamily="34" charset="0"/>
            </a:endParaRPr>
          </a:p>
          <a:p>
            <a:pPr eaLnBrk="1" hangingPunct="1">
              <a:spcAft>
                <a:spcPct val="10000"/>
              </a:spcAft>
              <a:defRPr/>
            </a:pPr>
            <a:r>
              <a:rPr lang="it-IT" sz="2800" dirty="0" smtClean="0">
                <a:latin typeface="Tahoma" pitchFamily="34" charset="0"/>
              </a:rPr>
              <a:t>razza (nelle donne giapponesi compare più tardivamente)</a:t>
            </a:r>
          </a:p>
          <a:p>
            <a:pPr eaLnBrk="1" hangingPunct="1">
              <a:spcAft>
                <a:spcPct val="10000"/>
              </a:spcAft>
              <a:defRPr/>
            </a:pPr>
            <a:r>
              <a:rPr lang="it-IT" sz="2800" dirty="0" smtClean="0">
                <a:latin typeface="Tahoma" pitchFamily="34" charset="0"/>
              </a:rPr>
              <a:t>peso corporeo (nelle donne molto magre è anticipata)</a:t>
            </a:r>
          </a:p>
          <a:p>
            <a:pPr eaLnBrk="1" hangingPunct="1">
              <a:spcAft>
                <a:spcPct val="10000"/>
              </a:spcAft>
              <a:defRPr/>
            </a:pPr>
            <a:r>
              <a:rPr lang="it-IT" sz="2800" dirty="0" smtClean="0">
                <a:latin typeface="Tahoma" pitchFamily="34" charset="0"/>
              </a:rPr>
              <a:t>abitudini di vita (nelle fumatrici è più precoce)</a:t>
            </a:r>
          </a:p>
          <a:p>
            <a:pPr eaLnBrk="1" hangingPunct="1">
              <a:spcAft>
                <a:spcPct val="10000"/>
              </a:spcAft>
              <a:defRPr/>
            </a:pPr>
            <a:r>
              <a:rPr lang="it-IT" sz="2800" dirty="0" smtClean="0">
                <a:latin typeface="Tahoma" pitchFamily="34" charset="0"/>
              </a:rPr>
              <a:t>fattori ereditari (sembra si verifichi alla stessa età in cui si è verificata nella propria madre)</a:t>
            </a:r>
          </a:p>
          <a:p>
            <a:pPr eaLnBrk="1" hangingPunct="1">
              <a:buFont typeface="Wingdings" pitchFamily="2" charset="2"/>
              <a:buNone/>
              <a:defRPr/>
            </a:pPr>
            <a:endParaRPr lang="it-IT" sz="2800" dirty="0" smtClean="0"/>
          </a:p>
        </p:txBody>
      </p:sp>
    </p:spTree>
  </p:cSld>
  <p:clrMapOvr>
    <a:masterClrMapping/>
  </p:clrMapOvr>
  <p:transition advClick="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a:xfrm>
            <a:off x="914400" y="0"/>
            <a:ext cx="8229600" cy="692150"/>
          </a:xfrm>
        </p:spPr>
        <p:txBody>
          <a:bodyPr/>
          <a:lstStyle/>
          <a:p>
            <a:pPr algn="ctr" eaLnBrk="1" hangingPunct="1">
              <a:defRPr/>
            </a:pPr>
            <a:r>
              <a:rPr lang="it-IT" sz="4400" dirty="0" smtClean="0">
                <a:latin typeface="Tahoma" pitchFamily="34" charset="0"/>
              </a:rPr>
              <a:t>CICLO </a:t>
            </a:r>
            <a:r>
              <a:rPr lang="it-IT" sz="4400" dirty="0" err="1" smtClean="0">
                <a:latin typeface="Tahoma" pitchFamily="34" charset="0"/>
              </a:rPr>
              <a:t>DI</a:t>
            </a:r>
            <a:r>
              <a:rPr lang="it-IT" sz="4400" dirty="0" smtClean="0">
                <a:latin typeface="Tahoma" pitchFamily="34" charset="0"/>
              </a:rPr>
              <a:t> VITA</a:t>
            </a:r>
          </a:p>
        </p:txBody>
      </p:sp>
      <p:sp>
        <p:nvSpPr>
          <p:cNvPr id="121859" name="Rectangle 3"/>
          <p:cNvSpPr>
            <a:spLocks noGrp="1" noChangeArrowheads="1"/>
          </p:cNvSpPr>
          <p:nvPr>
            <p:ph type="body" idx="1"/>
          </p:nvPr>
        </p:nvSpPr>
        <p:spPr>
          <a:xfrm>
            <a:off x="539750" y="692150"/>
            <a:ext cx="8604250" cy="5329238"/>
          </a:xfrm>
        </p:spPr>
        <p:txBody>
          <a:bodyPr/>
          <a:lstStyle/>
          <a:p>
            <a:pPr eaLnBrk="1" hangingPunct="1">
              <a:defRPr/>
            </a:pPr>
            <a:r>
              <a:rPr lang="it-IT" sz="2400" dirty="0" smtClean="0">
                <a:latin typeface="Tahoma" pitchFamily="34" charset="0"/>
              </a:rPr>
              <a:t>(infanzia)</a:t>
            </a:r>
          </a:p>
          <a:p>
            <a:pPr eaLnBrk="1" hangingPunct="1">
              <a:defRPr/>
            </a:pPr>
            <a:r>
              <a:rPr lang="it-IT" sz="2400" dirty="0" smtClean="0">
                <a:latin typeface="Tahoma" pitchFamily="34" charset="0"/>
              </a:rPr>
              <a:t>pubertà/adolescenza</a:t>
            </a:r>
          </a:p>
          <a:p>
            <a:pPr eaLnBrk="1" hangingPunct="1">
              <a:defRPr/>
            </a:pPr>
            <a:r>
              <a:rPr lang="it-IT" sz="2400" dirty="0" smtClean="0">
                <a:latin typeface="Tahoma" pitchFamily="34" charset="0"/>
              </a:rPr>
              <a:t>(fidanzamento)</a:t>
            </a:r>
          </a:p>
          <a:p>
            <a:pPr eaLnBrk="1" hangingPunct="1">
              <a:defRPr/>
            </a:pPr>
            <a:r>
              <a:rPr lang="it-IT" sz="2400" dirty="0" smtClean="0">
                <a:latin typeface="Tahoma" pitchFamily="34" charset="0"/>
              </a:rPr>
              <a:t>matrimonio/convivenza</a:t>
            </a:r>
          </a:p>
          <a:p>
            <a:pPr eaLnBrk="1" hangingPunct="1">
              <a:defRPr/>
            </a:pPr>
            <a:r>
              <a:rPr lang="it-IT" sz="2400" dirty="0" smtClean="0">
                <a:latin typeface="Tahoma" pitchFamily="34" charset="0"/>
              </a:rPr>
              <a:t>gravidanza</a:t>
            </a:r>
          </a:p>
          <a:p>
            <a:pPr eaLnBrk="1" hangingPunct="1">
              <a:defRPr/>
            </a:pPr>
            <a:r>
              <a:rPr lang="it-IT" sz="2400" dirty="0" smtClean="0">
                <a:latin typeface="Tahoma" pitchFamily="34" charset="0"/>
              </a:rPr>
              <a:t>nascita primo figlio</a:t>
            </a:r>
          </a:p>
          <a:p>
            <a:pPr eaLnBrk="1" hangingPunct="1">
              <a:defRPr/>
            </a:pPr>
            <a:r>
              <a:rPr lang="it-IT" sz="2400" dirty="0" smtClean="0">
                <a:latin typeface="Tahoma" pitchFamily="34" charset="0"/>
              </a:rPr>
              <a:t>(figli in età prescolare)</a:t>
            </a:r>
          </a:p>
          <a:p>
            <a:pPr eaLnBrk="1" hangingPunct="1">
              <a:defRPr/>
            </a:pPr>
            <a:r>
              <a:rPr lang="it-IT" sz="2400" dirty="0" smtClean="0">
                <a:latin typeface="Tahoma" pitchFamily="34" charset="0"/>
              </a:rPr>
              <a:t>(figli in età scolare)</a:t>
            </a:r>
          </a:p>
          <a:p>
            <a:pPr eaLnBrk="1" hangingPunct="1">
              <a:defRPr/>
            </a:pPr>
            <a:r>
              <a:rPr lang="it-IT" sz="2400" dirty="0" smtClean="0">
                <a:latin typeface="Tahoma" pitchFamily="34" charset="0"/>
              </a:rPr>
              <a:t>(figli adolescenti)</a:t>
            </a:r>
          </a:p>
          <a:p>
            <a:pPr eaLnBrk="1" hangingPunct="1">
              <a:defRPr/>
            </a:pPr>
            <a:r>
              <a:rPr lang="it-IT" sz="2400" dirty="0" smtClean="0">
                <a:latin typeface="Tahoma" pitchFamily="34" charset="0"/>
              </a:rPr>
              <a:t>figli giovani adulti</a:t>
            </a:r>
          </a:p>
          <a:p>
            <a:pPr eaLnBrk="1" hangingPunct="1">
              <a:defRPr/>
            </a:pPr>
            <a:r>
              <a:rPr lang="it-IT" sz="2400" dirty="0" smtClean="0">
                <a:latin typeface="Tahoma" pitchFamily="34" charset="0"/>
              </a:rPr>
              <a:t>nido vuoto</a:t>
            </a:r>
          </a:p>
          <a:p>
            <a:pPr eaLnBrk="1" hangingPunct="1">
              <a:defRPr/>
            </a:pPr>
            <a:r>
              <a:rPr lang="it-IT" sz="2400" dirty="0" smtClean="0">
                <a:latin typeface="Tahoma" pitchFamily="34" charset="0"/>
              </a:rPr>
              <a:t>(cura dei genitori anziani)</a:t>
            </a:r>
          </a:p>
          <a:p>
            <a:pPr eaLnBrk="1" hangingPunct="1">
              <a:buFont typeface="Wingdings" pitchFamily="2" charset="2"/>
              <a:buNone/>
              <a:defRPr/>
            </a:pPr>
            <a:r>
              <a:rPr lang="it-IT" sz="2400" dirty="0" smtClean="0">
                <a:latin typeface="Tahoma" pitchFamily="34" charset="0"/>
              </a:rPr>
              <a:t>Menopausa/andropausa???</a:t>
            </a:r>
          </a:p>
          <a:p>
            <a:pPr eaLnBrk="1" hangingPunct="1">
              <a:buFont typeface="Wingdings" pitchFamily="2" charset="2"/>
              <a:buNone/>
              <a:defRPr/>
            </a:pPr>
            <a:r>
              <a:rPr lang="it-IT" sz="2400" dirty="0" smtClean="0">
                <a:latin typeface="Tahoma" pitchFamily="34" charset="0"/>
              </a:rPr>
              <a:t>Terza età e oltre</a:t>
            </a:r>
          </a:p>
        </p:txBody>
      </p:sp>
      <p:sp>
        <p:nvSpPr>
          <p:cNvPr id="4100" name="Text Box 4"/>
          <p:cNvSpPr txBox="1">
            <a:spLocks noChangeArrowheads="1"/>
          </p:cNvSpPr>
          <p:nvPr/>
        </p:nvSpPr>
        <p:spPr bwMode="auto">
          <a:xfrm>
            <a:off x="7720013" y="276225"/>
            <a:ext cx="184150" cy="366713"/>
          </a:xfrm>
          <a:prstGeom prst="rect">
            <a:avLst/>
          </a:prstGeom>
          <a:noFill/>
          <a:ln w="9525">
            <a:noFill/>
            <a:miter lim="800000"/>
            <a:headEnd/>
            <a:tailEnd/>
          </a:ln>
        </p:spPr>
        <p:txBody>
          <a:bodyPr wrap="none">
            <a:spAutoFit/>
          </a:bodyPr>
          <a:lstStyle/>
          <a:p>
            <a:endParaRPr lang="it-IT"/>
          </a:p>
        </p:txBody>
      </p:sp>
    </p:spTree>
  </p:cSld>
  <p:clrMapOvr>
    <a:masterClrMapping/>
  </p:clrMapOvr>
  <p:transition advClick="0"/>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514" name="Rectangle 2"/>
          <p:cNvSpPr>
            <a:spLocks noGrp="1" noChangeArrowheads="1"/>
          </p:cNvSpPr>
          <p:nvPr>
            <p:ph type="title"/>
          </p:nvPr>
        </p:nvSpPr>
        <p:spPr>
          <a:xfrm>
            <a:off x="1066800" y="0"/>
            <a:ext cx="7543800" cy="692150"/>
          </a:xfrm>
        </p:spPr>
        <p:txBody>
          <a:bodyPr/>
          <a:lstStyle/>
          <a:p>
            <a:pPr algn="ctr" eaLnBrk="1" hangingPunct="1">
              <a:defRPr/>
            </a:pPr>
            <a:r>
              <a:rPr lang="it-IT" sz="4000" smtClean="0">
                <a:latin typeface="Tahoma" pitchFamily="34" charset="0"/>
              </a:rPr>
              <a:t>Sindrome climaterica</a:t>
            </a:r>
          </a:p>
        </p:txBody>
      </p:sp>
      <p:graphicFrame>
        <p:nvGraphicFramePr>
          <p:cNvPr id="320584" name="Group 72"/>
          <p:cNvGraphicFramePr>
            <a:graphicFrameLocks noGrp="1"/>
          </p:cNvGraphicFramePr>
          <p:nvPr>
            <p:ph sz="half" idx="2"/>
          </p:nvPr>
        </p:nvGraphicFramePr>
        <p:xfrm>
          <a:off x="900113" y="981075"/>
          <a:ext cx="8243887" cy="5688631"/>
        </p:xfrm>
        <a:graphic>
          <a:graphicData uri="http://schemas.openxmlformats.org/drawingml/2006/table">
            <a:tbl>
              <a:tblPr/>
              <a:tblGrid>
                <a:gridCol w="2460625"/>
                <a:gridCol w="2890837"/>
                <a:gridCol w="2892425"/>
              </a:tblGrid>
              <a:tr h="1236659">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it-IT" sz="2400" b="1" i="0" u="sng" strike="noStrike" cap="none" normalizeH="0" baseline="0" dirty="0" smtClean="0">
                          <a:ln>
                            <a:noFill/>
                          </a:ln>
                          <a:solidFill>
                            <a:schemeClr val="tx1"/>
                          </a:solidFill>
                          <a:effectLst>
                            <a:outerShdw blurRad="38100" dist="38100" dir="2700000" algn="tl">
                              <a:srgbClr val="000000"/>
                            </a:outerShdw>
                          </a:effectLst>
                          <a:latin typeface="Tahoma" pitchFamily="34" charset="0"/>
                        </a:rPr>
                        <a:t>Sintomi vasomotori</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it-IT" sz="2400" b="1" i="0" u="sng" strike="noStrike" cap="none" normalizeH="0" baseline="0" dirty="0" smtClean="0">
                          <a:ln>
                            <a:noFill/>
                          </a:ln>
                          <a:solidFill>
                            <a:schemeClr val="tx1"/>
                          </a:solidFill>
                          <a:effectLst>
                            <a:outerShdw blurRad="38100" dist="38100" dir="2700000" algn="tl">
                              <a:srgbClr val="000000"/>
                            </a:outerShdw>
                          </a:effectLst>
                          <a:latin typeface="Tahoma" pitchFamily="34" charset="0"/>
                        </a:rPr>
                        <a:t>Sintomi neurovegetativi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it-IT" sz="2400" b="1" i="0" u="sng" strike="noStrike" cap="none" normalizeH="0" baseline="0" smtClean="0">
                          <a:ln>
                            <a:noFill/>
                          </a:ln>
                          <a:solidFill>
                            <a:schemeClr val="tx1"/>
                          </a:solidFill>
                          <a:effectLst>
                            <a:outerShdw blurRad="38100" dist="38100" dir="2700000" algn="tl">
                              <a:srgbClr val="000000"/>
                            </a:outerShdw>
                          </a:effectLst>
                          <a:latin typeface="Tahoma" pitchFamily="34" charset="0"/>
                        </a:rPr>
                        <a:t>Disturbi del tratto urogenitale</a:t>
                      </a:r>
                      <a:r>
                        <a:rPr kumimoji="0" lang="it-IT"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endParaRPr kumimoji="0" lang="it-IT" sz="22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5614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it-IT"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vampe di calore</a:t>
                      </a:r>
                      <a:endParaRPr kumimoji="0" lang="it-IT" sz="22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it-IT" sz="2400" b="1" i="0"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ansia</a:t>
                      </a:r>
                      <a:endParaRPr kumimoji="0" lang="it-IT" sz="2200" b="1"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it-IT"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bruciore</a:t>
                      </a:r>
                      <a:endParaRPr kumimoji="0" lang="it-IT" sz="22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756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it-IT"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sudorazioni</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it-IT"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irritabilità</a:t>
                      </a:r>
                      <a:endParaRPr kumimoji="0" lang="it-IT" sz="22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it-IT"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prurito</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94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it-IT"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palpitazioni</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it-IT" sz="22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it-IT"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insonnia</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it-IT" sz="22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it-IT"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secchezza vulvo-vaginale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756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it-IT" sz="22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it-IT"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astenia </a:t>
                      </a:r>
                      <a:endParaRPr kumimoji="0" lang="it-IT" sz="22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it-IT"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vaginiti ricorrenti</a:t>
                      </a:r>
                      <a:endParaRPr kumimoji="0" lang="it-IT" sz="22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94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it-IT" sz="22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it-IT"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depressione</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it-IT" sz="22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it-IT"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dolore durante i rapporti sessuali</a:t>
                      </a:r>
                      <a:endParaRPr kumimoji="0" lang="it-IT" sz="22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5614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it-IT" sz="22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it-IT" sz="22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it-IT" sz="2400" b="1" i="0"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incontinenza urinaria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advClick="0"/>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8" name="Rectangle 2"/>
          <p:cNvSpPr>
            <a:spLocks noGrp="1" noChangeArrowheads="1"/>
          </p:cNvSpPr>
          <p:nvPr>
            <p:ph type="title"/>
          </p:nvPr>
        </p:nvSpPr>
        <p:spPr>
          <a:xfrm>
            <a:off x="685800" y="476672"/>
            <a:ext cx="7772400" cy="1080119"/>
          </a:xfrm>
        </p:spPr>
        <p:txBody>
          <a:bodyPr/>
          <a:lstStyle/>
          <a:p>
            <a:pPr algn="ctr" eaLnBrk="1" hangingPunct="1">
              <a:defRPr/>
            </a:pPr>
            <a:r>
              <a:rPr lang="it-IT" dirty="0" smtClean="0">
                <a:latin typeface="Tahoma" pitchFamily="34" charset="0"/>
              </a:rPr>
              <a:t>Disturbi sessuali</a:t>
            </a:r>
            <a:br>
              <a:rPr lang="it-IT" dirty="0" smtClean="0">
                <a:latin typeface="Tahoma" pitchFamily="34" charset="0"/>
              </a:rPr>
            </a:br>
            <a:endParaRPr lang="it-IT" sz="3000" dirty="0" smtClean="0">
              <a:latin typeface="Tahoma" pitchFamily="34" charset="0"/>
            </a:endParaRPr>
          </a:p>
        </p:txBody>
      </p:sp>
      <p:sp>
        <p:nvSpPr>
          <p:cNvPr id="321539" name="Rectangle 3"/>
          <p:cNvSpPr>
            <a:spLocks noGrp="1" noChangeArrowheads="1"/>
          </p:cNvSpPr>
          <p:nvPr>
            <p:ph type="body" idx="1"/>
          </p:nvPr>
        </p:nvSpPr>
        <p:spPr>
          <a:xfrm>
            <a:off x="539552" y="1772816"/>
            <a:ext cx="8604448" cy="4323184"/>
          </a:xfrm>
        </p:spPr>
        <p:txBody>
          <a:bodyPr/>
          <a:lstStyle/>
          <a:p>
            <a:pPr marL="365125" indent="0" eaLnBrk="1" hangingPunct="1">
              <a:lnSpc>
                <a:spcPct val="90000"/>
              </a:lnSpc>
              <a:buFont typeface="Wingdings" pitchFamily="2" charset="2"/>
              <a:buNone/>
              <a:defRPr/>
            </a:pPr>
            <a:r>
              <a:rPr lang="it-IT" sz="2400" dirty="0" smtClean="0">
                <a:latin typeface="Tahoma" pitchFamily="34" charset="0"/>
              </a:rPr>
              <a:t>La diminuzione drastica degli estro-progestinici provoca:</a:t>
            </a:r>
          </a:p>
          <a:p>
            <a:pPr eaLnBrk="1" hangingPunct="1">
              <a:lnSpc>
                <a:spcPct val="90000"/>
              </a:lnSpc>
              <a:defRPr/>
            </a:pPr>
            <a:r>
              <a:rPr lang="it-IT" sz="2400" dirty="0" smtClean="0">
                <a:latin typeface="Tahoma" pitchFamily="34" charset="0"/>
              </a:rPr>
              <a:t>riduzione del desiderio (aumenta con somministrazione topica di testosterone se i livelli sono &lt; norma)</a:t>
            </a:r>
          </a:p>
          <a:p>
            <a:pPr eaLnBrk="1" hangingPunct="1">
              <a:lnSpc>
                <a:spcPct val="90000"/>
              </a:lnSpc>
              <a:defRPr/>
            </a:pPr>
            <a:r>
              <a:rPr lang="it-IT" sz="2400" dirty="0" smtClean="0">
                <a:latin typeface="Tahoma" pitchFamily="34" charset="0"/>
              </a:rPr>
              <a:t>riduzione lubrificazione vaginale </a:t>
            </a:r>
            <a:r>
              <a:rPr lang="it-IT" sz="2400" dirty="0" smtClean="0">
                <a:latin typeface="Tahoma" pitchFamily="34" charset="0"/>
                <a:sym typeface="Wingdings" pitchFamily="2" charset="2"/>
              </a:rPr>
              <a:t> </a:t>
            </a:r>
            <a:r>
              <a:rPr lang="it-IT" sz="2400" dirty="0" smtClean="0">
                <a:latin typeface="Tahoma" pitchFamily="34" charset="0"/>
              </a:rPr>
              <a:t>fastidio o dolore </a:t>
            </a:r>
            <a:r>
              <a:rPr lang="it-IT" sz="2400" dirty="0" smtClean="0">
                <a:latin typeface="Tahoma" pitchFamily="34" charset="0"/>
                <a:sym typeface="Wingdings" pitchFamily="2" charset="2"/>
              </a:rPr>
              <a:t> </a:t>
            </a:r>
            <a:r>
              <a:rPr lang="it-IT" sz="2400" dirty="0" err="1" smtClean="0">
                <a:latin typeface="Tahoma" pitchFamily="34" charset="0"/>
                <a:sym typeface="Wingdings" pitchFamily="2" charset="2"/>
              </a:rPr>
              <a:t>evitamento</a:t>
            </a:r>
            <a:r>
              <a:rPr lang="it-IT" sz="2400" dirty="0" smtClean="0">
                <a:latin typeface="Tahoma" pitchFamily="34" charset="0"/>
                <a:sym typeface="Wingdings" pitchFamily="2" charset="2"/>
              </a:rPr>
              <a:t> </a:t>
            </a:r>
            <a:r>
              <a:rPr lang="it-IT" sz="2400" dirty="0" smtClean="0">
                <a:latin typeface="Tahoma" pitchFamily="34" charset="0"/>
              </a:rPr>
              <a:t>rapporti sex</a:t>
            </a:r>
          </a:p>
          <a:p>
            <a:pPr eaLnBrk="1" hangingPunct="1">
              <a:lnSpc>
                <a:spcPct val="90000"/>
              </a:lnSpc>
              <a:spcBef>
                <a:spcPct val="50000"/>
              </a:spcBef>
              <a:buFont typeface="Wingdings" pitchFamily="2" charset="2"/>
              <a:buNone/>
              <a:defRPr/>
            </a:pPr>
            <a:r>
              <a:rPr lang="it-IT" sz="2400" dirty="0" smtClean="0">
                <a:latin typeface="Tahoma" pitchFamily="34" charset="0"/>
              </a:rPr>
              <a:t>	Inoltre:</a:t>
            </a:r>
          </a:p>
          <a:p>
            <a:pPr eaLnBrk="1" hangingPunct="1">
              <a:lnSpc>
                <a:spcPct val="90000"/>
              </a:lnSpc>
              <a:defRPr/>
            </a:pPr>
            <a:r>
              <a:rPr lang="it-IT" sz="2400" dirty="0" smtClean="0">
                <a:latin typeface="Tahoma" pitchFamily="34" charset="0"/>
              </a:rPr>
              <a:t>cambiamento della configurazione corporea: </a:t>
            </a:r>
            <a:r>
              <a:rPr lang="it-IT" sz="2400" dirty="0" smtClean="0">
                <a:latin typeface="Tahoma" pitchFamily="34" charset="0"/>
              </a:rPr>
              <a:t>più grasso</a:t>
            </a:r>
            <a:r>
              <a:rPr lang="it-IT" sz="2400" dirty="0" smtClean="0">
                <a:latin typeface="Tahoma" pitchFamily="34" charset="0"/>
              </a:rPr>
              <a:t>; peluria; alterazione dei muscoli, della pelle, del seno e della struttura ossea </a:t>
            </a:r>
            <a:r>
              <a:rPr lang="it-IT" sz="2400" dirty="0" smtClean="0">
                <a:latin typeface="Tahoma" pitchFamily="34" charset="0"/>
                <a:sym typeface="Wingdings" pitchFamily="2" charset="2"/>
              </a:rPr>
              <a:t> </a:t>
            </a:r>
            <a:r>
              <a:rPr lang="it-IT" sz="2400" dirty="0" smtClean="0">
                <a:latin typeface="Tahoma" pitchFamily="34" charset="0"/>
              </a:rPr>
              <a:t>minore autostima; peggiore immagine corporea; calo del desiderio</a:t>
            </a:r>
          </a:p>
          <a:p>
            <a:pPr eaLnBrk="1" hangingPunct="1">
              <a:lnSpc>
                <a:spcPct val="90000"/>
              </a:lnSpc>
              <a:buFont typeface="Wingdings" pitchFamily="2" charset="2"/>
              <a:buNone/>
              <a:defRPr/>
            </a:pPr>
            <a:endParaRPr lang="it-IT" sz="2400" dirty="0" smtClean="0">
              <a:latin typeface="Tahoma" pitchFamily="34" charset="0"/>
            </a:endParaRPr>
          </a:p>
        </p:txBody>
      </p:sp>
    </p:spTree>
  </p:cSld>
  <p:clrMapOvr>
    <a:masterClrMapping/>
  </p:clrMapOvr>
  <p:transition advClick="0"/>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title"/>
          </p:nvPr>
        </p:nvSpPr>
        <p:spPr>
          <a:xfrm>
            <a:off x="900113" y="260350"/>
            <a:ext cx="8243887" cy="1296988"/>
          </a:xfrm>
        </p:spPr>
        <p:txBody>
          <a:bodyPr/>
          <a:lstStyle/>
          <a:p>
            <a:pPr algn="ctr" eaLnBrk="1" hangingPunct="1">
              <a:defRPr/>
            </a:pPr>
            <a:r>
              <a:rPr lang="it-IT" sz="4000" dirty="0" smtClean="0">
                <a:latin typeface="Tahoma" pitchFamily="34" charset="0"/>
              </a:rPr>
              <a:t>SESSUALITÀ ED ETÀ</a:t>
            </a:r>
          </a:p>
        </p:txBody>
      </p:sp>
      <p:sp>
        <p:nvSpPr>
          <p:cNvPr id="136195" name="Rectangle 3"/>
          <p:cNvSpPr>
            <a:spLocks noGrp="1" noChangeArrowheads="1"/>
          </p:cNvSpPr>
          <p:nvPr>
            <p:ph type="body" idx="1"/>
          </p:nvPr>
        </p:nvSpPr>
        <p:spPr>
          <a:xfrm>
            <a:off x="539750" y="1844675"/>
            <a:ext cx="8604250" cy="4851400"/>
          </a:xfrm>
        </p:spPr>
        <p:txBody>
          <a:bodyPr/>
          <a:lstStyle/>
          <a:p>
            <a:pPr marL="273050" indent="-273050" eaLnBrk="1" hangingPunct="1">
              <a:spcBef>
                <a:spcPct val="60000"/>
              </a:spcBef>
              <a:defRPr/>
            </a:pPr>
            <a:r>
              <a:rPr lang="it-IT" dirty="0" smtClean="0">
                <a:latin typeface="Tahoma" pitchFamily="34" charset="0"/>
                <a:cs typeface="Times New Roman" pitchFamily="18" charset="0"/>
              </a:rPr>
              <a:t>Il massimo dell’attività sessuale si ha per le ♀ verso i 30-40 anni, mentre per i </a:t>
            </a:r>
            <a:r>
              <a:rPr lang="it-IT" sz="2500" dirty="0" smtClean="0">
                <a:latin typeface="Tahoma" pitchFamily="34" charset="0"/>
                <a:cs typeface="Times New Roman" pitchFamily="18" charset="0"/>
                <a:sym typeface="Wingdings" pitchFamily="2" charset="2"/>
              </a:rPr>
              <a:t>♂</a:t>
            </a:r>
            <a:r>
              <a:rPr lang="it-IT" i="1" dirty="0" smtClean="0">
                <a:latin typeface="Tahoma" pitchFamily="34" charset="0"/>
                <a:cs typeface="Times New Roman" pitchFamily="18" charset="0"/>
                <a:sym typeface="Wingdings" pitchFamily="2" charset="2"/>
              </a:rPr>
              <a:t> </a:t>
            </a:r>
            <a:r>
              <a:rPr lang="it-IT" sz="2500" dirty="0" smtClean="0">
                <a:latin typeface="Tahoma" pitchFamily="34" charset="0"/>
                <a:cs typeface="Times New Roman" pitchFamily="18" charset="0"/>
                <a:sym typeface="Wingdings" pitchFamily="2" charset="2"/>
              </a:rPr>
              <a:t>verso i</a:t>
            </a:r>
            <a:r>
              <a:rPr lang="it-IT" i="1" dirty="0" smtClean="0">
                <a:latin typeface="Tahoma" pitchFamily="34" charset="0"/>
                <a:cs typeface="Times New Roman" pitchFamily="18" charset="0"/>
                <a:sym typeface="Wingdings" pitchFamily="2" charset="2"/>
              </a:rPr>
              <a:t>  </a:t>
            </a:r>
            <a:r>
              <a:rPr lang="it-IT" dirty="0" smtClean="0">
                <a:latin typeface="Tahoma" pitchFamily="34" charset="0"/>
                <a:cs typeface="Times New Roman" pitchFamily="18" charset="0"/>
                <a:sym typeface="Wingdings" pitchFamily="2" charset="2"/>
              </a:rPr>
              <a:t>18-20 anni</a:t>
            </a:r>
          </a:p>
          <a:p>
            <a:pPr marL="273050" indent="-273050" eaLnBrk="1" hangingPunct="1">
              <a:spcBef>
                <a:spcPct val="60000"/>
              </a:spcBef>
              <a:buFont typeface="Wingdings" pitchFamily="2" charset="2"/>
              <a:buNone/>
              <a:defRPr/>
            </a:pPr>
            <a:endParaRPr lang="it-IT" dirty="0" smtClean="0">
              <a:latin typeface="Tahoma" pitchFamily="34" charset="0"/>
              <a:cs typeface="Times New Roman" pitchFamily="18" charset="0"/>
              <a:sym typeface="Wingdings" pitchFamily="2" charset="2"/>
            </a:endParaRPr>
          </a:p>
        </p:txBody>
      </p:sp>
    </p:spTree>
  </p:cSld>
  <p:clrMapOvr>
    <a:masterClrMapping/>
  </p:clrMapOvr>
  <p:transition advClick="0"/>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562" name="Rectangle 2"/>
          <p:cNvSpPr>
            <a:spLocks noGrp="1" noChangeArrowheads="1"/>
          </p:cNvSpPr>
          <p:nvPr>
            <p:ph type="body" idx="1"/>
          </p:nvPr>
        </p:nvSpPr>
        <p:spPr>
          <a:xfrm>
            <a:off x="395288" y="1412875"/>
            <a:ext cx="8748712" cy="5184775"/>
          </a:xfrm>
        </p:spPr>
        <p:txBody>
          <a:bodyPr/>
          <a:lstStyle/>
          <a:p>
            <a:pPr eaLnBrk="1" hangingPunct="1">
              <a:buFont typeface="Wingdings" pitchFamily="2" charset="2"/>
              <a:buNone/>
              <a:defRPr/>
            </a:pPr>
            <a:r>
              <a:rPr lang="it-IT" sz="2400" dirty="0" smtClean="0">
                <a:latin typeface="Tahoma" pitchFamily="34" charset="0"/>
              </a:rPr>
              <a:t>	</a:t>
            </a:r>
            <a:r>
              <a:rPr lang="it-IT" sz="2400" u="sng" dirty="0" smtClean="0">
                <a:latin typeface="Tahoma" pitchFamily="34" charset="0"/>
              </a:rPr>
              <a:t>Femmine:</a:t>
            </a:r>
          </a:p>
          <a:p>
            <a:pPr eaLnBrk="1" hangingPunct="1">
              <a:defRPr/>
            </a:pPr>
            <a:r>
              <a:rPr lang="it-IT" sz="2400" dirty="0" smtClean="0">
                <a:latin typeface="Tahoma" pitchFamily="34" charset="0"/>
              </a:rPr>
              <a:t> Involuzione pareti vaginali </a:t>
            </a:r>
            <a:r>
              <a:rPr lang="it-IT" sz="2400" dirty="0" smtClean="0">
                <a:latin typeface="Tahoma" pitchFamily="34" charset="0"/>
                <a:sym typeface="Wingdings" pitchFamily="2" charset="2"/>
              </a:rPr>
              <a:t> </a:t>
            </a:r>
            <a:r>
              <a:rPr lang="it-IT" sz="2400" dirty="0" smtClean="0">
                <a:latin typeface="Tahoma" pitchFamily="34" charset="0"/>
              </a:rPr>
              <a:t>si assottigliano e si irritano facilmente</a:t>
            </a:r>
          </a:p>
          <a:p>
            <a:pPr eaLnBrk="1" hangingPunct="1">
              <a:defRPr/>
            </a:pPr>
            <a:r>
              <a:rPr lang="it-IT" sz="2400" dirty="0" smtClean="0">
                <a:latin typeface="Tahoma" pitchFamily="34" charset="0"/>
              </a:rPr>
              <a:t> Le grandi labbra perdono il tessuto adiposo e diventano meno elastiche </a:t>
            </a:r>
            <a:r>
              <a:rPr lang="it-IT" sz="2400" dirty="0" smtClean="0">
                <a:latin typeface="Tahoma" pitchFamily="34" charset="0"/>
                <a:sym typeface="Wingdings" pitchFamily="2" charset="2"/>
              </a:rPr>
              <a:t> </a:t>
            </a:r>
            <a:r>
              <a:rPr lang="it-IT" sz="2400" dirty="0" smtClean="0">
                <a:latin typeface="Tahoma" pitchFamily="34" charset="0"/>
              </a:rPr>
              <a:t>non si elevano più</a:t>
            </a:r>
          </a:p>
          <a:p>
            <a:pPr eaLnBrk="1" hangingPunct="1">
              <a:lnSpc>
                <a:spcPct val="80000"/>
              </a:lnSpc>
              <a:defRPr/>
            </a:pPr>
            <a:r>
              <a:rPr lang="it-IT" sz="2400" dirty="0" smtClean="0">
                <a:latin typeface="Tahoma" pitchFamily="34" charset="0"/>
              </a:rPr>
              <a:t>Riduzione della reazione </a:t>
            </a:r>
            <a:r>
              <a:rPr lang="it-IT" sz="2400" dirty="0" err="1" smtClean="0">
                <a:latin typeface="Tahoma" pitchFamily="34" charset="0"/>
              </a:rPr>
              <a:t>vasocongestizia</a:t>
            </a:r>
            <a:r>
              <a:rPr lang="it-IT" sz="2400" dirty="0" smtClean="0">
                <a:latin typeface="Tahoma" pitchFamily="34" charset="0"/>
              </a:rPr>
              <a:t> delle mammelle all’aumento delle tensioni sessuali</a:t>
            </a:r>
          </a:p>
          <a:p>
            <a:pPr eaLnBrk="1" hangingPunct="1">
              <a:lnSpc>
                <a:spcPct val="80000"/>
              </a:lnSpc>
              <a:defRPr/>
            </a:pPr>
            <a:r>
              <a:rPr lang="it-IT" sz="2400" dirty="0" smtClean="0">
                <a:latin typeface="Tahoma" pitchFamily="34" charset="0"/>
              </a:rPr>
              <a:t>Diminuzione della lunghezza e della larghezza della vagina</a:t>
            </a:r>
          </a:p>
          <a:p>
            <a:pPr eaLnBrk="1" hangingPunct="1">
              <a:lnSpc>
                <a:spcPct val="80000"/>
              </a:lnSpc>
              <a:defRPr/>
            </a:pPr>
            <a:r>
              <a:rPr lang="it-IT" sz="2400" dirty="0" smtClean="0">
                <a:latin typeface="Tahoma" pitchFamily="34" charset="0"/>
              </a:rPr>
              <a:t>Ritardata lubrificazione vaginale (nelle donne giovani la secrezione vaginale si distribuisce entro 10-30 secondi dall’inizio di un’adeguata stimolazione sessuale, mentre nelle donne anziane si osserva anche dopo 2-3 minuti)</a:t>
            </a:r>
          </a:p>
          <a:p>
            <a:pPr eaLnBrk="1" hangingPunct="1">
              <a:lnSpc>
                <a:spcPct val="80000"/>
              </a:lnSpc>
              <a:defRPr/>
            </a:pPr>
            <a:r>
              <a:rPr lang="it-IT" sz="2400" dirty="0" smtClean="0">
                <a:latin typeface="Tahoma" pitchFamily="34" charset="0"/>
              </a:rPr>
              <a:t>Minore durata della fase di orgasmo</a:t>
            </a:r>
          </a:p>
          <a:p>
            <a:pPr eaLnBrk="1" hangingPunct="1">
              <a:lnSpc>
                <a:spcPct val="80000"/>
              </a:lnSpc>
              <a:buFont typeface="Wingdings" pitchFamily="2" charset="2"/>
              <a:buNone/>
              <a:defRPr/>
            </a:pPr>
            <a:r>
              <a:rPr lang="it-IT" sz="2400" dirty="0" smtClean="0">
                <a:latin typeface="Tahoma" pitchFamily="34" charset="0"/>
              </a:rPr>
              <a:t>	</a:t>
            </a:r>
          </a:p>
        </p:txBody>
      </p:sp>
      <p:sp>
        <p:nvSpPr>
          <p:cNvPr id="4" name="CasellaDiTesto 3"/>
          <p:cNvSpPr txBox="1"/>
          <p:nvPr/>
        </p:nvSpPr>
        <p:spPr>
          <a:xfrm>
            <a:off x="0" y="0"/>
            <a:ext cx="9144000" cy="1570038"/>
          </a:xfrm>
          <a:prstGeom prst="rect">
            <a:avLst/>
          </a:prstGeom>
          <a:noFill/>
        </p:spPr>
        <p:txBody>
          <a:bodyPr>
            <a:spAutoFit/>
          </a:bodyPr>
          <a:lstStyle/>
          <a:p>
            <a:pPr marL="273050" indent="-273050" algn="ctr">
              <a:spcBef>
                <a:spcPct val="60000"/>
              </a:spcBef>
              <a:defRPr/>
            </a:pPr>
            <a:r>
              <a:rPr lang="it-IT" sz="3200" b="1" dirty="0">
                <a:solidFill>
                  <a:schemeClr val="tx2"/>
                </a:solidFill>
                <a:effectLst>
                  <a:outerShdw blurRad="38100" dist="38100" dir="2700000" algn="tl">
                    <a:srgbClr val="000000">
                      <a:alpha val="43137"/>
                    </a:srgbClr>
                  </a:outerShdw>
                </a:effectLst>
                <a:ea typeface="Tahoma" pitchFamily="34" charset="0"/>
                <a:cs typeface="Tahoma" pitchFamily="34" charset="0"/>
              </a:rPr>
              <a:t>MUTAMENTI FISIOLOGICI NELLA RISPOSTA SESSUALE </a:t>
            </a:r>
            <a:r>
              <a:rPr lang="en-GB" sz="3200" b="1" dirty="0">
                <a:solidFill>
                  <a:schemeClr val="tx2"/>
                </a:solidFill>
                <a:effectLst>
                  <a:outerShdw blurRad="38100" dist="38100" dir="2700000" algn="tl">
                    <a:srgbClr val="000000">
                      <a:alpha val="43137"/>
                    </a:srgbClr>
                  </a:outerShdw>
                </a:effectLst>
                <a:ea typeface="Tahoma" pitchFamily="34" charset="0"/>
                <a:cs typeface="Tahoma" pitchFamily="34" charset="0"/>
              </a:rPr>
              <a:t>(MASTERS E JOHNSON, 1966)</a:t>
            </a:r>
            <a:endParaRPr lang="it-IT" sz="3200" b="1" dirty="0">
              <a:effectLst>
                <a:outerShdw blurRad="38100" dist="38100" dir="2700000" algn="tl">
                  <a:srgbClr val="000000">
                    <a:alpha val="43137"/>
                  </a:srgbClr>
                </a:outerShdw>
              </a:effectLst>
              <a:ea typeface="Tahoma" pitchFamily="34" charset="0"/>
              <a:cs typeface="Tahoma" pitchFamily="34" charset="0"/>
            </a:endParaRPr>
          </a:p>
        </p:txBody>
      </p:sp>
    </p:spTree>
  </p:cSld>
  <p:clrMapOvr>
    <a:masterClrMapping/>
  </p:clrMapOvr>
  <p:transition advClick="0"/>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body" idx="1"/>
          </p:nvPr>
        </p:nvSpPr>
        <p:spPr>
          <a:xfrm>
            <a:off x="611188" y="0"/>
            <a:ext cx="8532812" cy="5619750"/>
          </a:xfrm>
        </p:spPr>
        <p:txBody>
          <a:bodyPr/>
          <a:lstStyle/>
          <a:p>
            <a:pPr marL="266700" indent="-266700" eaLnBrk="1" hangingPunct="1">
              <a:spcBef>
                <a:spcPct val="60000"/>
              </a:spcBef>
              <a:buFont typeface="Wingdings" pitchFamily="2" charset="2"/>
              <a:buNone/>
              <a:defRPr/>
            </a:pPr>
            <a:r>
              <a:rPr lang="it-IT" dirty="0" smtClean="0">
                <a:solidFill>
                  <a:srgbClr val="FFFFFF"/>
                </a:solidFill>
                <a:latin typeface="Tahoma" pitchFamily="34" charset="0"/>
                <a:cs typeface="Arial" charset="0"/>
              </a:rPr>
              <a:t>	</a:t>
            </a:r>
            <a:r>
              <a:rPr lang="it-IT" sz="2400" u="sng" dirty="0" smtClean="0">
                <a:solidFill>
                  <a:srgbClr val="FFFFFF"/>
                </a:solidFill>
                <a:latin typeface="Tahoma" pitchFamily="34" charset="0"/>
                <a:cs typeface="Arial" charset="0"/>
              </a:rPr>
              <a:t>Maschi</a:t>
            </a:r>
          </a:p>
          <a:p>
            <a:pPr marL="266700" indent="-266700" eaLnBrk="1" hangingPunct="1">
              <a:spcBef>
                <a:spcPct val="30000"/>
              </a:spcBef>
              <a:defRPr/>
            </a:pPr>
            <a:r>
              <a:rPr lang="it-IT" sz="2400" dirty="0" smtClean="0">
                <a:solidFill>
                  <a:srgbClr val="FFFFFF"/>
                </a:solidFill>
                <a:latin typeface="Tahoma" pitchFamily="34" charset="0"/>
                <a:cs typeface="Arial" charset="0"/>
              </a:rPr>
              <a:t>Nei </a:t>
            </a:r>
            <a:r>
              <a:rPr lang="it-IT" sz="2400" dirty="0" smtClean="0">
                <a:latin typeface="Tahoma" pitchFamily="34" charset="0"/>
                <a:cs typeface="Times New Roman" pitchFamily="18" charset="0"/>
                <a:sym typeface="Wingdings" pitchFamily="2" charset="2"/>
              </a:rPr>
              <a:t>♂</a:t>
            </a:r>
            <a:r>
              <a:rPr lang="it-IT" sz="2400" i="1" dirty="0" smtClean="0">
                <a:latin typeface="Tahoma" pitchFamily="34" charset="0"/>
                <a:cs typeface="Times New Roman" pitchFamily="18" charset="0"/>
                <a:sym typeface="Wingdings" pitchFamily="2" charset="2"/>
              </a:rPr>
              <a:t> </a:t>
            </a:r>
            <a:r>
              <a:rPr lang="it-IT" sz="2400" dirty="0" smtClean="0">
                <a:latin typeface="Tahoma" pitchFamily="34" charset="0"/>
                <a:cs typeface="Times New Roman" pitchFamily="18" charset="0"/>
                <a:sym typeface="Wingdings" pitchFamily="2" charset="2"/>
              </a:rPr>
              <a:t>vi è  un</a:t>
            </a:r>
            <a:r>
              <a:rPr lang="it-IT" sz="2400" i="1" dirty="0" smtClean="0">
                <a:latin typeface="Tahoma" pitchFamily="34" charset="0"/>
                <a:cs typeface="Times New Roman" pitchFamily="18" charset="0"/>
                <a:sym typeface="Wingdings" pitchFamily="2" charset="2"/>
              </a:rPr>
              <a:t> </a:t>
            </a:r>
            <a:r>
              <a:rPr lang="it-IT" sz="2400" dirty="0" smtClean="0">
                <a:latin typeface="Tahoma" pitchFamily="34" charset="0"/>
                <a:cs typeface="Times New Roman" pitchFamily="18" charset="0"/>
                <a:sym typeface="Wingdings" pitchFamily="2" charset="2"/>
              </a:rPr>
              <a:t>graduale declino senza estinzione</a:t>
            </a:r>
          </a:p>
          <a:p>
            <a:pPr marL="266700" indent="-266700" eaLnBrk="1" hangingPunct="1">
              <a:spcBef>
                <a:spcPct val="30000"/>
              </a:spcBef>
              <a:defRPr/>
            </a:pPr>
            <a:r>
              <a:rPr lang="it-IT" sz="2400" dirty="0" err="1" smtClean="0">
                <a:latin typeface="Tahoma" pitchFamily="34" charset="0"/>
                <a:cs typeface="Times New Roman" pitchFamily="18" charset="0"/>
                <a:sym typeface="Wingdings" pitchFamily="2" charset="2"/>
              </a:rPr>
              <a:t>Masters</a:t>
            </a:r>
            <a:r>
              <a:rPr lang="it-IT" sz="2400" dirty="0" smtClean="0">
                <a:latin typeface="Tahoma" pitchFamily="34" charset="0"/>
                <a:cs typeface="Times New Roman" pitchFamily="18" charset="0"/>
                <a:sym typeface="Wingdings" pitchFamily="2" charset="2"/>
              </a:rPr>
              <a:t> e </a:t>
            </a:r>
            <a:r>
              <a:rPr lang="it-IT" sz="2400" dirty="0" err="1" smtClean="0">
                <a:latin typeface="Tahoma" pitchFamily="34" charset="0"/>
                <a:cs typeface="Times New Roman" pitchFamily="18" charset="0"/>
                <a:sym typeface="Wingdings" pitchFamily="2" charset="2"/>
              </a:rPr>
              <a:t>Johnson</a:t>
            </a:r>
            <a:r>
              <a:rPr lang="it-IT" sz="2400" dirty="0" smtClean="0">
                <a:latin typeface="Tahoma" pitchFamily="34" charset="0"/>
                <a:cs typeface="Times New Roman" pitchFamily="18" charset="0"/>
                <a:sym typeface="Wingdings" pitchFamily="2" charset="2"/>
              </a:rPr>
              <a:t> (1966) trovarono che coll’aumentare dell’età diminuiva la frequenza dei rapporti sessuali e dell’attività sessuale in generale, mentre aumentava l’incidenza di disfunzioni erettili</a:t>
            </a:r>
          </a:p>
          <a:p>
            <a:pPr marL="266700" indent="-266700" eaLnBrk="1" hangingPunct="1">
              <a:spcBef>
                <a:spcPct val="30000"/>
              </a:spcBef>
              <a:defRPr/>
            </a:pPr>
            <a:r>
              <a:rPr lang="it-IT" sz="2400" dirty="0" smtClean="0">
                <a:solidFill>
                  <a:srgbClr val="FFFFFF"/>
                </a:solidFill>
                <a:latin typeface="Tahoma" pitchFamily="34" charset="0"/>
                <a:cs typeface="Arial" charset="0"/>
              </a:rPr>
              <a:t>Vi è tuttavia una grande variabilità individuale</a:t>
            </a:r>
          </a:p>
          <a:p>
            <a:pPr marL="266700" indent="-266700" eaLnBrk="1" hangingPunct="1">
              <a:spcBef>
                <a:spcPct val="30000"/>
              </a:spcBef>
              <a:defRPr/>
            </a:pPr>
            <a:r>
              <a:rPr lang="it-IT" sz="2400" dirty="0" smtClean="0">
                <a:solidFill>
                  <a:srgbClr val="FFFFFF"/>
                </a:solidFill>
                <a:latin typeface="Tahoma" pitchFamily="34" charset="0"/>
                <a:cs typeface="Arial" charset="0"/>
              </a:rPr>
              <a:t>Il declino assume rilevanza clinica all’incirca verso i 50-55 anni</a:t>
            </a:r>
          </a:p>
          <a:p>
            <a:pPr marL="266700" indent="-266700" eaLnBrk="1" hangingPunct="1">
              <a:spcBef>
                <a:spcPct val="30000"/>
              </a:spcBef>
              <a:defRPr/>
            </a:pPr>
            <a:r>
              <a:rPr lang="it-IT" sz="2400" dirty="0" smtClean="0">
                <a:latin typeface="Tahoma" pitchFamily="34" charset="0"/>
                <a:cs typeface="Arial" charset="0"/>
              </a:rPr>
              <a:t>Vi è una diminuzione di testosterone dai 50 anni in poi: il testosterone rimane entro i limiti fisiologici ma scompare il ritmo circadiano (solitamente elevato al mattino)</a:t>
            </a:r>
          </a:p>
          <a:p>
            <a:pPr marL="266700" indent="-266700" eaLnBrk="1" hangingPunct="1">
              <a:spcBef>
                <a:spcPct val="30000"/>
              </a:spcBef>
              <a:defRPr/>
            </a:pPr>
            <a:r>
              <a:rPr lang="it-IT" sz="2400" dirty="0" smtClean="0">
                <a:latin typeface="Tahoma" pitchFamily="34" charset="0"/>
                <a:cs typeface="Arial" charset="0"/>
              </a:rPr>
              <a:t>L’ipofisi aumenta la produzione di FSH e LH (ma sempre a livelli inferiori rispetto a quelli delle </a:t>
            </a:r>
            <a:r>
              <a:rPr lang="it-IT" sz="2400" dirty="0" smtClean="0">
                <a:latin typeface="Tahoma" pitchFamily="34" charset="0"/>
                <a:cs typeface="Times New Roman" pitchFamily="18" charset="0"/>
              </a:rPr>
              <a:t>♀ in menopausa) </a:t>
            </a:r>
            <a:endParaRPr lang="it-IT" sz="2400" dirty="0" smtClean="0">
              <a:latin typeface="Tahoma" pitchFamily="34" charset="0"/>
            </a:endParaRPr>
          </a:p>
        </p:txBody>
      </p:sp>
    </p:spTree>
  </p:cSld>
  <p:clrMapOvr>
    <a:masterClrMapping/>
  </p:clrMapOvr>
  <p:transition advClick="0"/>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body" idx="1"/>
          </p:nvPr>
        </p:nvSpPr>
        <p:spPr>
          <a:xfrm>
            <a:off x="539750" y="332656"/>
            <a:ext cx="8604250" cy="5763344"/>
          </a:xfrm>
        </p:spPr>
        <p:txBody>
          <a:bodyPr/>
          <a:lstStyle/>
          <a:p>
            <a:pPr marL="261938" indent="-261938" eaLnBrk="1" hangingPunct="1">
              <a:spcBef>
                <a:spcPct val="60000"/>
              </a:spcBef>
              <a:defRPr/>
            </a:pPr>
            <a:r>
              <a:rPr lang="it-IT" sz="2400" dirty="0" smtClean="0">
                <a:latin typeface="Tahoma" pitchFamily="34" charset="0"/>
              </a:rPr>
              <a:t>Vi è un progressivo declino della spermatogenesi (con ampie variazioni individuali)</a:t>
            </a:r>
          </a:p>
          <a:p>
            <a:pPr marL="261938" indent="-261938" eaLnBrk="1" hangingPunct="1">
              <a:spcBef>
                <a:spcPct val="60000"/>
              </a:spcBef>
              <a:defRPr/>
            </a:pPr>
            <a:r>
              <a:rPr lang="it-IT" sz="2400" dirty="0" smtClean="0">
                <a:latin typeface="Tahoma" pitchFamily="34" charset="0"/>
              </a:rPr>
              <a:t>Vi è diminuzione della massa testicolare e dei tubuli seminiferi che comporta una </a:t>
            </a:r>
            <a:r>
              <a:rPr lang="it-IT" sz="2400" dirty="0" smtClean="0">
                <a:latin typeface="Tahoma" pitchFamily="34" charset="0"/>
                <a:sym typeface="Wingdings" pitchFamily="2" charset="2"/>
              </a:rPr>
              <a:t>diminuzione del 50% nella produzione degli spermatozoi</a:t>
            </a:r>
          </a:p>
          <a:p>
            <a:pPr marL="261938" indent="-261938" eaLnBrk="1" hangingPunct="1">
              <a:spcBef>
                <a:spcPct val="50000"/>
              </a:spcBef>
              <a:defRPr/>
            </a:pPr>
            <a:r>
              <a:rPr lang="it-IT" sz="2400" dirty="0" smtClean="0">
                <a:latin typeface="Tahoma" pitchFamily="34" charset="0"/>
              </a:rPr>
              <a:t>La minore percentuale di testosterone fa sì che: lo </a:t>
            </a:r>
            <a:r>
              <a:rPr lang="it-IT" sz="2400" dirty="0" smtClean="0">
                <a:latin typeface="Tahoma" pitchFamily="34" charset="0"/>
                <a:sym typeface="Wingdings" pitchFamily="2" charset="2"/>
              </a:rPr>
              <a:t>scroto si abbassi e si distanzi dai testicoli; i testicoli diminuiscano di volume; i legamenti che sostengono il pene perdano elasticità cosicché il pene in erezione forma un angolo meno acuto col corpo </a:t>
            </a:r>
          </a:p>
          <a:p>
            <a:pPr marL="261938" indent="-261938" eaLnBrk="1" hangingPunct="1">
              <a:spcBef>
                <a:spcPct val="50000"/>
              </a:spcBef>
              <a:defRPr/>
            </a:pPr>
            <a:r>
              <a:rPr lang="it-IT" sz="2400" dirty="0" smtClean="0">
                <a:latin typeface="Tahoma" pitchFamily="34" charset="0"/>
                <a:sym typeface="Wingdings" pitchFamily="2" charset="2"/>
              </a:rPr>
              <a:t>Ciononostante l’efficienza sessuale permane sino ai 70-75 anni</a:t>
            </a:r>
          </a:p>
          <a:p>
            <a:pPr marL="261938" indent="-261938" eaLnBrk="1" hangingPunct="1">
              <a:spcBef>
                <a:spcPct val="50000"/>
              </a:spcBef>
              <a:defRPr/>
            </a:pPr>
            <a:r>
              <a:rPr lang="it-IT" sz="2400" dirty="0" smtClean="0">
                <a:latin typeface="Tahoma" pitchFamily="34" charset="0"/>
                <a:sym typeface="Wingdings" pitchFamily="2" charset="2"/>
              </a:rPr>
              <a:t>Non tutti gli autori sono concordi sull’attribuzione della diminuzione dell’attività sessuale alla diminuzione della percentuale di testosterone</a:t>
            </a:r>
          </a:p>
        </p:txBody>
      </p:sp>
    </p:spTree>
  </p:cSld>
  <p:clrMapOvr>
    <a:masterClrMapping/>
  </p:clrMapOvr>
  <p:transition advClick="0"/>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title"/>
          </p:nvPr>
        </p:nvSpPr>
        <p:spPr>
          <a:xfrm>
            <a:off x="1042988" y="0"/>
            <a:ext cx="7543800" cy="981075"/>
          </a:xfrm>
        </p:spPr>
        <p:txBody>
          <a:bodyPr/>
          <a:lstStyle/>
          <a:p>
            <a:pPr algn="ctr" eaLnBrk="1" hangingPunct="1">
              <a:defRPr/>
            </a:pPr>
            <a:r>
              <a:rPr lang="it-IT" sz="4400" dirty="0" smtClean="0">
                <a:latin typeface="Tahoma" pitchFamily="34" charset="0"/>
              </a:rPr>
              <a:t>DESIDERIO</a:t>
            </a:r>
          </a:p>
        </p:txBody>
      </p:sp>
      <p:sp>
        <p:nvSpPr>
          <p:cNvPr id="139267" name="Rectangle 3"/>
          <p:cNvSpPr>
            <a:spLocks noGrp="1" noChangeArrowheads="1"/>
          </p:cNvSpPr>
          <p:nvPr>
            <p:ph type="body" idx="1"/>
          </p:nvPr>
        </p:nvSpPr>
        <p:spPr>
          <a:xfrm>
            <a:off x="827088" y="1773238"/>
            <a:ext cx="8316912" cy="5084762"/>
          </a:xfrm>
        </p:spPr>
        <p:txBody>
          <a:bodyPr/>
          <a:lstStyle/>
          <a:p>
            <a:pPr marL="0" indent="0" eaLnBrk="1" hangingPunct="1">
              <a:lnSpc>
                <a:spcPct val="80000"/>
              </a:lnSpc>
              <a:buFont typeface="Wingdings" pitchFamily="2" charset="2"/>
              <a:buNone/>
              <a:defRPr/>
            </a:pPr>
            <a:r>
              <a:rPr lang="it-IT" sz="3200" dirty="0" smtClean="0">
                <a:latin typeface="Tahoma" pitchFamily="34" charset="0"/>
              </a:rPr>
              <a:t>Nei </a:t>
            </a:r>
            <a:r>
              <a:rPr lang="it-IT" sz="3200" dirty="0" smtClean="0">
                <a:latin typeface="Tahoma" pitchFamily="34" charset="0"/>
                <a:cs typeface="Times New Roman" pitchFamily="18" charset="0"/>
                <a:sym typeface="Wingdings" pitchFamily="2" charset="2"/>
              </a:rPr>
              <a:t>♂ il desiderio coll’età si modifica: si attenua, diviene meno ossessivo, meno urgente e più selettivo. A volte aumenta. Compare la tendenza a privilegiare una relazione intima colla partner</a:t>
            </a:r>
          </a:p>
          <a:p>
            <a:pPr marL="0" indent="0" eaLnBrk="1" hangingPunct="1">
              <a:lnSpc>
                <a:spcPct val="80000"/>
              </a:lnSpc>
              <a:spcBef>
                <a:spcPct val="50000"/>
              </a:spcBef>
              <a:buFont typeface="Wingdings" pitchFamily="2" charset="2"/>
              <a:buNone/>
              <a:defRPr/>
            </a:pPr>
            <a:r>
              <a:rPr lang="it-IT" sz="3200" dirty="0" smtClean="0">
                <a:latin typeface="Tahoma" pitchFamily="34" charset="0"/>
                <a:cs typeface="Times New Roman" pitchFamily="18" charset="0"/>
                <a:sym typeface="Wingdings" pitchFamily="2" charset="2"/>
              </a:rPr>
              <a:t>Nelle </a:t>
            </a:r>
            <a:r>
              <a:rPr lang="it-IT" sz="3200" dirty="0" smtClean="0">
                <a:latin typeface="Tahoma" pitchFamily="34" charset="0"/>
                <a:cs typeface="Times New Roman" pitchFamily="18" charset="0"/>
              </a:rPr>
              <a:t>♀ il desiderio non cambia, ma risente maggiormente degli eventi negativi.</a:t>
            </a:r>
          </a:p>
          <a:p>
            <a:pPr marL="0" indent="0" eaLnBrk="1" hangingPunct="1">
              <a:lnSpc>
                <a:spcPct val="80000"/>
              </a:lnSpc>
              <a:spcBef>
                <a:spcPct val="50000"/>
              </a:spcBef>
              <a:buFont typeface="Wingdings" pitchFamily="2" charset="2"/>
              <a:buNone/>
              <a:defRPr/>
            </a:pPr>
            <a:r>
              <a:rPr lang="it-IT" sz="3200" dirty="0" smtClean="0">
                <a:latin typeface="Tahoma" pitchFamily="34" charset="0"/>
                <a:cs typeface="Times New Roman" pitchFamily="18" charset="0"/>
              </a:rPr>
              <a:t>In entrambi l’ immaginario diviene più ricco di quello del/la giovane</a:t>
            </a:r>
          </a:p>
        </p:txBody>
      </p:sp>
    </p:spTree>
  </p:cSld>
  <p:clrMapOvr>
    <a:masterClrMapping/>
  </p:clrMapOvr>
  <p:transition advClick="0"/>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ChangeArrowheads="1"/>
          </p:cNvSpPr>
          <p:nvPr>
            <p:ph type="title"/>
          </p:nvPr>
        </p:nvSpPr>
        <p:spPr>
          <a:xfrm>
            <a:off x="1066800" y="0"/>
            <a:ext cx="7543800" cy="981075"/>
          </a:xfrm>
        </p:spPr>
        <p:txBody>
          <a:bodyPr/>
          <a:lstStyle/>
          <a:p>
            <a:pPr algn="ctr" eaLnBrk="1" hangingPunct="1">
              <a:defRPr/>
            </a:pPr>
            <a:r>
              <a:rPr lang="it-IT" sz="4400" dirty="0" smtClean="0">
                <a:latin typeface="Tahoma" pitchFamily="34" charset="0"/>
              </a:rPr>
              <a:t>ECCITAZIONE</a:t>
            </a:r>
          </a:p>
        </p:txBody>
      </p:sp>
      <p:sp>
        <p:nvSpPr>
          <p:cNvPr id="140291" name="Rectangle 3"/>
          <p:cNvSpPr>
            <a:spLocks noGrp="1" noChangeArrowheads="1"/>
          </p:cNvSpPr>
          <p:nvPr>
            <p:ph type="body" idx="1"/>
          </p:nvPr>
        </p:nvSpPr>
        <p:spPr>
          <a:xfrm>
            <a:off x="0" y="620713"/>
            <a:ext cx="9144000" cy="6021387"/>
          </a:xfrm>
        </p:spPr>
        <p:txBody>
          <a:bodyPr/>
          <a:lstStyle/>
          <a:p>
            <a:pPr marL="269875" indent="-269875" eaLnBrk="1" hangingPunct="1">
              <a:spcBef>
                <a:spcPct val="0"/>
              </a:spcBef>
              <a:spcAft>
                <a:spcPct val="40000"/>
              </a:spcAft>
              <a:buFont typeface="Wingdings" pitchFamily="2" charset="2"/>
              <a:buNone/>
              <a:defRPr/>
            </a:pPr>
            <a:r>
              <a:rPr lang="it-IT" sz="2400" dirty="0" smtClean="0">
                <a:latin typeface="Tahoma" pitchFamily="34" charset="0"/>
              </a:rPr>
              <a:t>	</a:t>
            </a:r>
            <a:r>
              <a:rPr lang="it-IT" sz="2300" u="sng" dirty="0" smtClean="0">
                <a:latin typeface="Tahoma" pitchFamily="34" charset="0"/>
              </a:rPr>
              <a:t>Maschi:</a:t>
            </a:r>
          </a:p>
          <a:p>
            <a:pPr marL="269875" indent="-269875" eaLnBrk="1" hangingPunct="1">
              <a:spcBef>
                <a:spcPct val="0"/>
              </a:spcBef>
              <a:spcAft>
                <a:spcPct val="40000"/>
              </a:spcAft>
              <a:defRPr/>
            </a:pPr>
            <a:r>
              <a:rPr lang="it-IT" sz="2300" dirty="0" smtClean="0">
                <a:latin typeface="Tahoma" pitchFamily="34" charset="0"/>
              </a:rPr>
              <a:t>È necessario più tempo e stimoli più intensi e prolungati per ottenere l’erezione</a:t>
            </a:r>
          </a:p>
          <a:p>
            <a:pPr marL="269875" indent="-269875" eaLnBrk="1" hangingPunct="1">
              <a:spcBef>
                <a:spcPct val="0"/>
              </a:spcBef>
              <a:spcAft>
                <a:spcPct val="40000"/>
              </a:spcAft>
              <a:defRPr/>
            </a:pPr>
            <a:r>
              <a:rPr lang="it-IT" sz="2300" dirty="0" smtClean="0">
                <a:latin typeface="Tahoma" pitchFamily="34" charset="0"/>
              </a:rPr>
              <a:t>L’angolo pene/corpo diviene meno </a:t>
            </a:r>
            <a:r>
              <a:rPr lang="it-IT" sz="2300" dirty="0" smtClean="0">
                <a:latin typeface="Tahoma" pitchFamily="34" charset="0"/>
              </a:rPr>
              <a:t>acuto </a:t>
            </a:r>
            <a:r>
              <a:rPr lang="it-IT" sz="2300" dirty="0" smtClean="0">
                <a:latin typeface="Tahoma" pitchFamily="34" charset="0"/>
                <a:sym typeface="Wingdings" pitchFamily="2" charset="2"/>
              </a:rPr>
              <a:t>(causando a volte difficoltà nella penetrazione)</a:t>
            </a:r>
            <a:endParaRPr lang="it-IT" sz="2300" dirty="0" smtClean="0">
              <a:latin typeface="Tahoma" pitchFamily="34" charset="0"/>
            </a:endParaRPr>
          </a:p>
          <a:p>
            <a:pPr marL="269875" indent="-269875" eaLnBrk="1" hangingPunct="1">
              <a:spcBef>
                <a:spcPct val="0"/>
              </a:spcBef>
              <a:spcAft>
                <a:spcPct val="20000"/>
              </a:spcAft>
              <a:defRPr/>
            </a:pPr>
            <a:r>
              <a:rPr lang="it-IT" sz="2300" dirty="0" smtClean="0">
                <a:latin typeface="Tahoma" pitchFamily="34" charset="0"/>
              </a:rPr>
              <a:t>Aumenta la latenza eiaculatoria</a:t>
            </a:r>
          </a:p>
          <a:p>
            <a:pPr marL="269875" indent="-269875" eaLnBrk="1" hangingPunct="1">
              <a:spcBef>
                <a:spcPct val="0"/>
              </a:spcBef>
              <a:spcAft>
                <a:spcPct val="20000"/>
              </a:spcAft>
              <a:defRPr/>
            </a:pPr>
            <a:r>
              <a:rPr lang="it-IT" sz="2300" dirty="0" smtClean="0">
                <a:latin typeface="Tahoma" pitchFamily="34" charset="0"/>
              </a:rPr>
              <a:t>Il piacere sessuale a partire dai 40 anni diventa </a:t>
            </a:r>
            <a:r>
              <a:rPr lang="it-IT" sz="2300" u="sng" dirty="0" smtClean="0">
                <a:latin typeface="Tahoma" pitchFamily="34" charset="0"/>
              </a:rPr>
              <a:t>più intenso e diffuso</a:t>
            </a:r>
          </a:p>
          <a:p>
            <a:pPr marL="269875" indent="-269875" eaLnBrk="1" hangingPunct="1">
              <a:spcBef>
                <a:spcPct val="0"/>
              </a:spcBef>
              <a:spcAft>
                <a:spcPct val="20000"/>
              </a:spcAft>
              <a:buFont typeface="Wingdings" pitchFamily="2" charset="2"/>
              <a:buNone/>
              <a:defRPr/>
            </a:pPr>
            <a:r>
              <a:rPr lang="it-IT" sz="2300" dirty="0" smtClean="0">
                <a:latin typeface="Tahoma" pitchFamily="34" charset="0"/>
              </a:rPr>
              <a:t>	</a:t>
            </a:r>
            <a:r>
              <a:rPr lang="it-IT" sz="2300" u="sng" dirty="0" smtClean="0">
                <a:latin typeface="Tahoma" pitchFamily="34" charset="0"/>
              </a:rPr>
              <a:t>Femmine:</a:t>
            </a:r>
          </a:p>
          <a:p>
            <a:pPr marL="269875" indent="-269875" eaLnBrk="1" hangingPunct="1">
              <a:spcBef>
                <a:spcPct val="0"/>
              </a:spcBef>
              <a:spcAft>
                <a:spcPct val="20000"/>
              </a:spcAft>
              <a:defRPr/>
            </a:pPr>
            <a:r>
              <a:rPr lang="it-IT" sz="2300" dirty="0" smtClean="0">
                <a:latin typeface="Tahoma" pitchFamily="34" charset="0"/>
              </a:rPr>
              <a:t>Non cambia la reazione di erezione dei capezzoli; diminuisce l’inturgidimento delle mammelle</a:t>
            </a:r>
          </a:p>
          <a:p>
            <a:pPr marL="269875" indent="-269875" eaLnBrk="1" hangingPunct="1">
              <a:spcBef>
                <a:spcPct val="0"/>
              </a:spcBef>
              <a:spcAft>
                <a:spcPct val="20000"/>
              </a:spcAft>
              <a:defRPr/>
            </a:pPr>
            <a:r>
              <a:rPr lang="it-IT" sz="2300" dirty="0" smtClean="0">
                <a:latin typeface="Tahoma" pitchFamily="34" charset="0"/>
              </a:rPr>
              <a:t>Diminuisce e rallenta l’allargamento e allargamento vaginale</a:t>
            </a:r>
          </a:p>
          <a:p>
            <a:pPr marL="269875" indent="-269875" eaLnBrk="1" hangingPunct="1">
              <a:spcBef>
                <a:spcPct val="0"/>
              </a:spcBef>
              <a:spcAft>
                <a:spcPct val="20000"/>
              </a:spcAft>
              <a:defRPr/>
            </a:pPr>
            <a:r>
              <a:rPr lang="it-IT" sz="2300" dirty="0" smtClean="0">
                <a:latin typeface="Tahoma" pitchFamily="34" charset="0"/>
              </a:rPr>
              <a:t>Diminuisce e rallenta la lubrificazione vaginale (con ampie variazioni individuali) </a:t>
            </a:r>
          </a:p>
        </p:txBody>
      </p:sp>
    </p:spTree>
  </p:cSld>
  <p:clrMapOvr>
    <a:masterClrMapping/>
  </p:clrMapOvr>
  <p:transition advClick="0"/>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title"/>
          </p:nvPr>
        </p:nvSpPr>
        <p:spPr>
          <a:xfrm>
            <a:off x="1066800" y="0"/>
            <a:ext cx="7543800" cy="836613"/>
          </a:xfrm>
        </p:spPr>
        <p:txBody>
          <a:bodyPr/>
          <a:lstStyle/>
          <a:p>
            <a:pPr algn="ctr" eaLnBrk="1" hangingPunct="1">
              <a:defRPr/>
            </a:pPr>
            <a:r>
              <a:rPr lang="it-IT" sz="4400" dirty="0" smtClean="0">
                <a:latin typeface="Tahoma" pitchFamily="34" charset="0"/>
              </a:rPr>
              <a:t>ORGASMO</a:t>
            </a:r>
          </a:p>
        </p:txBody>
      </p:sp>
      <p:sp>
        <p:nvSpPr>
          <p:cNvPr id="141315" name="Rectangle 3"/>
          <p:cNvSpPr>
            <a:spLocks noGrp="1" noChangeArrowheads="1"/>
          </p:cNvSpPr>
          <p:nvPr>
            <p:ph type="body" idx="1"/>
          </p:nvPr>
        </p:nvSpPr>
        <p:spPr>
          <a:xfrm>
            <a:off x="611188" y="908050"/>
            <a:ext cx="8532812" cy="5187950"/>
          </a:xfrm>
        </p:spPr>
        <p:txBody>
          <a:bodyPr/>
          <a:lstStyle/>
          <a:p>
            <a:pPr marL="269875" indent="-269875" eaLnBrk="1" hangingPunct="1">
              <a:spcBef>
                <a:spcPct val="0"/>
              </a:spcBef>
              <a:spcAft>
                <a:spcPct val="20000"/>
              </a:spcAft>
              <a:buFont typeface="Wingdings" pitchFamily="2" charset="2"/>
              <a:buNone/>
              <a:defRPr/>
            </a:pPr>
            <a:r>
              <a:rPr lang="it-IT" sz="2400" dirty="0" smtClean="0">
                <a:latin typeface="Tahoma" pitchFamily="34" charset="0"/>
              </a:rPr>
              <a:t>	</a:t>
            </a:r>
            <a:r>
              <a:rPr lang="it-IT" sz="2400" u="sng" dirty="0" smtClean="0">
                <a:latin typeface="Tahoma" pitchFamily="34" charset="0"/>
              </a:rPr>
              <a:t>Maschi</a:t>
            </a:r>
            <a:r>
              <a:rPr lang="it-IT" sz="2400" dirty="0" smtClean="0">
                <a:latin typeface="Tahoma" pitchFamily="34" charset="0"/>
              </a:rPr>
              <a:t>:</a:t>
            </a:r>
          </a:p>
          <a:p>
            <a:pPr marL="269875" indent="-269875" eaLnBrk="1" hangingPunct="1">
              <a:spcBef>
                <a:spcPct val="0"/>
              </a:spcBef>
              <a:spcAft>
                <a:spcPct val="20000"/>
              </a:spcAft>
              <a:defRPr/>
            </a:pPr>
            <a:r>
              <a:rPr lang="it-IT" sz="2400" dirty="0" smtClean="0">
                <a:latin typeface="Tahoma" pitchFamily="34" charset="0"/>
              </a:rPr>
              <a:t>Le 2 fasi (emissione e espulsione) tendono a fondersi: si riduce o scompare la prima, scompare il senso di inevitabilità dell’eiaculazione</a:t>
            </a:r>
          </a:p>
          <a:p>
            <a:pPr marL="269875" indent="-269875" eaLnBrk="1" hangingPunct="1">
              <a:spcBef>
                <a:spcPct val="0"/>
              </a:spcBef>
              <a:spcAft>
                <a:spcPct val="20000"/>
              </a:spcAft>
              <a:defRPr/>
            </a:pPr>
            <a:r>
              <a:rPr lang="it-IT" sz="2400" dirty="0" smtClean="0">
                <a:latin typeface="Tahoma" pitchFamily="34" charset="0"/>
              </a:rPr>
              <a:t>A volte c’è gocciolamento invece che espulsione</a:t>
            </a:r>
          </a:p>
          <a:p>
            <a:pPr marL="269875" indent="-269875" eaLnBrk="1" hangingPunct="1">
              <a:spcBef>
                <a:spcPct val="0"/>
              </a:spcBef>
              <a:spcAft>
                <a:spcPct val="20000"/>
              </a:spcAft>
              <a:defRPr/>
            </a:pPr>
            <a:r>
              <a:rPr lang="it-IT" sz="2400" dirty="0" smtClean="0">
                <a:latin typeface="Tahoma" pitchFamily="34" charset="0"/>
              </a:rPr>
              <a:t>Le contrazioni ritmiche necessarie all’eiaculazione diminuiscono di frequenza per la minore </a:t>
            </a:r>
            <a:r>
              <a:rPr lang="it-IT" sz="2400" dirty="0" smtClean="0">
                <a:latin typeface="Tahoma" pitchFamily="34" charset="0"/>
                <a:sym typeface="Wingdings" pitchFamily="2" charset="2"/>
              </a:rPr>
              <a:t>pressione della fase espulsiva</a:t>
            </a:r>
          </a:p>
          <a:p>
            <a:pPr marL="269875" indent="-269875" eaLnBrk="1" hangingPunct="1">
              <a:spcBef>
                <a:spcPct val="0"/>
              </a:spcBef>
              <a:spcAft>
                <a:spcPct val="20000"/>
              </a:spcAft>
              <a:buFont typeface="Wingdings" pitchFamily="2" charset="2"/>
              <a:buNone/>
              <a:defRPr/>
            </a:pPr>
            <a:endParaRPr lang="it-IT" sz="2400" dirty="0" smtClean="0">
              <a:latin typeface="Tahoma" pitchFamily="34" charset="0"/>
              <a:sym typeface="Wingdings" pitchFamily="2" charset="2"/>
            </a:endParaRPr>
          </a:p>
          <a:p>
            <a:pPr marL="269875" indent="-269875" eaLnBrk="1" hangingPunct="1">
              <a:spcBef>
                <a:spcPct val="0"/>
              </a:spcBef>
              <a:spcAft>
                <a:spcPct val="20000"/>
              </a:spcAft>
              <a:buFont typeface="Wingdings" pitchFamily="2" charset="2"/>
              <a:buNone/>
              <a:defRPr/>
            </a:pPr>
            <a:r>
              <a:rPr lang="it-IT" sz="2400" dirty="0" smtClean="0">
                <a:latin typeface="Tahoma" pitchFamily="34" charset="0"/>
              </a:rPr>
              <a:t>	</a:t>
            </a:r>
            <a:r>
              <a:rPr lang="it-IT" sz="2400" u="sng" dirty="0" smtClean="0">
                <a:latin typeface="Tahoma" pitchFamily="34" charset="0"/>
              </a:rPr>
              <a:t>Femmine</a:t>
            </a:r>
            <a:r>
              <a:rPr lang="it-IT" sz="2400" dirty="0" smtClean="0">
                <a:latin typeface="Tahoma" pitchFamily="34" charset="0"/>
              </a:rPr>
              <a:t>:</a:t>
            </a:r>
          </a:p>
          <a:p>
            <a:pPr marL="269875" indent="-269875" eaLnBrk="1" hangingPunct="1">
              <a:spcBef>
                <a:spcPct val="0"/>
              </a:spcBef>
              <a:spcAft>
                <a:spcPct val="20000"/>
              </a:spcAft>
              <a:buFont typeface="Wingdings" pitchFamily="2" charset="2"/>
              <a:buNone/>
              <a:defRPr/>
            </a:pPr>
            <a:r>
              <a:rPr lang="it-IT" sz="2400" dirty="0" smtClean="0">
                <a:latin typeface="Tahoma" pitchFamily="34" charset="0"/>
                <a:sym typeface="Wingdings" pitchFamily="2" charset="2"/>
              </a:rPr>
              <a:t>	le contrazioni diminuiscono di numero, soprattutto nelle donne che non hanno attività sessuale regolare</a:t>
            </a:r>
          </a:p>
        </p:txBody>
      </p:sp>
    </p:spTree>
  </p:cSld>
  <p:clrMapOvr>
    <a:masterClrMapping/>
  </p:clrMapOvr>
  <p:transition advClick="0"/>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type="title"/>
          </p:nvPr>
        </p:nvSpPr>
        <p:spPr>
          <a:xfrm>
            <a:off x="1066800" y="304800"/>
            <a:ext cx="7543800" cy="603250"/>
          </a:xfrm>
        </p:spPr>
        <p:txBody>
          <a:bodyPr/>
          <a:lstStyle/>
          <a:p>
            <a:pPr algn="ctr" eaLnBrk="1" hangingPunct="1">
              <a:defRPr/>
            </a:pPr>
            <a:r>
              <a:rPr lang="it-IT" sz="4400" dirty="0" smtClean="0">
                <a:latin typeface="Tahoma" pitchFamily="34" charset="0"/>
              </a:rPr>
              <a:t>RISOLUZIONE</a:t>
            </a:r>
          </a:p>
        </p:txBody>
      </p:sp>
      <p:sp>
        <p:nvSpPr>
          <p:cNvPr id="142339" name="Rectangle 3"/>
          <p:cNvSpPr>
            <a:spLocks noGrp="1" noChangeArrowheads="1"/>
          </p:cNvSpPr>
          <p:nvPr>
            <p:ph type="body" idx="1"/>
          </p:nvPr>
        </p:nvSpPr>
        <p:spPr>
          <a:xfrm>
            <a:off x="971550" y="1773238"/>
            <a:ext cx="7639050" cy="4322762"/>
          </a:xfrm>
        </p:spPr>
        <p:txBody>
          <a:bodyPr/>
          <a:lstStyle/>
          <a:p>
            <a:pPr marL="0" indent="0" eaLnBrk="1" hangingPunct="1">
              <a:spcBef>
                <a:spcPct val="40000"/>
              </a:spcBef>
              <a:buFont typeface="Wingdings" pitchFamily="2" charset="2"/>
              <a:buNone/>
              <a:defRPr/>
            </a:pPr>
            <a:r>
              <a:rPr lang="it-IT" sz="2800" u="sng" dirty="0" smtClean="0">
                <a:latin typeface="Tahoma" pitchFamily="34" charset="0"/>
              </a:rPr>
              <a:t>Maschi</a:t>
            </a:r>
            <a:r>
              <a:rPr lang="it-IT" sz="2800" dirty="0" smtClean="0">
                <a:latin typeface="Tahoma" pitchFamily="34" charset="0"/>
              </a:rPr>
              <a:t>:</a:t>
            </a:r>
          </a:p>
          <a:p>
            <a:pPr marL="0" indent="0" eaLnBrk="1" hangingPunct="1">
              <a:spcBef>
                <a:spcPct val="40000"/>
              </a:spcBef>
              <a:buFont typeface="Wingdings" pitchFamily="2" charset="2"/>
              <a:buNone/>
              <a:defRPr/>
            </a:pPr>
            <a:r>
              <a:rPr lang="it-IT" sz="2800" dirty="0" smtClean="0">
                <a:latin typeface="Tahoma" pitchFamily="34" charset="0"/>
              </a:rPr>
              <a:t>La detumescenza diviene più rapida</a:t>
            </a:r>
          </a:p>
          <a:p>
            <a:pPr marL="0" indent="0" eaLnBrk="1" hangingPunct="1">
              <a:spcBef>
                <a:spcPct val="40000"/>
              </a:spcBef>
              <a:buFont typeface="Wingdings" pitchFamily="2" charset="2"/>
              <a:buNone/>
              <a:defRPr/>
            </a:pPr>
            <a:r>
              <a:rPr lang="it-IT" sz="2800" dirty="0" smtClean="0">
                <a:latin typeface="Tahoma" pitchFamily="34" charset="0"/>
              </a:rPr>
              <a:t>Il periodo refrattario aumenta fino a raggiungere 24 ore o più</a:t>
            </a:r>
          </a:p>
          <a:p>
            <a:pPr marL="0" indent="0" eaLnBrk="1" hangingPunct="1">
              <a:spcBef>
                <a:spcPct val="40000"/>
              </a:spcBef>
              <a:buFont typeface="Wingdings" pitchFamily="2" charset="2"/>
              <a:buNone/>
              <a:defRPr/>
            </a:pPr>
            <a:endParaRPr lang="it-IT" sz="2800" dirty="0" smtClean="0">
              <a:latin typeface="Tahoma" pitchFamily="34" charset="0"/>
            </a:endParaRPr>
          </a:p>
          <a:p>
            <a:pPr marL="0" indent="0" eaLnBrk="1" hangingPunct="1">
              <a:spcBef>
                <a:spcPct val="40000"/>
              </a:spcBef>
              <a:buFont typeface="Wingdings" pitchFamily="2" charset="2"/>
              <a:buNone/>
              <a:defRPr/>
            </a:pPr>
            <a:r>
              <a:rPr lang="it-IT" sz="2800" u="sng" dirty="0" smtClean="0">
                <a:latin typeface="Tahoma" pitchFamily="34" charset="0"/>
              </a:rPr>
              <a:t>Femmine</a:t>
            </a:r>
            <a:r>
              <a:rPr lang="it-IT" sz="2800" dirty="0" smtClean="0">
                <a:latin typeface="Tahoma" pitchFamily="34" charset="0"/>
              </a:rPr>
              <a:t>:</a:t>
            </a:r>
          </a:p>
          <a:p>
            <a:pPr marL="0" indent="0" eaLnBrk="1" hangingPunct="1">
              <a:spcBef>
                <a:spcPct val="40000"/>
              </a:spcBef>
              <a:buFont typeface="Wingdings" pitchFamily="2" charset="2"/>
              <a:buNone/>
              <a:defRPr/>
            </a:pPr>
            <a:r>
              <a:rPr lang="it-IT" sz="2800" dirty="0" smtClean="0">
                <a:latin typeface="Tahoma" pitchFamily="34" charset="0"/>
              </a:rPr>
              <a:t>Dopo coiti prolungati bruciore durante minzione</a:t>
            </a:r>
          </a:p>
        </p:txBody>
      </p:sp>
    </p:spTree>
  </p:cSld>
  <p:clrMapOvr>
    <a:masterClrMapping/>
  </p:clrMapOvr>
  <p:transition advClick="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body" idx="1"/>
          </p:nvPr>
        </p:nvSpPr>
        <p:spPr>
          <a:xfrm>
            <a:off x="900113" y="0"/>
            <a:ext cx="8243887" cy="6858000"/>
          </a:xfrm>
        </p:spPr>
        <p:txBody>
          <a:bodyPr/>
          <a:lstStyle/>
          <a:p>
            <a:pPr marL="0" indent="0" algn="ctr" eaLnBrk="1" hangingPunct="1">
              <a:buFont typeface="Wingdings" pitchFamily="2" charset="2"/>
              <a:buNone/>
              <a:tabLst>
                <a:tab pos="0" algn="l"/>
              </a:tabLst>
              <a:defRPr/>
            </a:pPr>
            <a:r>
              <a:rPr lang="it-IT" sz="4500" dirty="0" smtClean="0">
                <a:solidFill>
                  <a:schemeClr val="tx2"/>
                </a:solidFill>
                <a:latin typeface="Tahoma" pitchFamily="34" charset="0"/>
              </a:rPr>
              <a:t>Pubertà nei </a:t>
            </a:r>
            <a:r>
              <a:rPr lang="it-IT" sz="4400" dirty="0" smtClean="0">
                <a:latin typeface="Tahoma" pitchFamily="34" charset="0"/>
                <a:cs typeface="Times New Roman" pitchFamily="18" charset="0"/>
              </a:rPr>
              <a:t>♂</a:t>
            </a:r>
            <a:endParaRPr lang="it-IT" sz="4400" dirty="0" smtClean="0">
              <a:solidFill>
                <a:schemeClr val="tx2"/>
              </a:solidFill>
              <a:latin typeface="Tahoma" pitchFamily="34" charset="0"/>
            </a:endParaRPr>
          </a:p>
          <a:p>
            <a:pPr marL="0" indent="0" algn="ctr" eaLnBrk="1" hangingPunct="1">
              <a:buFont typeface="Wingdings" pitchFamily="2" charset="2"/>
              <a:buNone/>
              <a:tabLst>
                <a:tab pos="0" algn="l"/>
              </a:tabLst>
              <a:defRPr/>
            </a:pPr>
            <a:endParaRPr lang="it-IT" sz="2400" dirty="0" smtClean="0">
              <a:latin typeface="Tahoma" pitchFamily="34" charset="0"/>
              <a:cs typeface="Times New Roman" pitchFamily="18" charset="0"/>
            </a:endParaRPr>
          </a:p>
          <a:p>
            <a:pPr marL="0" indent="0" eaLnBrk="1" hangingPunct="1">
              <a:buFont typeface="Wingdings" pitchFamily="2" charset="2"/>
              <a:buNone/>
              <a:tabLst>
                <a:tab pos="0" algn="l"/>
              </a:tabLst>
              <a:defRPr/>
            </a:pPr>
            <a:r>
              <a:rPr lang="it-IT" sz="2400" dirty="0" smtClean="0">
                <a:latin typeface="Tahoma" pitchFamily="34" charset="0"/>
                <a:cs typeface="Times New Roman" pitchFamily="18" charset="0"/>
              </a:rPr>
              <a:t>L’età della pubertà varia, pur essendo più precoce nelle ♀. </a:t>
            </a:r>
          </a:p>
          <a:p>
            <a:pPr marL="0" indent="0" eaLnBrk="1" hangingPunct="1">
              <a:buFont typeface="Wingdings" pitchFamily="2" charset="2"/>
              <a:buNone/>
              <a:tabLst>
                <a:tab pos="0" algn="l"/>
              </a:tabLst>
              <a:defRPr/>
            </a:pPr>
            <a:r>
              <a:rPr lang="it-IT" sz="2400" dirty="0" smtClean="0">
                <a:latin typeface="Tahoma" pitchFamily="34" charset="0"/>
                <a:cs typeface="Times New Roman" pitchFamily="18" charset="0"/>
              </a:rPr>
              <a:t>L’inizio della pubertà dipende da fattori sia genetici</a:t>
            </a:r>
          </a:p>
          <a:p>
            <a:pPr marL="0" indent="0" eaLnBrk="1" hangingPunct="1">
              <a:buFont typeface="Wingdings" pitchFamily="2" charset="2"/>
              <a:buNone/>
              <a:tabLst>
                <a:tab pos="0" algn="l"/>
              </a:tabLst>
              <a:defRPr/>
            </a:pPr>
            <a:r>
              <a:rPr lang="it-IT" sz="2400" dirty="0" smtClean="0">
                <a:latin typeface="Tahoma" pitchFamily="34" charset="0"/>
                <a:cs typeface="Times New Roman" pitchFamily="18" charset="0"/>
              </a:rPr>
              <a:t>che nutrizionali.</a:t>
            </a:r>
          </a:p>
          <a:p>
            <a:pPr marL="0" indent="0" eaLnBrk="1" hangingPunct="1">
              <a:buFont typeface="Wingdings" pitchFamily="2" charset="2"/>
              <a:buNone/>
              <a:tabLst>
                <a:tab pos="0" algn="l"/>
              </a:tabLst>
              <a:defRPr/>
            </a:pPr>
            <a:r>
              <a:rPr lang="it-IT" sz="2400" dirty="0" smtClean="0">
                <a:latin typeface="Tahoma" pitchFamily="34" charset="0"/>
                <a:cs typeface="Times New Roman" pitchFamily="18" charset="0"/>
              </a:rPr>
              <a:t>Nei ♂ aumenta il volume testicolare (verso i 12 anni circa); 2 anni dopo crescono i peli ascellari e del volto e si ha l’abbassamento della voce; 1 anno dopo compare la prima eiaculazione; vi è la possibilità di ginecomastia puberale che poi regredisce spontaneamente.</a:t>
            </a:r>
          </a:p>
          <a:p>
            <a:pPr marL="0" indent="0" eaLnBrk="1" hangingPunct="1">
              <a:buFont typeface="Wingdings" pitchFamily="2" charset="2"/>
              <a:buNone/>
              <a:tabLst>
                <a:tab pos="0" algn="l"/>
              </a:tabLst>
              <a:defRPr/>
            </a:pPr>
            <a:r>
              <a:rPr lang="it-IT" sz="2400" dirty="0" smtClean="0">
                <a:latin typeface="Tahoma" pitchFamily="34" charset="0"/>
                <a:cs typeface="Times New Roman" pitchFamily="18" charset="0"/>
              </a:rPr>
              <a:t>Gli steroidi sessuali provocano un </a:t>
            </a:r>
            <a:r>
              <a:rPr lang="it-IT" sz="2400" dirty="0" smtClean="0">
                <a:latin typeface="Tahoma" pitchFamily="34" charset="0"/>
                <a:cs typeface="Times New Roman" pitchFamily="18" charset="0"/>
                <a:sym typeface="Wingdings" pitchFamily="2" charset="2"/>
              </a:rPr>
              <a:t>rapido aumento </a:t>
            </a:r>
            <a:r>
              <a:rPr lang="it-IT" sz="2400" dirty="0" err="1" smtClean="0">
                <a:latin typeface="Tahoma" pitchFamily="34" charset="0"/>
                <a:cs typeface="Times New Roman" pitchFamily="18" charset="0"/>
                <a:sym typeface="Wingdings" pitchFamily="2" charset="2"/>
              </a:rPr>
              <a:t>staturale</a:t>
            </a:r>
            <a:r>
              <a:rPr lang="it-IT" sz="2400" dirty="0" smtClean="0">
                <a:latin typeface="Tahoma" pitchFamily="34" charset="0"/>
                <a:cs typeface="Times New Roman" pitchFamily="18" charset="0"/>
                <a:sym typeface="Wingdings" pitchFamily="2" charset="2"/>
              </a:rPr>
              <a:t> maggiore che nelle </a:t>
            </a:r>
            <a:r>
              <a:rPr lang="it-IT" sz="2400" dirty="0" smtClean="0">
                <a:latin typeface="Tahoma" pitchFamily="34" charset="0"/>
                <a:cs typeface="Times New Roman" pitchFamily="18" charset="0"/>
              </a:rPr>
              <a:t>♀, l’irrobustimento del cingolo scapolare e lo sviluppo delle masse muscolari.</a:t>
            </a:r>
          </a:p>
        </p:txBody>
      </p:sp>
    </p:spTree>
  </p:cSld>
  <p:clrMapOvr>
    <a:masterClrMapping/>
  </p:clrMapOvr>
  <p:transition advClick="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body" idx="1"/>
          </p:nvPr>
        </p:nvSpPr>
        <p:spPr>
          <a:xfrm>
            <a:off x="827088" y="549275"/>
            <a:ext cx="8301037" cy="5614988"/>
          </a:xfrm>
        </p:spPr>
        <p:txBody>
          <a:bodyPr/>
          <a:lstStyle/>
          <a:p>
            <a:pPr marL="0" indent="0" algn="ctr" eaLnBrk="1" hangingPunct="1">
              <a:buFont typeface="Wingdings" pitchFamily="2" charset="2"/>
              <a:buNone/>
              <a:defRPr/>
            </a:pPr>
            <a:r>
              <a:rPr lang="it-IT" sz="4400" dirty="0" smtClean="0">
                <a:solidFill>
                  <a:schemeClr val="tx2"/>
                </a:solidFill>
                <a:latin typeface="Tahoma" pitchFamily="34" charset="0"/>
              </a:rPr>
              <a:t>Pubertà nelle</a:t>
            </a:r>
            <a:r>
              <a:rPr lang="it-IT" sz="3600" dirty="0" smtClean="0">
                <a:solidFill>
                  <a:schemeClr val="tx2"/>
                </a:solidFill>
                <a:latin typeface="Tahoma" pitchFamily="34" charset="0"/>
              </a:rPr>
              <a:t> </a:t>
            </a:r>
            <a:r>
              <a:rPr lang="it-IT" sz="4400" dirty="0" smtClean="0">
                <a:latin typeface="Tahoma" pitchFamily="34" charset="0"/>
                <a:cs typeface="Times New Roman" pitchFamily="18" charset="0"/>
              </a:rPr>
              <a:t>♀</a:t>
            </a:r>
            <a:endParaRPr lang="it-IT" sz="4400" dirty="0" smtClean="0">
              <a:solidFill>
                <a:schemeClr val="tx2"/>
              </a:solidFill>
              <a:latin typeface="Tahoma" pitchFamily="34" charset="0"/>
            </a:endParaRPr>
          </a:p>
          <a:p>
            <a:pPr marL="0" indent="0" algn="ctr" eaLnBrk="1" hangingPunct="1">
              <a:buFont typeface="Wingdings" pitchFamily="2" charset="2"/>
              <a:buNone/>
              <a:defRPr/>
            </a:pPr>
            <a:endParaRPr lang="it-IT" sz="3200" dirty="0" smtClean="0">
              <a:solidFill>
                <a:schemeClr val="tx2"/>
              </a:solidFill>
              <a:latin typeface="Tahoma" pitchFamily="34" charset="0"/>
              <a:cs typeface="Times New Roman" pitchFamily="18" charset="0"/>
            </a:endParaRPr>
          </a:p>
          <a:p>
            <a:pPr marL="0" indent="0" eaLnBrk="1" hangingPunct="1">
              <a:buFont typeface="Wingdings" pitchFamily="2" charset="2"/>
              <a:buNone/>
              <a:defRPr/>
            </a:pPr>
            <a:r>
              <a:rPr lang="it-IT" sz="2800" dirty="0" smtClean="0">
                <a:latin typeface="Tahoma" pitchFamily="34" charset="0"/>
                <a:cs typeface="Times New Roman" pitchFamily="18" charset="0"/>
              </a:rPr>
              <a:t>Nelle ♀ (verso gli 11 anni circa) crescono i peli pubici e inizia il turgore mammario; entro 18 mesi si avrà il menarca (prima mestruazione).</a:t>
            </a:r>
          </a:p>
          <a:p>
            <a:pPr marL="0" indent="0" eaLnBrk="1" hangingPunct="1">
              <a:buFont typeface="Wingdings" pitchFamily="2" charset="2"/>
              <a:buNone/>
              <a:defRPr/>
            </a:pPr>
            <a:r>
              <a:rPr lang="it-IT" sz="2800" dirty="0" smtClean="0">
                <a:latin typeface="Tahoma" pitchFamily="34" charset="0"/>
                <a:cs typeface="Times New Roman" pitchFamily="18" charset="0"/>
              </a:rPr>
              <a:t>Gli steroidi sessuali provocano un </a:t>
            </a:r>
            <a:r>
              <a:rPr lang="it-IT" sz="2800" dirty="0" smtClean="0">
                <a:latin typeface="Tahoma" pitchFamily="34" charset="0"/>
                <a:cs typeface="Times New Roman" pitchFamily="18" charset="0"/>
                <a:sym typeface="Wingdings" pitchFamily="2" charset="2"/>
              </a:rPr>
              <a:t>rapido aumento </a:t>
            </a:r>
            <a:r>
              <a:rPr lang="it-IT" sz="2800" dirty="0" err="1" smtClean="0">
                <a:latin typeface="Tahoma" pitchFamily="34" charset="0"/>
                <a:cs typeface="Times New Roman" pitchFamily="18" charset="0"/>
                <a:sym typeface="Wingdings" pitchFamily="2" charset="2"/>
              </a:rPr>
              <a:t>staturale</a:t>
            </a:r>
            <a:r>
              <a:rPr lang="it-IT" sz="2800" dirty="0" smtClean="0">
                <a:latin typeface="Tahoma" pitchFamily="34" charset="0"/>
                <a:cs typeface="Times New Roman" pitchFamily="18" charset="0"/>
                <a:sym typeface="Wingdings" pitchFamily="2" charset="2"/>
              </a:rPr>
              <a:t>, l’aumento del cingolo pelvico e del pannicolo adiposo soprattutto nei fianchi.</a:t>
            </a:r>
          </a:p>
        </p:txBody>
      </p:sp>
    </p:spTree>
  </p:cSld>
  <p:clrMapOvr>
    <a:masterClrMapping/>
  </p:clrMapOvr>
  <p:transition advClick="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0"/>
            <a:ext cx="9144000" cy="908050"/>
          </a:xfrm>
        </p:spPr>
        <p:txBody>
          <a:bodyPr/>
          <a:lstStyle/>
          <a:p>
            <a:pPr algn="ctr">
              <a:defRPr/>
            </a:pPr>
            <a:r>
              <a:rPr lang="it-IT" dirty="0" smtClean="0">
                <a:latin typeface="Tahoma" pitchFamily="34" charset="0"/>
                <a:ea typeface="Tahoma" pitchFamily="34" charset="0"/>
                <a:cs typeface="Tahoma" pitchFamily="34" charset="0"/>
              </a:rPr>
              <a:t>ADOLESCENZA</a:t>
            </a:r>
            <a:endParaRPr lang="it-IT" dirty="0">
              <a:latin typeface="Tahoma" pitchFamily="34" charset="0"/>
              <a:ea typeface="Tahoma" pitchFamily="34" charset="0"/>
              <a:cs typeface="Tahoma" pitchFamily="34" charset="0"/>
            </a:endParaRPr>
          </a:p>
        </p:txBody>
      </p:sp>
      <p:sp>
        <p:nvSpPr>
          <p:cNvPr id="3" name="Segnaposto contenuto 2"/>
          <p:cNvSpPr>
            <a:spLocks noGrp="1"/>
          </p:cNvSpPr>
          <p:nvPr>
            <p:ph idx="1"/>
          </p:nvPr>
        </p:nvSpPr>
        <p:spPr>
          <a:xfrm>
            <a:off x="539750" y="1844675"/>
            <a:ext cx="8604250" cy="4251325"/>
          </a:xfrm>
        </p:spPr>
        <p:txBody>
          <a:bodyPr/>
          <a:lstStyle/>
          <a:p>
            <a:pPr>
              <a:defRPr/>
            </a:pPr>
            <a:r>
              <a:rPr lang="it-IT" dirty="0" smtClean="0">
                <a:latin typeface="Tahoma" pitchFamily="34" charset="0"/>
                <a:cs typeface="Tahoma" pitchFamily="34" charset="0"/>
              </a:rPr>
              <a:t>“io” ≠ da “tu”</a:t>
            </a:r>
          </a:p>
          <a:p>
            <a:pPr>
              <a:defRPr/>
            </a:pPr>
            <a:r>
              <a:rPr lang="it-IT" dirty="0" smtClean="0">
                <a:latin typeface="Tahoma" pitchFamily="34" charset="0"/>
                <a:cs typeface="Tahoma" pitchFamily="34" charset="0"/>
              </a:rPr>
              <a:t>Attività autoerotica dà il senso di identità di genere; attività sex con altro dà senso di alterità, </a:t>
            </a:r>
            <a:r>
              <a:rPr lang="it-IT" dirty="0" err="1" smtClean="0">
                <a:latin typeface="Tahoma" pitchFamily="34" charset="0"/>
                <a:cs typeface="Tahoma" pitchFamily="34" charset="0"/>
              </a:rPr>
              <a:t>seduttività</a:t>
            </a:r>
            <a:r>
              <a:rPr lang="it-IT" dirty="0" smtClean="0">
                <a:latin typeface="Tahoma" pitchFamily="34" charset="0"/>
                <a:cs typeface="Tahoma" pitchFamily="34" charset="0"/>
              </a:rPr>
              <a:t> in ♀, conquista in ♂</a:t>
            </a:r>
          </a:p>
          <a:p>
            <a:pPr>
              <a:defRPr/>
            </a:pPr>
            <a:r>
              <a:rPr lang="it-IT" dirty="0" smtClean="0">
                <a:latin typeface="Tahoma" pitchFamily="34" charset="0"/>
                <a:cs typeface="Tahoma" pitchFamily="34" charset="0"/>
              </a:rPr>
              <a:t>Compiti di </a:t>
            </a:r>
            <a:r>
              <a:rPr lang="it-IT" dirty="0" err="1" smtClean="0">
                <a:latin typeface="Tahoma" pitchFamily="34" charset="0"/>
                <a:cs typeface="Tahoma" pitchFamily="34" charset="0"/>
              </a:rPr>
              <a:t>qs</a:t>
            </a:r>
            <a:r>
              <a:rPr lang="it-IT" dirty="0" smtClean="0">
                <a:latin typeface="Tahoma" pitchFamily="34" charset="0"/>
                <a:cs typeface="Tahoma" pitchFamily="34" charset="0"/>
              </a:rPr>
              <a:t> fase: </a:t>
            </a:r>
            <a:r>
              <a:rPr lang="it-IT" dirty="0" err="1" smtClean="0">
                <a:latin typeface="Tahoma" pitchFamily="34" charset="0"/>
                <a:cs typeface="Tahoma" pitchFamily="34" charset="0"/>
              </a:rPr>
              <a:t>def</a:t>
            </a:r>
            <a:r>
              <a:rPr lang="it-IT" dirty="0" smtClean="0">
                <a:latin typeface="Tahoma" pitchFamily="34" charset="0"/>
                <a:cs typeface="Tahoma" pitchFamily="34" charset="0"/>
              </a:rPr>
              <a:t>. concetto di sé; raggiungimento autonomia personale; accettazione trasformazioni e investimento sex</a:t>
            </a:r>
          </a:p>
          <a:p>
            <a:pPr>
              <a:defRPr/>
            </a:pPr>
            <a:r>
              <a:rPr lang="it-IT" dirty="0" smtClean="0">
                <a:latin typeface="Tahoma" pitchFamily="34" charset="0"/>
                <a:cs typeface="Tahoma" pitchFamily="34" charset="0"/>
              </a:rPr>
              <a:t>Spinte: biologica + culturale</a:t>
            </a:r>
          </a:p>
          <a:p>
            <a:pPr>
              <a:defRPr/>
            </a:pPr>
            <a:r>
              <a:rPr lang="it-IT" dirty="0" smtClean="0">
                <a:latin typeface="Tahoma" pitchFamily="34" charset="0"/>
                <a:cs typeface="Tahoma" pitchFamily="34" charset="0"/>
              </a:rPr>
              <a:t>Frequenti domande di consulenza per capire se si è normali</a:t>
            </a:r>
          </a:p>
        </p:txBody>
      </p:sp>
    </p:spTree>
  </p:cSld>
  <p:clrMapOvr>
    <a:masterClrMapping/>
  </p:clrMapOvr>
  <p:transition advClick="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a:xfrm>
            <a:off x="-180975" y="0"/>
            <a:ext cx="9577388" cy="836613"/>
          </a:xfrm>
        </p:spPr>
        <p:txBody>
          <a:bodyPr/>
          <a:lstStyle/>
          <a:p>
            <a:pPr algn="ctr" eaLnBrk="1" hangingPunct="1">
              <a:defRPr/>
            </a:pPr>
            <a:r>
              <a:rPr lang="it-IT" sz="3200" dirty="0" smtClean="0">
                <a:latin typeface="Tahoma" pitchFamily="34" charset="0"/>
              </a:rPr>
              <a:t>MATRIMONIO/CONVIVENZA - INFERTILITÀ</a:t>
            </a:r>
          </a:p>
        </p:txBody>
      </p:sp>
      <p:sp>
        <p:nvSpPr>
          <p:cNvPr id="123907" name="Rectangle 3"/>
          <p:cNvSpPr>
            <a:spLocks noGrp="1" noChangeArrowheads="1"/>
          </p:cNvSpPr>
          <p:nvPr>
            <p:ph type="body" idx="1"/>
          </p:nvPr>
        </p:nvSpPr>
        <p:spPr>
          <a:xfrm>
            <a:off x="539750" y="765175"/>
            <a:ext cx="8604250" cy="5759450"/>
          </a:xfrm>
        </p:spPr>
        <p:txBody>
          <a:bodyPr/>
          <a:lstStyle/>
          <a:p>
            <a:pPr eaLnBrk="1" hangingPunct="1">
              <a:defRPr/>
            </a:pPr>
            <a:r>
              <a:rPr lang="it-IT" sz="2200" dirty="0" smtClean="0">
                <a:latin typeface="Tahoma" pitchFamily="34" charset="0"/>
              </a:rPr>
              <a:t>In Italia ci si sposa (o si va a convivere) sempre più tardi per problemi economici e culturali </a:t>
            </a:r>
          </a:p>
          <a:p>
            <a:pPr eaLnBrk="1" hangingPunct="1">
              <a:defRPr/>
            </a:pPr>
            <a:r>
              <a:rPr lang="it-IT" sz="2200" dirty="0" smtClean="0">
                <a:latin typeface="Tahoma" pitchFamily="34" charset="0"/>
              </a:rPr>
              <a:t>Uno dei problemi &gt; in questa fase è la sterilità/infertilità</a:t>
            </a:r>
          </a:p>
          <a:p>
            <a:pPr marL="269875" indent="-269875" eaLnBrk="1" hangingPunct="1">
              <a:buFont typeface="Wingdings" pitchFamily="2" charset="2"/>
              <a:buNone/>
              <a:defRPr/>
            </a:pPr>
            <a:r>
              <a:rPr lang="it-IT" sz="2200" dirty="0" smtClean="0">
                <a:latin typeface="Tahoma" pitchFamily="34" charset="0"/>
              </a:rPr>
              <a:t>  - </a:t>
            </a:r>
            <a:r>
              <a:rPr lang="it-IT" sz="2200" u="sng" dirty="0" smtClean="0">
                <a:latin typeface="Tahoma" pitchFamily="34" charset="0"/>
              </a:rPr>
              <a:t>Sterilità</a:t>
            </a:r>
            <a:r>
              <a:rPr lang="it-IT" sz="2200" dirty="0" smtClean="0">
                <a:latin typeface="Tahoma" pitchFamily="34" charset="0"/>
              </a:rPr>
              <a:t>: 	incapacità a concepire (primaria mai concepito, secondaria dopo aver già concepito). Impossibilità assoluta: azoospermia, menopausa precoce, assenza di utero</a:t>
            </a:r>
          </a:p>
          <a:p>
            <a:pPr marL="269875" indent="-269875" eaLnBrk="1" hangingPunct="1">
              <a:buFont typeface="Wingdings" pitchFamily="2" charset="2"/>
              <a:buNone/>
              <a:defRPr/>
            </a:pPr>
            <a:r>
              <a:rPr lang="it-IT" sz="2200" dirty="0" smtClean="0">
                <a:latin typeface="Tahoma" pitchFamily="34" charset="0"/>
              </a:rPr>
              <a:t>  - </a:t>
            </a:r>
            <a:r>
              <a:rPr lang="it-IT" sz="2200" u="sng" dirty="0" smtClean="0">
                <a:latin typeface="Tahoma" pitchFamily="34" charset="0"/>
              </a:rPr>
              <a:t>Infertilità</a:t>
            </a:r>
            <a:r>
              <a:rPr lang="it-IT" sz="2200" dirty="0" smtClean="0">
                <a:latin typeface="Tahoma" pitchFamily="34" charset="0"/>
              </a:rPr>
              <a:t>: incapacità a portare avanti una gravidanza dopo 1 anno di </a:t>
            </a:r>
            <a:r>
              <a:rPr lang="it-IT" sz="2200" smtClean="0">
                <a:latin typeface="Tahoma" pitchFamily="34" charset="0"/>
              </a:rPr>
              <a:t>rapporti costanti </a:t>
            </a:r>
            <a:r>
              <a:rPr lang="it-IT" sz="2200" dirty="0" smtClean="0">
                <a:latin typeface="Tahoma" pitchFamily="34" charset="0"/>
              </a:rPr>
              <a:t>non protetti (cause generalmente risolvibili)</a:t>
            </a:r>
          </a:p>
          <a:p>
            <a:pPr eaLnBrk="1" hangingPunct="1">
              <a:defRPr/>
            </a:pPr>
            <a:r>
              <a:rPr lang="it-IT" sz="2200" dirty="0" smtClean="0">
                <a:latin typeface="Tahoma" pitchFamily="34" charset="0"/>
              </a:rPr>
              <a:t>L’aumento dell’infertilità in Occidente dipende sia dallo stile vita (lo stress inibisce la riproduzione per motivi evoluzionistici) che dalla dilazione della 1</a:t>
            </a:r>
            <a:r>
              <a:rPr lang="it-IT" sz="2200" baseline="30000" dirty="0" smtClean="0">
                <a:latin typeface="Tahoma" pitchFamily="34" charset="0"/>
              </a:rPr>
              <a:t>a</a:t>
            </a:r>
            <a:r>
              <a:rPr lang="it-IT" sz="2200" dirty="0" smtClean="0">
                <a:latin typeface="Tahoma" pitchFamily="34" charset="0"/>
              </a:rPr>
              <a:t> nascita: più si è giovani più di è fertili</a:t>
            </a:r>
          </a:p>
          <a:p>
            <a:pPr eaLnBrk="1" hangingPunct="1">
              <a:defRPr/>
            </a:pPr>
            <a:r>
              <a:rPr lang="it-IT" sz="2200" dirty="0" smtClean="0">
                <a:latin typeface="Tahoma" pitchFamily="34" charset="0"/>
              </a:rPr>
              <a:t>l’Italia è il paese dove il primo figlio nasce più tardi (</a:t>
            </a:r>
            <a:r>
              <a:rPr lang="it-IT" sz="2200" dirty="0" err="1" smtClean="0">
                <a:latin typeface="Tahoma" pitchFamily="34" charset="0"/>
              </a:rPr>
              <a:t>Arisi</a:t>
            </a:r>
            <a:r>
              <a:rPr lang="it-IT" sz="2200" dirty="0" smtClean="0">
                <a:latin typeface="Tahoma" pitchFamily="34" charset="0"/>
              </a:rPr>
              <a:t> 2004)</a:t>
            </a:r>
          </a:p>
          <a:p>
            <a:pPr eaLnBrk="1" hangingPunct="1">
              <a:buFont typeface="Wingdings" pitchFamily="2" charset="2"/>
              <a:buNone/>
              <a:defRPr/>
            </a:pPr>
            <a:endParaRPr lang="it-IT" sz="2200" dirty="0" smtClean="0">
              <a:latin typeface="Tahoma" pitchFamily="34" charset="0"/>
            </a:endParaRPr>
          </a:p>
        </p:txBody>
      </p:sp>
    </p:spTree>
  </p:cSld>
  <p:clrMapOvr>
    <a:masterClrMapping/>
  </p:clrMapOvr>
  <p:transition advClick="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539750" y="620713"/>
            <a:ext cx="8604250" cy="5475287"/>
          </a:xfrm>
        </p:spPr>
        <p:txBody>
          <a:bodyPr/>
          <a:lstStyle/>
          <a:p>
            <a:pPr eaLnBrk="1" hangingPunct="1">
              <a:defRPr/>
            </a:pPr>
            <a:r>
              <a:rPr lang="it-IT" dirty="0" smtClean="0">
                <a:latin typeface="Tahoma" pitchFamily="34" charset="0"/>
              </a:rPr>
              <a:t>Le persone sterili/</a:t>
            </a:r>
            <a:r>
              <a:rPr lang="it-IT" dirty="0" err="1" smtClean="0">
                <a:latin typeface="Tahoma" pitchFamily="34" charset="0"/>
              </a:rPr>
              <a:t>infertili</a:t>
            </a:r>
            <a:r>
              <a:rPr lang="it-IT" dirty="0" smtClean="0">
                <a:latin typeface="Tahoma" pitchFamily="34" charset="0"/>
              </a:rPr>
              <a:t> si sentono personalmente e sessualmente inadeguate, il che può creare </a:t>
            </a:r>
            <a:r>
              <a:rPr lang="it-IT" dirty="0" smtClean="0">
                <a:latin typeface="Tahoma" pitchFamily="34" charset="0"/>
                <a:sym typeface="Wingdings" pitchFamily="2" charset="2"/>
              </a:rPr>
              <a:t>conflitti di coppia, disfunzioni sessuali, depressione, ostilità, colpa</a:t>
            </a:r>
          </a:p>
          <a:p>
            <a:pPr eaLnBrk="1" hangingPunct="1">
              <a:defRPr/>
            </a:pPr>
            <a:r>
              <a:rPr lang="it-IT" dirty="0" smtClean="0">
                <a:latin typeface="Tahoma" pitchFamily="34" charset="0"/>
                <a:sym typeface="Wingdings" pitchFamily="2" charset="2"/>
              </a:rPr>
              <a:t>Le disfunzioni sessuali possono essere sia causa che effetto della infertilità</a:t>
            </a:r>
          </a:p>
          <a:p>
            <a:pPr eaLnBrk="1" hangingPunct="1">
              <a:defRPr/>
            </a:pPr>
            <a:r>
              <a:rPr lang="it-IT" dirty="0" smtClean="0">
                <a:latin typeface="Tahoma" pitchFamily="34" charset="0"/>
                <a:sym typeface="Wingdings" pitchFamily="2" charset="2"/>
              </a:rPr>
              <a:t>La </a:t>
            </a:r>
            <a:r>
              <a:rPr lang="it-IT" dirty="0" smtClean="0">
                <a:latin typeface="Tahoma" pitchFamily="34" charset="0"/>
              </a:rPr>
              <a:t>consulenza sessuologica è necessaria anche quando le cause sono organiche: il consulente dovrebbe </a:t>
            </a:r>
            <a:r>
              <a:rPr lang="it-IT" dirty="0" smtClean="0">
                <a:latin typeface="Tahoma" pitchFamily="34" charset="0"/>
                <a:sym typeface="Wingdings" pitchFamily="2" charset="2"/>
              </a:rPr>
              <a:t>consigliare alla coppia di considerare la funzione sessuale e la ricerca di una gravidanza come 2 eventi separati; si può anche i</a:t>
            </a:r>
            <a:r>
              <a:rPr lang="it-IT" dirty="0" smtClean="0">
                <a:latin typeface="Tahoma" pitchFamily="34" charset="0"/>
              </a:rPr>
              <a:t>ntervenire farmacologicamente (con Viagra, </a:t>
            </a:r>
            <a:r>
              <a:rPr lang="it-IT" dirty="0" err="1" smtClean="0">
                <a:latin typeface="Tahoma" pitchFamily="34" charset="0"/>
              </a:rPr>
              <a:t>Cialis</a:t>
            </a:r>
            <a:r>
              <a:rPr lang="it-IT" dirty="0" smtClean="0">
                <a:latin typeface="Tahoma" pitchFamily="34" charset="0"/>
              </a:rPr>
              <a:t>, </a:t>
            </a:r>
            <a:r>
              <a:rPr lang="it-IT" dirty="0" err="1" smtClean="0">
                <a:latin typeface="Tahoma" pitchFamily="34" charset="0"/>
              </a:rPr>
              <a:t>Levitra</a:t>
            </a:r>
            <a:r>
              <a:rPr lang="it-IT" dirty="0" smtClean="0">
                <a:latin typeface="Tahoma" pitchFamily="34" charset="0"/>
              </a:rPr>
              <a:t>) per favorire i rapporti finalizzati a una gravidanza, diminuendo così l’ansia da prestazione del </a:t>
            </a:r>
            <a:r>
              <a:rPr lang="it-IT" dirty="0" smtClean="0">
                <a:cs typeface="Times New Roman" pitchFamily="18" charset="0"/>
              </a:rPr>
              <a:t>♂</a:t>
            </a:r>
          </a:p>
          <a:p>
            <a:pPr>
              <a:buFont typeface="Wingdings" pitchFamily="2" charset="2"/>
              <a:buNone/>
              <a:defRPr/>
            </a:pPr>
            <a:endParaRPr lang="it-IT" sz="2400" dirty="0"/>
          </a:p>
        </p:txBody>
      </p:sp>
    </p:spTree>
  </p:cSld>
  <p:clrMapOvr>
    <a:masterClrMapping/>
  </p:clrMapOvr>
  <p:transition advClick="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a:xfrm>
            <a:off x="0" y="0"/>
            <a:ext cx="9144000" cy="1628775"/>
          </a:xfrm>
        </p:spPr>
        <p:txBody>
          <a:bodyPr/>
          <a:lstStyle/>
          <a:p>
            <a:pPr algn="ctr" eaLnBrk="1" hangingPunct="1">
              <a:defRPr/>
            </a:pPr>
            <a:r>
              <a:rPr lang="it-IT" sz="4000" dirty="0" smtClean="0">
                <a:latin typeface="Tahoma" pitchFamily="34" charset="0"/>
              </a:rPr>
              <a:t>GRAVIDANZA</a:t>
            </a:r>
            <a:br>
              <a:rPr lang="it-IT" sz="4000" dirty="0" smtClean="0">
                <a:latin typeface="Tahoma" pitchFamily="34" charset="0"/>
              </a:rPr>
            </a:br>
            <a:endParaRPr lang="it-IT" sz="2800" dirty="0" smtClean="0">
              <a:solidFill>
                <a:schemeClr val="tx1"/>
              </a:solidFill>
              <a:latin typeface="Tahoma" pitchFamily="34" charset="0"/>
            </a:endParaRPr>
          </a:p>
        </p:txBody>
      </p:sp>
      <p:sp>
        <p:nvSpPr>
          <p:cNvPr id="125955" name="Rectangle 3"/>
          <p:cNvSpPr>
            <a:spLocks noGrp="1" noChangeArrowheads="1"/>
          </p:cNvSpPr>
          <p:nvPr>
            <p:ph type="body" idx="1"/>
          </p:nvPr>
        </p:nvSpPr>
        <p:spPr>
          <a:xfrm>
            <a:off x="611188" y="1125538"/>
            <a:ext cx="8532812" cy="5040312"/>
          </a:xfrm>
        </p:spPr>
        <p:txBody>
          <a:bodyPr/>
          <a:lstStyle/>
          <a:p>
            <a:pPr eaLnBrk="1" hangingPunct="1">
              <a:lnSpc>
                <a:spcPct val="90000"/>
              </a:lnSpc>
              <a:defRPr/>
            </a:pPr>
            <a:r>
              <a:rPr lang="it-IT" sz="2800" dirty="0" smtClean="0">
                <a:latin typeface="Tahoma" pitchFamily="34" charset="0"/>
              </a:rPr>
              <a:t>In gravidanza le paure principali che trattengono la coppia (soprattutto il </a:t>
            </a:r>
            <a:r>
              <a:rPr lang="it-IT" sz="2800" dirty="0" smtClean="0">
                <a:cs typeface="Times New Roman" pitchFamily="18" charset="0"/>
              </a:rPr>
              <a:t>♂</a:t>
            </a:r>
            <a:r>
              <a:rPr lang="it-IT" sz="2800" dirty="0" smtClean="0">
                <a:latin typeface="Tahoma" pitchFamily="34" charset="0"/>
                <a:cs typeface="Times New Roman" pitchFamily="18" charset="0"/>
              </a:rPr>
              <a:t>) dall’avere rapporti sessuali</a:t>
            </a:r>
            <a:r>
              <a:rPr lang="it-IT" sz="2800" dirty="0" smtClean="0">
                <a:cs typeface="Times New Roman" pitchFamily="18" charset="0"/>
              </a:rPr>
              <a:t> </a:t>
            </a:r>
            <a:r>
              <a:rPr lang="it-IT" sz="2800" dirty="0" smtClean="0">
                <a:latin typeface="Tahoma" pitchFamily="34" charset="0"/>
              </a:rPr>
              <a:t>sono quelle di danneggiare il feto e di essere genitori snaturati che, invece di preoccuparsi per il nascituro, osano pensare al proprio piacere sessuale</a:t>
            </a:r>
          </a:p>
          <a:p>
            <a:pPr eaLnBrk="1" hangingPunct="1">
              <a:lnSpc>
                <a:spcPct val="90000"/>
              </a:lnSpc>
              <a:defRPr/>
            </a:pPr>
            <a:r>
              <a:rPr lang="it-IT" sz="2800" dirty="0" smtClean="0">
                <a:latin typeface="Tahoma" pitchFamily="34" charset="0"/>
                <a:sym typeface="Wingdings" pitchFamily="2" charset="2"/>
              </a:rPr>
              <a:t>Il sesso non fa di norma male al feto</a:t>
            </a:r>
          </a:p>
          <a:p>
            <a:pPr eaLnBrk="1" hangingPunct="1">
              <a:lnSpc>
                <a:spcPct val="90000"/>
              </a:lnSpc>
              <a:defRPr/>
            </a:pPr>
            <a:r>
              <a:rPr lang="it-IT" sz="2800" dirty="0" smtClean="0">
                <a:latin typeface="Tahoma" pitchFamily="34" charset="0"/>
              </a:rPr>
              <a:t>Per il nascituro una buona intesa sessuale fra papà e mamma è importante</a:t>
            </a:r>
          </a:p>
          <a:p>
            <a:pPr eaLnBrk="1" hangingPunct="1">
              <a:lnSpc>
                <a:spcPct val="90000"/>
              </a:lnSpc>
              <a:defRPr/>
            </a:pPr>
            <a:r>
              <a:rPr lang="it-IT" sz="2800" dirty="0" smtClean="0">
                <a:latin typeface="Tahoma" pitchFamily="34" charset="0"/>
              </a:rPr>
              <a:t>In situazioni particolari (gravidanza gemellare, storia pregressa di ripetuti aborti spontanei) è preferibile astenersi dai rapporti</a:t>
            </a:r>
          </a:p>
        </p:txBody>
      </p:sp>
      <p:sp>
        <p:nvSpPr>
          <p:cNvPr id="10244" name="Text Box 4"/>
          <p:cNvSpPr txBox="1">
            <a:spLocks noChangeArrowheads="1"/>
          </p:cNvSpPr>
          <p:nvPr/>
        </p:nvSpPr>
        <p:spPr bwMode="auto">
          <a:xfrm>
            <a:off x="7720013" y="276225"/>
            <a:ext cx="184150" cy="366713"/>
          </a:xfrm>
          <a:prstGeom prst="rect">
            <a:avLst/>
          </a:prstGeom>
          <a:noFill/>
          <a:ln w="9525">
            <a:noFill/>
            <a:miter lim="800000"/>
            <a:headEnd/>
            <a:tailEnd/>
          </a:ln>
        </p:spPr>
        <p:txBody>
          <a:bodyPr wrap="none">
            <a:spAutoFit/>
          </a:bodyPr>
          <a:lstStyle/>
          <a:p>
            <a:endParaRPr lang="it-IT"/>
          </a:p>
        </p:txBody>
      </p:sp>
    </p:spTree>
  </p:cSld>
  <p:clrMapOvr>
    <a:masterClrMapping/>
  </p:clrMapOvr>
  <p:transition advClick="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035" name="Rectangle 3"/>
          <p:cNvSpPr>
            <a:spLocks noGrp="1" noChangeArrowheads="1"/>
          </p:cNvSpPr>
          <p:nvPr>
            <p:ph type="body" idx="1"/>
          </p:nvPr>
        </p:nvSpPr>
        <p:spPr>
          <a:xfrm>
            <a:off x="539750" y="-171450"/>
            <a:ext cx="8604250" cy="5256213"/>
          </a:xfrm>
        </p:spPr>
        <p:txBody>
          <a:bodyPr/>
          <a:lstStyle/>
          <a:p>
            <a:pPr marL="365125" indent="-365125" eaLnBrk="1" hangingPunct="1">
              <a:buFont typeface="Wingdings" pitchFamily="2" charset="2"/>
              <a:buNone/>
              <a:defRPr/>
            </a:pPr>
            <a:endParaRPr lang="it-IT" sz="1300" dirty="0" smtClean="0">
              <a:latin typeface="Arial" charset="0"/>
              <a:cs typeface="Times New Roman" pitchFamily="18" charset="0"/>
            </a:endParaRPr>
          </a:p>
          <a:p>
            <a:pPr marL="365125" indent="-365125" eaLnBrk="1" hangingPunct="1">
              <a:lnSpc>
                <a:spcPct val="90000"/>
              </a:lnSpc>
              <a:spcBef>
                <a:spcPct val="0"/>
              </a:spcBef>
              <a:spcAft>
                <a:spcPct val="10000"/>
              </a:spcAft>
              <a:buClrTx/>
              <a:buSzTx/>
              <a:buFontTx/>
              <a:buNone/>
              <a:defRPr/>
            </a:pPr>
            <a:r>
              <a:rPr lang="it-IT" sz="2400" dirty="0" smtClean="0">
                <a:latin typeface="Tahoma" pitchFamily="34" charset="0"/>
              </a:rPr>
              <a:t>	</a:t>
            </a:r>
            <a:r>
              <a:rPr lang="it-IT" dirty="0" smtClean="0">
                <a:latin typeface="Tahoma" pitchFamily="34" charset="0"/>
              </a:rPr>
              <a:t>La gravidanza si divide in 3 trimestri</a:t>
            </a:r>
            <a:endParaRPr lang="it-IT" dirty="0" smtClean="0">
              <a:effectLst/>
              <a:latin typeface="Tahoma" pitchFamily="34" charset="0"/>
            </a:endParaRPr>
          </a:p>
          <a:p>
            <a:pPr marL="365125" indent="-365125" eaLnBrk="1" hangingPunct="1">
              <a:lnSpc>
                <a:spcPct val="90000"/>
              </a:lnSpc>
              <a:spcBef>
                <a:spcPct val="0"/>
              </a:spcBef>
              <a:spcAft>
                <a:spcPct val="10000"/>
              </a:spcAft>
              <a:buClrTx/>
              <a:buSzTx/>
              <a:buFontTx/>
              <a:buNone/>
              <a:defRPr/>
            </a:pPr>
            <a:r>
              <a:rPr lang="it-IT" dirty="0" smtClean="0">
                <a:effectLst/>
                <a:latin typeface="Tahoma" pitchFamily="34" charset="0"/>
              </a:rPr>
              <a:t>	</a:t>
            </a:r>
          </a:p>
          <a:p>
            <a:pPr marL="365125" indent="-365125" eaLnBrk="1" hangingPunct="1">
              <a:lnSpc>
                <a:spcPct val="90000"/>
              </a:lnSpc>
              <a:spcBef>
                <a:spcPct val="0"/>
              </a:spcBef>
              <a:spcAft>
                <a:spcPct val="10000"/>
              </a:spcAft>
              <a:buSzTx/>
              <a:defRPr/>
            </a:pPr>
            <a:r>
              <a:rPr lang="it-IT" dirty="0" smtClean="0">
                <a:effectLst/>
                <a:latin typeface="Tahoma" pitchFamily="34" charset="0"/>
                <a:cs typeface="Tahoma" pitchFamily="34" charset="0"/>
              </a:rPr>
              <a:t>1° trimestre </a:t>
            </a:r>
            <a:r>
              <a:rPr lang="it-IT" dirty="0" smtClean="0">
                <a:effectLst/>
                <a:latin typeface="Tahoma" pitchFamily="34" charset="0"/>
                <a:cs typeface="Tahoma" pitchFamily="34" charset="0"/>
                <a:sym typeface="Wingdings" pitchFamily="2" charset="2"/>
              </a:rPr>
              <a:t></a:t>
            </a:r>
            <a:r>
              <a:rPr lang="it-IT" dirty="0" smtClean="0">
                <a:effectLst/>
                <a:latin typeface="Tahoma" pitchFamily="34" charset="0"/>
                <a:cs typeface="Tahoma" pitchFamily="34" charset="0"/>
              </a:rPr>
              <a:t> tempesta ormonale in ♀ (nausea, stanchezza, irritazione, pianto); ambivalenza (paura di fronte a un evento nuovo) in ♀ e ♂; senso di &gt; responsabilità economiche in ♂ </a:t>
            </a:r>
            <a:r>
              <a:rPr lang="it-IT" dirty="0" smtClean="0">
                <a:effectLst/>
                <a:latin typeface="Tahoma" pitchFamily="34" charset="0"/>
                <a:cs typeface="Tahoma" pitchFamily="34" charset="0"/>
                <a:sym typeface="Wingdings" pitchFamily="2" charset="2"/>
              </a:rPr>
              <a:t> desiderio e tutti i parametri sex </a:t>
            </a:r>
            <a:r>
              <a:rPr lang="it-IT" dirty="0" smtClean="0">
                <a:effectLst/>
                <a:latin typeface="Tahoma" pitchFamily="34" charset="0"/>
                <a:cs typeface="Tahoma" pitchFamily="34" charset="0"/>
              </a:rPr>
              <a:t>diminuiscono</a:t>
            </a:r>
          </a:p>
          <a:p>
            <a:pPr marL="365125" indent="-365125" eaLnBrk="1" hangingPunct="1">
              <a:lnSpc>
                <a:spcPct val="90000"/>
              </a:lnSpc>
              <a:spcBef>
                <a:spcPct val="0"/>
              </a:spcBef>
              <a:spcAft>
                <a:spcPct val="10000"/>
              </a:spcAft>
              <a:buSzTx/>
              <a:defRPr/>
            </a:pPr>
            <a:r>
              <a:rPr lang="it-IT" dirty="0" smtClean="0">
                <a:effectLst/>
                <a:latin typeface="Tahoma" pitchFamily="34" charset="0"/>
              </a:rPr>
              <a:t>2° trimestre </a:t>
            </a:r>
            <a:r>
              <a:rPr lang="it-IT" dirty="0" smtClean="0">
                <a:effectLst/>
                <a:latin typeface="Tahoma" pitchFamily="34" charset="0"/>
                <a:sym typeface="Wingdings" pitchFamily="2" charset="2"/>
              </a:rPr>
              <a:t> </a:t>
            </a:r>
            <a:r>
              <a:rPr lang="it-IT" dirty="0" smtClean="0">
                <a:effectLst/>
                <a:latin typeface="Tahoma" pitchFamily="34" charset="0"/>
                <a:cs typeface="Tahoma" pitchFamily="34" charset="0"/>
              </a:rPr>
              <a:t>♀ sta bene; inizia a sentire il feto muoversi</a:t>
            </a:r>
            <a:r>
              <a:rPr lang="it-IT" dirty="0" smtClean="0">
                <a:effectLst/>
                <a:latin typeface="Tahoma" pitchFamily="34" charset="0"/>
                <a:cs typeface="Tahoma" pitchFamily="34" charset="0"/>
                <a:sym typeface="Wingdings" pitchFamily="2" charset="2"/>
              </a:rPr>
              <a:t> parametri sex </a:t>
            </a:r>
            <a:r>
              <a:rPr lang="it-IT" dirty="0" smtClean="0">
                <a:effectLst/>
                <a:latin typeface="Tahoma" pitchFamily="34" charset="0"/>
              </a:rPr>
              <a:t>ritornano vicino ai livelli </a:t>
            </a:r>
            <a:r>
              <a:rPr lang="it-IT" dirty="0" err="1" smtClean="0">
                <a:effectLst/>
                <a:latin typeface="Tahoma" pitchFamily="34" charset="0"/>
              </a:rPr>
              <a:t>pre-gravidici</a:t>
            </a:r>
            <a:r>
              <a:rPr lang="it-IT" dirty="0" smtClean="0">
                <a:effectLst/>
                <a:latin typeface="Tahoma" pitchFamily="34" charset="0"/>
              </a:rPr>
              <a:t> </a:t>
            </a:r>
          </a:p>
          <a:p>
            <a:pPr marL="365125" indent="-365125" eaLnBrk="1" hangingPunct="1">
              <a:lnSpc>
                <a:spcPct val="90000"/>
              </a:lnSpc>
              <a:spcBef>
                <a:spcPct val="0"/>
              </a:spcBef>
              <a:spcAft>
                <a:spcPct val="10000"/>
              </a:spcAft>
              <a:buSzTx/>
              <a:defRPr/>
            </a:pPr>
            <a:r>
              <a:rPr lang="it-IT" dirty="0" smtClean="0">
                <a:effectLst/>
                <a:latin typeface="Tahoma" pitchFamily="34" charset="0"/>
              </a:rPr>
              <a:t>3° trimestre </a:t>
            </a:r>
            <a:r>
              <a:rPr lang="it-IT" dirty="0" smtClean="0">
                <a:effectLst/>
                <a:latin typeface="Tahoma" pitchFamily="34" charset="0"/>
                <a:sym typeface="Wingdings" pitchFamily="2" charset="2"/>
              </a:rPr>
              <a:t> ingombro del pancione </a:t>
            </a:r>
            <a:r>
              <a:rPr lang="it-IT" dirty="0" smtClean="0">
                <a:effectLst/>
                <a:latin typeface="Tahoma" pitchFamily="34" charset="0"/>
              </a:rPr>
              <a:t>[</a:t>
            </a:r>
            <a:r>
              <a:rPr lang="it-IT" dirty="0" err="1" smtClean="0">
                <a:effectLst/>
                <a:latin typeface="Tahoma" pitchFamily="34" charset="0"/>
              </a:rPr>
              <a:t>Kaplan</a:t>
            </a:r>
            <a:r>
              <a:rPr lang="it-IT" dirty="0" smtClean="0">
                <a:effectLst/>
                <a:latin typeface="Tahoma" pitchFamily="34" charset="0"/>
              </a:rPr>
              <a:t> suggerisce posizioni alternative laterali] </a:t>
            </a:r>
            <a:r>
              <a:rPr lang="it-IT" dirty="0" smtClean="0">
                <a:effectLst/>
                <a:latin typeface="Tahoma" pitchFamily="34" charset="0"/>
                <a:sym typeface="Wingdings" pitchFamily="2" charset="2"/>
              </a:rPr>
              <a:t>e affaticamento generale (x sostentare il feto)  parametri sex </a:t>
            </a:r>
            <a:r>
              <a:rPr lang="it-IT" dirty="0" smtClean="0">
                <a:effectLst/>
                <a:latin typeface="Tahoma" pitchFamily="34" charset="0"/>
              </a:rPr>
              <a:t>si riducono fino alla totale astinenza</a:t>
            </a:r>
          </a:p>
          <a:p>
            <a:pPr marL="365125" indent="-365125" eaLnBrk="1" hangingPunct="1">
              <a:lnSpc>
                <a:spcPct val="90000"/>
              </a:lnSpc>
              <a:spcBef>
                <a:spcPct val="0"/>
              </a:spcBef>
              <a:spcAft>
                <a:spcPct val="10000"/>
              </a:spcAft>
              <a:buSzTx/>
              <a:defRPr/>
            </a:pPr>
            <a:endParaRPr lang="it-IT" dirty="0" smtClean="0">
              <a:effectLst/>
              <a:latin typeface="Tahoma" pitchFamily="34" charset="0"/>
            </a:endParaRPr>
          </a:p>
          <a:p>
            <a:pPr marL="365125" indent="-365125" eaLnBrk="1" hangingPunct="1">
              <a:lnSpc>
                <a:spcPct val="90000"/>
              </a:lnSpc>
              <a:spcBef>
                <a:spcPct val="0"/>
              </a:spcBef>
              <a:spcAft>
                <a:spcPct val="10000"/>
              </a:spcAft>
              <a:buSzTx/>
              <a:buFont typeface="Wingdings" pitchFamily="2" charset="2"/>
              <a:buNone/>
              <a:defRPr/>
            </a:pPr>
            <a:r>
              <a:rPr lang="it-IT" dirty="0" smtClean="0">
                <a:effectLst/>
                <a:latin typeface="Tahoma" pitchFamily="34" charset="0"/>
              </a:rPr>
              <a:t>In occidente forte aumento di </a:t>
            </a:r>
            <a:r>
              <a:rPr lang="it-IT" dirty="0" err="1" smtClean="0">
                <a:effectLst/>
                <a:latin typeface="Tahoma" pitchFamily="34" charset="0"/>
              </a:rPr>
              <a:t>ipercontrattilità</a:t>
            </a:r>
            <a:r>
              <a:rPr lang="it-IT" dirty="0" smtClean="0">
                <a:effectLst/>
                <a:latin typeface="Tahoma" pitchFamily="34" charset="0"/>
              </a:rPr>
              <a:t> uterina</a:t>
            </a:r>
          </a:p>
        </p:txBody>
      </p:sp>
    </p:spTree>
  </p:cSld>
  <p:clrMapOvr>
    <a:masterClrMapping/>
  </p:clrMapOvr>
  <p:transition advClick="0"/>
  <p:timing>
    <p:tnLst>
      <p:par>
        <p:cTn id="1" dur="indefinite" restart="never" nodeType="tmRoot"/>
      </p:par>
    </p:tnLst>
  </p:timing>
</p:sld>
</file>

<file path=ppt/theme/theme1.xml><?xml version="1.0" encoding="utf-8"?>
<a:theme xmlns:a="http://schemas.openxmlformats.org/drawingml/2006/main" name="Riflesso">
  <a:themeElements>
    <a:clrScheme name="Riflesso 14">
      <a:dk1>
        <a:srgbClr val="3333FF"/>
      </a:dk1>
      <a:lt1>
        <a:srgbClr val="FFFFFF"/>
      </a:lt1>
      <a:dk2>
        <a:srgbClr val="230F87"/>
      </a:dk2>
      <a:lt2>
        <a:srgbClr val="CDD7DF"/>
      </a:lt2>
      <a:accent1>
        <a:srgbClr val="9999FF"/>
      </a:accent1>
      <a:accent2>
        <a:srgbClr val="7850BA"/>
      </a:accent2>
      <a:accent3>
        <a:srgbClr val="ACAAC3"/>
      </a:accent3>
      <a:accent4>
        <a:srgbClr val="DADADA"/>
      </a:accent4>
      <a:accent5>
        <a:srgbClr val="CACAFF"/>
      </a:accent5>
      <a:accent6>
        <a:srgbClr val="6C48A8"/>
      </a:accent6>
      <a:hlink>
        <a:srgbClr val="66CCFF"/>
      </a:hlink>
      <a:folHlink>
        <a:srgbClr val="0796B3"/>
      </a:folHlink>
    </a:clrScheme>
    <a:fontScheme name="Riflesso">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Riflesso 1">
        <a:dk1>
          <a:srgbClr val="BD3737"/>
        </a:dk1>
        <a:lt1>
          <a:srgbClr val="FFFFFF"/>
        </a:lt1>
        <a:dk2>
          <a:srgbClr val="721E1E"/>
        </a:dk2>
        <a:lt2>
          <a:srgbClr val="FFCC00"/>
        </a:lt2>
        <a:accent1>
          <a:srgbClr val="FF6600"/>
        </a:accent1>
        <a:accent2>
          <a:srgbClr val="CC3300"/>
        </a:accent2>
        <a:accent3>
          <a:srgbClr val="BCABAB"/>
        </a:accent3>
        <a:accent4>
          <a:srgbClr val="DADADA"/>
        </a:accent4>
        <a:accent5>
          <a:srgbClr val="FFB8AA"/>
        </a:accent5>
        <a:accent6>
          <a:srgbClr val="B92D00"/>
        </a:accent6>
        <a:hlink>
          <a:srgbClr val="F7CC2F"/>
        </a:hlink>
        <a:folHlink>
          <a:srgbClr val="C7C6B1"/>
        </a:folHlink>
      </a:clrScheme>
      <a:clrMap bg1="dk2" tx1="lt1" bg2="dk1" tx2="lt2" accent1="accent1" accent2="accent2" accent3="accent3" accent4="accent4" accent5="accent5" accent6="accent6" hlink="hlink" folHlink="folHlink"/>
    </a:extraClrScheme>
    <a:extraClrScheme>
      <a:clrScheme name="Riflesso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clrMap bg1="dk2" tx1="lt1" bg2="dk1" tx2="lt2" accent1="accent1" accent2="accent2" accent3="accent3" accent4="accent4" accent5="accent5" accent6="accent6" hlink="hlink" folHlink="folHlink"/>
    </a:extraClrScheme>
    <a:extraClrScheme>
      <a:clrScheme name="Riflesso 3">
        <a:dk1>
          <a:srgbClr val="6600CC"/>
        </a:dk1>
        <a:lt1>
          <a:srgbClr val="FFFFFF"/>
        </a:lt1>
        <a:dk2>
          <a:srgbClr val="4B0096"/>
        </a:dk2>
        <a:lt2>
          <a:srgbClr val="CDD7DF"/>
        </a:lt2>
        <a:accent1>
          <a:srgbClr val="9999FF"/>
        </a:accent1>
        <a:accent2>
          <a:srgbClr val="7850BA"/>
        </a:accent2>
        <a:accent3>
          <a:srgbClr val="B1AAC9"/>
        </a:accent3>
        <a:accent4>
          <a:srgbClr val="DADADA"/>
        </a:accent4>
        <a:accent5>
          <a:srgbClr val="CACAFF"/>
        </a:accent5>
        <a:accent6>
          <a:srgbClr val="6C48A8"/>
        </a:accent6>
        <a:hlink>
          <a:srgbClr val="00CCFF"/>
        </a:hlink>
        <a:folHlink>
          <a:srgbClr val="0796B3"/>
        </a:folHlink>
      </a:clrScheme>
      <a:clrMap bg1="dk2" tx1="lt1" bg2="dk1" tx2="lt2" accent1="accent1" accent2="accent2" accent3="accent3" accent4="accent4" accent5="accent5" accent6="accent6" hlink="hlink" folHlink="folHlink"/>
    </a:extraClrScheme>
    <a:extraClrScheme>
      <a:clrScheme name="Riflesso 4">
        <a:dk1>
          <a:srgbClr val="55863C"/>
        </a:dk1>
        <a:lt1>
          <a:srgbClr val="FFFFFF"/>
        </a:lt1>
        <a:dk2>
          <a:srgbClr val="375F2F"/>
        </a:dk2>
        <a:lt2>
          <a:srgbClr val="D1EFB3"/>
        </a:lt2>
        <a:accent1>
          <a:srgbClr val="00CC66"/>
        </a:accent1>
        <a:accent2>
          <a:srgbClr val="8EAC66"/>
        </a:accent2>
        <a:accent3>
          <a:srgbClr val="AEB6AD"/>
        </a:accent3>
        <a:accent4>
          <a:srgbClr val="DADADA"/>
        </a:accent4>
        <a:accent5>
          <a:srgbClr val="AAE2B8"/>
        </a:accent5>
        <a:accent6>
          <a:srgbClr val="809B5C"/>
        </a:accent6>
        <a:hlink>
          <a:srgbClr val="B4EF7F"/>
        </a:hlink>
        <a:folHlink>
          <a:srgbClr val="F8F6AC"/>
        </a:folHlink>
      </a:clrScheme>
      <a:clrMap bg1="dk2" tx1="lt1" bg2="dk1" tx2="lt2" accent1="accent1" accent2="accent2" accent3="accent3" accent4="accent4" accent5="accent5" accent6="accent6" hlink="hlink" folHlink="folHlink"/>
    </a:extraClrScheme>
    <a:extraClrScheme>
      <a:clrScheme name="Riflesso 5">
        <a:dk1>
          <a:srgbClr val="588073"/>
        </a:dk1>
        <a:lt1>
          <a:srgbClr val="FFFFFF"/>
        </a:lt1>
        <a:dk2>
          <a:srgbClr val="486768"/>
        </a:dk2>
        <a:lt2>
          <a:srgbClr val="DDDDDD"/>
        </a:lt2>
        <a:accent1>
          <a:srgbClr val="33CCCC"/>
        </a:accent1>
        <a:accent2>
          <a:srgbClr val="008871"/>
        </a:accent2>
        <a:accent3>
          <a:srgbClr val="B1B8B9"/>
        </a:accent3>
        <a:accent4>
          <a:srgbClr val="DADADA"/>
        </a:accent4>
        <a:accent5>
          <a:srgbClr val="ADE2E2"/>
        </a:accent5>
        <a:accent6>
          <a:srgbClr val="007B66"/>
        </a:accent6>
        <a:hlink>
          <a:srgbClr val="00CC99"/>
        </a:hlink>
        <a:folHlink>
          <a:srgbClr val="A8A8A8"/>
        </a:folHlink>
      </a:clrScheme>
      <a:clrMap bg1="dk2" tx1="lt1" bg2="dk1" tx2="lt2" accent1="accent1" accent2="accent2" accent3="accent3" accent4="accent4" accent5="accent5" accent6="accent6" hlink="hlink" folHlink="folHlink"/>
    </a:extraClrScheme>
    <a:extraClrScheme>
      <a:clrScheme name="Riflesso 6">
        <a:dk1>
          <a:srgbClr val="6B6C75"/>
        </a:dk1>
        <a:lt1>
          <a:srgbClr val="FFFFFF"/>
        </a:lt1>
        <a:dk2>
          <a:srgbClr val="575863"/>
        </a:dk2>
        <a:lt2>
          <a:srgbClr val="FFFFCC"/>
        </a:lt2>
        <a:accent1>
          <a:srgbClr val="677481"/>
        </a:accent1>
        <a:accent2>
          <a:srgbClr val="697E5E"/>
        </a:accent2>
        <a:accent3>
          <a:srgbClr val="B4B4B7"/>
        </a:accent3>
        <a:accent4>
          <a:srgbClr val="DADADA"/>
        </a:accent4>
        <a:accent5>
          <a:srgbClr val="B8BCC1"/>
        </a:accent5>
        <a:accent6>
          <a:srgbClr val="5E7254"/>
        </a:accent6>
        <a:hlink>
          <a:srgbClr val="E9E77F"/>
        </a:hlink>
        <a:folHlink>
          <a:srgbClr val="D3A44F"/>
        </a:folHlink>
      </a:clrScheme>
      <a:clrMap bg1="dk2" tx1="lt1" bg2="dk1" tx2="lt2" accent1="accent1" accent2="accent2" accent3="accent3" accent4="accent4" accent5="accent5" accent6="accent6" hlink="hlink" folHlink="folHlink"/>
    </a:extraClrScheme>
    <a:extraClrScheme>
      <a:clrScheme name="Riflesso 7">
        <a:dk1>
          <a:srgbClr val="000000"/>
        </a:dk1>
        <a:lt1>
          <a:srgbClr val="C4D6BE"/>
        </a:lt1>
        <a:dk2>
          <a:srgbClr val="339966"/>
        </a:dk2>
        <a:lt2>
          <a:srgbClr val="EFFBF0"/>
        </a:lt2>
        <a:accent1>
          <a:srgbClr val="DDDDDD"/>
        </a:accent1>
        <a:accent2>
          <a:srgbClr val="CCFF99"/>
        </a:accent2>
        <a:accent3>
          <a:srgbClr val="DEE8DB"/>
        </a:accent3>
        <a:accent4>
          <a:srgbClr val="000000"/>
        </a:accent4>
        <a:accent5>
          <a:srgbClr val="EBEBEB"/>
        </a:accent5>
        <a:accent6>
          <a:srgbClr val="B9E78A"/>
        </a:accent6>
        <a:hlink>
          <a:srgbClr val="009900"/>
        </a:hlink>
        <a:folHlink>
          <a:srgbClr val="336600"/>
        </a:folHlink>
      </a:clrScheme>
      <a:clrMap bg1="lt1" tx1="dk1" bg2="lt2" tx2="dk2" accent1="accent1" accent2="accent2" accent3="accent3" accent4="accent4" accent5="accent5" accent6="accent6" hlink="hlink" folHlink="folHlink"/>
    </a:extraClrScheme>
    <a:extraClrScheme>
      <a:clrScheme name="Riflesso 8">
        <a:dk1>
          <a:srgbClr val="000000"/>
        </a:dk1>
        <a:lt1>
          <a:srgbClr val="D6DAE4"/>
        </a:lt1>
        <a:dk2>
          <a:srgbClr val="000099"/>
        </a:dk2>
        <a:lt2>
          <a:srgbClr val="FFFFFF"/>
        </a:lt2>
        <a:accent1>
          <a:srgbClr val="BFDEE3"/>
        </a:accent1>
        <a:accent2>
          <a:srgbClr val="C0C0C0"/>
        </a:accent2>
        <a:accent3>
          <a:srgbClr val="E8EAEF"/>
        </a:accent3>
        <a:accent4>
          <a:srgbClr val="000000"/>
        </a:accent4>
        <a:accent5>
          <a:srgbClr val="DCECEF"/>
        </a:accent5>
        <a:accent6>
          <a:srgbClr val="AEAEAE"/>
        </a:accent6>
        <a:hlink>
          <a:srgbClr val="3333CC"/>
        </a:hlink>
        <a:folHlink>
          <a:srgbClr val="5E93C9"/>
        </a:folHlink>
      </a:clrScheme>
      <a:clrMap bg1="lt1" tx1="dk1" bg2="lt2" tx2="dk2" accent1="accent1" accent2="accent2" accent3="accent3" accent4="accent4" accent5="accent5" accent6="accent6" hlink="hlink" folHlink="folHlink"/>
    </a:extraClrScheme>
    <a:extraClrScheme>
      <a:clrScheme name="Riflesso 9">
        <a:dk1>
          <a:srgbClr val="4A2500"/>
        </a:dk1>
        <a:lt1>
          <a:srgbClr val="C2C0BA"/>
        </a:lt1>
        <a:dk2>
          <a:srgbClr val="788569"/>
        </a:dk2>
        <a:lt2>
          <a:srgbClr val="F4F4EC"/>
        </a:lt2>
        <a:accent1>
          <a:srgbClr val="E1DFC1"/>
        </a:accent1>
        <a:accent2>
          <a:srgbClr val="A5A7AF"/>
        </a:accent2>
        <a:accent3>
          <a:srgbClr val="DDDCD9"/>
        </a:accent3>
        <a:accent4>
          <a:srgbClr val="3E1E00"/>
        </a:accent4>
        <a:accent5>
          <a:srgbClr val="EEECDD"/>
        </a:accent5>
        <a:accent6>
          <a:srgbClr val="95979E"/>
        </a:accent6>
        <a:hlink>
          <a:srgbClr val="9C9800"/>
        </a:hlink>
        <a:folHlink>
          <a:srgbClr val="666633"/>
        </a:folHlink>
      </a:clrScheme>
      <a:clrMap bg1="lt1" tx1="dk1" bg2="lt2" tx2="dk2" accent1="accent1" accent2="accent2" accent3="accent3" accent4="accent4" accent5="accent5" accent6="accent6" hlink="hlink" folHlink="folHlink"/>
    </a:extraClrScheme>
    <a:extraClrScheme>
      <a:clrScheme name="Riflesso 10">
        <a:dk1>
          <a:srgbClr val="6600CC"/>
        </a:dk1>
        <a:lt1>
          <a:srgbClr val="FFFFFF"/>
        </a:lt1>
        <a:dk2>
          <a:srgbClr val="230F87"/>
        </a:dk2>
        <a:lt2>
          <a:srgbClr val="CDD7DF"/>
        </a:lt2>
        <a:accent1>
          <a:srgbClr val="9999FF"/>
        </a:accent1>
        <a:accent2>
          <a:srgbClr val="7850BA"/>
        </a:accent2>
        <a:accent3>
          <a:srgbClr val="ACAAC3"/>
        </a:accent3>
        <a:accent4>
          <a:srgbClr val="DADADA"/>
        </a:accent4>
        <a:accent5>
          <a:srgbClr val="CACAFF"/>
        </a:accent5>
        <a:accent6>
          <a:srgbClr val="6C48A8"/>
        </a:accent6>
        <a:hlink>
          <a:srgbClr val="00CCFF"/>
        </a:hlink>
        <a:folHlink>
          <a:srgbClr val="0796B3"/>
        </a:folHlink>
      </a:clrScheme>
      <a:clrMap bg1="dk2" tx1="lt1" bg2="dk1" tx2="lt2" accent1="accent1" accent2="accent2" accent3="accent3" accent4="accent4" accent5="accent5" accent6="accent6" hlink="hlink" folHlink="folHlink"/>
    </a:extraClrScheme>
    <a:extraClrScheme>
      <a:clrScheme name="Riflesso 11">
        <a:dk1>
          <a:srgbClr val="9966FF"/>
        </a:dk1>
        <a:lt1>
          <a:srgbClr val="FFFFFF"/>
        </a:lt1>
        <a:dk2>
          <a:srgbClr val="230F87"/>
        </a:dk2>
        <a:lt2>
          <a:srgbClr val="CDD7DF"/>
        </a:lt2>
        <a:accent1>
          <a:srgbClr val="9999FF"/>
        </a:accent1>
        <a:accent2>
          <a:srgbClr val="7850BA"/>
        </a:accent2>
        <a:accent3>
          <a:srgbClr val="ACAAC3"/>
        </a:accent3>
        <a:accent4>
          <a:srgbClr val="DADADA"/>
        </a:accent4>
        <a:accent5>
          <a:srgbClr val="CACAFF"/>
        </a:accent5>
        <a:accent6>
          <a:srgbClr val="6C48A8"/>
        </a:accent6>
        <a:hlink>
          <a:srgbClr val="00CCFF"/>
        </a:hlink>
        <a:folHlink>
          <a:srgbClr val="0796B3"/>
        </a:folHlink>
      </a:clrScheme>
      <a:clrMap bg1="dk2" tx1="lt1" bg2="dk1" tx2="lt2" accent1="accent1" accent2="accent2" accent3="accent3" accent4="accent4" accent5="accent5" accent6="accent6" hlink="hlink" folHlink="folHlink"/>
    </a:extraClrScheme>
    <a:extraClrScheme>
      <a:clrScheme name="Riflesso 12">
        <a:dk1>
          <a:srgbClr val="6666FF"/>
        </a:dk1>
        <a:lt1>
          <a:srgbClr val="FFFFFF"/>
        </a:lt1>
        <a:dk2>
          <a:srgbClr val="230F87"/>
        </a:dk2>
        <a:lt2>
          <a:srgbClr val="CDD7DF"/>
        </a:lt2>
        <a:accent1>
          <a:srgbClr val="9999FF"/>
        </a:accent1>
        <a:accent2>
          <a:srgbClr val="7850BA"/>
        </a:accent2>
        <a:accent3>
          <a:srgbClr val="ACAAC3"/>
        </a:accent3>
        <a:accent4>
          <a:srgbClr val="DADADA"/>
        </a:accent4>
        <a:accent5>
          <a:srgbClr val="CACAFF"/>
        </a:accent5>
        <a:accent6>
          <a:srgbClr val="6C48A8"/>
        </a:accent6>
        <a:hlink>
          <a:srgbClr val="00CCFF"/>
        </a:hlink>
        <a:folHlink>
          <a:srgbClr val="0796B3"/>
        </a:folHlink>
      </a:clrScheme>
      <a:clrMap bg1="dk2" tx1="lt1" bg2="dk1" tx2="lt2" accent1="accent1" accent2="accent2" accent3="accent3" accent4="accent4" accent5="accent5" accent6="accent6" hlink="hlink" folHlink="folHlink"/>
    </a:extraClrScheme>
    <a:extraClrScheme>
      <a:clrScheme name="Riflesso 13">
        <a:dk1>
          <a:srgbClr val="6666FF"/>
        </a:dk1>
        <a:lt1>
          <a:srgbClr val="FFFFFF"/>
        </a:lt1>
        <a:dk2>
          <a:srgbClr val="230F87"/>
        </a:dk2>
        <a:lt2>
          <a:srgbClr val="CDD7DF"/>
        </a:lt2>
        <a:accent1>
          <a:srgbClr val="9999FF"/>
        </a:accent1>
        <a:accent2>
          <a:srgbClr val="7850BA"/>
        </a:accent2>
        <a:accent3>
          <a:srgbClr val="ACAAC3"/>
        </a:accent3>
        <a:accent4>
          <a:srgbClr val="DADADA"/>
        </a:accent4>
        <a:accent5>
          <a:srgbClr val="CACAFF"/>
        </a:accent5>
        <a:accent6>
          <a:srgbClr val="6C48A8"/>
        </a:accent6>
        <a:hlink>
          <a:srgbClr val="66CCFF"/>
        </a:hlink>
        <a:folHlink>
          <a:srgbClr val="0796B3"/>
        </a:folHlink>
      </a:clrScheme>
      <a:clrMap bg1="dk2" tx1="lt1" bg2="dk1" tx2="lt2" accent1="accent1" accent2="accent2" accent3="accent3" accent4="accent4" accent5="accent5" accent6="accent6" hlink="hlink" folHlink="folHlink"/>
    </a:extraClrScheme>
    <a:extraClrScheme>
      <a:clrScheme name="Riflesso 14">
        <a:dk1>
          <a:srgbClr val="3333FF"/>
        </a:dk1>
        <a:lt1>
          <a:srgbClr val="FFFFFF"/>
        </a:lt1>
        <a:dk2>
          <a:srgbClr val="230F87"/>
        </a:dk2>
        <a:lt2>
          <a:srgbClr val="CDD7DF"/>
        </a:lt2>
        <a:accent1>
          <a:srgbClr val="9999FF"/>
        </a:accent1>
        <a:accent2>
          <a:srgbClr val="7850BA"/>
        </a:accent2>
        <a:accent3>
          <a:srgbClr val="ACAAC3"/>
        </a:accent3>
        <a:accent4>
          <a:srgbClr val="DADADA"/>
        </a:accent4>
        <a:accent5>
          <a:srgbClr val="CACAFF"/>
        </a:accent5>
        <a:accent6>
          <a:srgbClr val="6C48A8"/>
        </a:accent6>
        <a:hlink>
          <a:srgbClr val="66CCFF"/>
        </a:hlink>
        <a:folHlink>
          <a:srgbClr val="0796B3"/>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Shimmer</Template>
  <TotalTime>741</TotalTime>
  <Words>1347</Words>
  <Application>Microsoft Office PowerPoint</Application>
  <PresentationFormat>Presentazione su schermo (4:3)</PresentationFormat>
  <Paragraphs>189</Paragraphs>
  <Slides>29</Slides>
  <Notes>1</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29</vt:i4>
      </vt:variant>
    </vt:vector>
  </HeadingPairs>
  <TitlesOfParts>
    <vt:vector size="35" baseType="lpstr">
      <vt:lpstr>Tahoma</vt:lpstr>
      <vt:lpstr>Arial</vt:lpstr>
      <vt:lpstr>Times New Roman</vt:lpstr>
      <vt:lpstr>Wingdings</vt:lpstr>
      <vt:lpstr>Calibri</vt:lpstr>
      <vt:lpstr>Riflesso</vt:lpstr>
      <vt:lpstr>LA SESSUALITÀ  NEL CICLO DI VITA aa. 2020/21 </vt:lpstr>
      <vt:lpstr>CICLO DI VITA</vt:lpstr>
      <vt:lpstr>Diapositiva 3</vt:lpstr>
      <vt:lpstr>Diapositiva 4</vt:lpstr>
      <vt:lpstr>ADOLESCENZA</vt:lpstr>
      <vt:lpstr>MATRIMONIO/CONVIVENZA - INFERTILITÀ</vt:lpstr>
      <vt:lpstr>Diapositiva 7</vt:lpstr>
      <vt:lpstr>GRAVIDANZA </vt:lpstr>
      <vt:lpstr>Diapositiva 9</vt:lpstr>
      <vt:lpstr>Studio di Masters e Johnson (1966)</vt:lpstr>
      <vt:lpstr>Eccitazione</vt:lpstr>
      <vt:lpstr>Plateau</vt:lpstr>
      <vt:lpstr>Orgasmo</vt:lpstr>
      <vt:lpstr>Risoluzione</vt:lpstr>
      <vt:lpstr>NASCITA DEL PRIMO FIGLIO</vt:lpstr>
      <vt:lpstr>NASCITA DEL SECONDO FIGLIO</vt:lpstr>
      <vt:lpstr>NIDO VUOTO</vt:lpstr>
      <vt:lpstr>Diapositiva 18</vt:lpstr>
      <vt:lpstr>Fattori che influiscono sull’età di comparsa</vt:lpstr>
      <vt:lpstr>Sindrome climaterica</vt:lpstr>
      <vt:lpstr>Disturbi sessuali </vt:lpstr>
      <vt:lpstr>SESSUALITÀ ED ETÀ</vt:lpstr>
      <vt:lpstr>Diapositiva 23</vt:lpstr>
      <vt:lpstr>Diapositiva 24</vt:lpstr>
      <vt:lpstr>Diapositiva 25</vt:lpstr>
      <vt:lpstr>DESIDERIO</vt:lpstr>
      <vt:lpstr>ECCITAZIONE</vt:lpstr>
      <vt:lpstr>ORGASMO</vt:lpstr>
      <vt:lpstr>RISOLUZIONE</vt:lpstr>
    </vt:vector>
  </TitlesOfParts>
  <Company>Truttlee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dc:creator>
  <cp:lastModifiedBy>Hewlett-Packard Company</cp:lastModifiedBy>
  <cp:revision>55</cp:revision>
  <dcterms:created xsi:type="dcterms:W3CDTF">2004-09-22T19:39:28Z</dcterms:created>
  <dcterms:modified xsi:type="dcterms:W3CDTF">2020-10-26T16:21:27Z</dcterms:modified>
</cp:coreProperties>
</file>